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3.xml" ContentType="application/vnd.openxmlformats-officedocument.theme+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4.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theme/theme5.xml" ContentType="application/vnd.openxmlformats-officedocument.theme+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theme/theme6.xml" ContentType="application/vnd.openxmlformats-officedocument.theme+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theme/theme7.xml" ContentType="application/vnd.openxmlformats-officedocument.theme+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theme/theme8.xml" ContentType="application/vnd.openxmlformats-officedocument.theme+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theme/theme9.xml" ContentType="application/vnd.openxmlformats-officedocument.theme+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theme/theme10.xml" ContentType="application/vnd.openxmlformats-officedocument.theme+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theme/theme11.xml" ContentType="application/vnd.openxmlformats-officedocument.theme+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theme/theme12.xml" ContentType="application/vnd.openxmlformats-officedocument.theme+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theme/theme13.xml" ContentType="application/vnd.openxmlformats-officedocument.theme+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theme/theme14.xml" ContentType="application/vnd.openxmlformats-officedocument.theme+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heme/themeOverride2.xml" ContentType="application/vnd.openxmlformats-officedocument.themeOverride+xml"/>
  <Override PartName="/ppt/tags/tag1.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heme/themeOverride3.xml" ContentType="application/vnd.openxmlformats-officedocument.themeOverr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heme/themeOverride4.xml" ContentType="application/vnd.openxmlformats-officedocument.themeOverr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671" r:id="rId4"/>
    <p:sldMasterId id="2147484983" r:id="rId5"/>
    <p:sldMasterId id="2147485083" r:id="rId6"/>
    <p:sldMasterId id="2147485771" r:id="rId7"/>
    <p:sldMasterId id="2147485915" r:id="rId8"/>
    <p:sldMasterId id="2147486003" r:id="rId9"/>
    <p:sldMasterId id="2147486023" r:id="rId10"/>
    <p:sldMasterId id="2147486226" r:id="rId11"/>
    <p:sldMasterId id="2147486275" r:id="rId12"/>
    <p:sldMasterId id="2147486326" r:id="rId13"/>
    <p:sldMasterId id="2147486367" r:id="rId14"/>
    <p:sldMasterId id="2147486424" r:id="rId15"/>
    <p:sldMasterId id="2147486463" r:id="rId16"/>
    <p:sldMasterId id="2147486483" r:id="rId17"/>
    <p:sldMasterId id="2147486525" r:id="rId18"/>
  </p:sldMasterIdLst>
  <p:notesMasterIdLst>
    <p:notesMasterId r:id="rId43"/>
  </p:notesMasterIdLst>
  <p:handoutMasterIdLst>
    <p:handoutMasterId r:id="rId44"/>
  </p:handoutMasterIdLst>
  <p:sldIdLst>
    <p:sldId id="2255" r:id="rId19"/>
    <p:sldId id="4516" r:id="rId20"/>
    <p:sldId id="8425" r:id="rId21"/>
    <p:sldId id="4589" r:id="rId22"/>
    <p:sldId id="8424" r:id="rId23"/>
    <p:sldId id="8408" r:id="rId24"/>
    <p:sldId id="8446" r:id="rId25"/>
    <p:sldId id="8441" r:id="rId26"/>
    <p:sldId id="8400" r:id="rId27"/>
    <p:sldId id="3720" r:id="rId28"/>
    <p:sldId id="8447" r:id="rId29"/>
    <p:sldId id="4527" r:id="rId30"/>
    <p:sldId id="4528" r:id="rId31"/>
    <p:sldId id="4553" r:id="rId32"/>
    <p:sldId id="8438" r:id="rId33"/>
    <p:sldId id="8449" r:id="rId34"/>
    <p:sldId id="274" r:id="rId35"/>
    <p:sldId id="4579" r:id="rId36"/>
    <p:sldId id="2076136631" r:id="rId37"/>
    <p:sldId id="2076136545" r:id="rId38"/>
    <p:sldId id="8384" r:id="rId39"/>
    <p:sldId id="11191" r:id="rId40"/>
    <p:sldId id="8395" r:id="rId41"/>
    <p:sldId id="10673" r:id="rId42"/>
  </p:sldIdLst>
  <p:sldSz cx="12192000" cy="6858000"/>
  <p:notesSz cx="6858000" cy="1533525"/>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9BD035E6-E205-425E-A582-9C14F5E74D72}">
          <p14:sldIdLst>
            <p14:sldId id="2255"/>
          </p14:sldIdLst>
        </p14:section>
        <p14:section name="Challenger lead in: Ground audience on why transform/modernize" id="{CA86228F-BF7D-4A07-A48A-92E22C4C09DF}">
          <p14:sldIdLst/>
        </p14:section>
        <p14:section name="Triggers and urgency" id="{E7ABC0AE-8008-49A2-A40C-D2DFB07F937A}">
          <p14:sldIdLst>
            <p14:sldId id="4516"/>
            <p14:sldId id="8425"/>
            <p14:sldId id="4589"/>
            <p14:sldId id="8424"/>
            <p14:sldId id="8408"/>
          </p14:sldIdLst>
        </p14:section>
        <p14:section name="Migration / Modernization" id="{053DCA2A-5846-4AE8-B7AF-C82AFBC9587E}">
          <p14:sldIdLst>
            <p14:sldId id="8446"/>
            <p14:sldId id="8441"/>
            <p14:sldId id="8400"/>
            <p14:sldId id="3720"/>
          </p14:sldIdLst>
        </p14:section>
        <p14:section name="Common app migration &amp; modernization patterns" id="{9B2E08E2-A0C8-44BF-BA0C-1D558B1FF622}">
          <p14:sldIdLst/>
        </p14:section>
        <p14:section name="Azure migration journey &amp; tools" id="{05C0E847-F846-4B1C-85A8-A6600BFDF5A3}">
          <p14:sldIdLst>
            <p14:sldId id="8447"/>
            <p14:sldId id="4527"/>
            <p14:sldId id="4528"/>
            <p14:sldId id="4553"/>
            <p14:sldId id="8438"/>
          </p14:sldIdLst>
        </p14:section>
        <p14:section name="Key resources and investments" id="{A3D667B4-CBAD-489D-BC55-D15AC9CD3F3F}">
          <p14:sldIdLst>
            <p14:sldId id="8449"/>
            <p14:sldId id="274"/>
            <p14:sldId id="4579"/>
            <p14:sldId id="2076136631"/>
            <p14:sldId id="2076136545"/>
            <p14:sldId id="8384"/>
            <p14:sldId id="11191"/>
          </p14:sldIdLst>
        </p14:section>
        <p14:section name="Summary / CTA" id="{80E929E1-5067-472F-8572-B0346E0667BD}">
          <p14:sldIdLst>
            <p14:sldId id="8395"/>
            <p14:sldId id="10673"/>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Amber Chadd" initials="AC" lastIdx="35" clrIdx="4">
    <p:extLst>
      <p:ext uri="{19B8F6BF-5375-455C-9EA6-DF929625EA0E}">
        <p15:presenceInfo xmlns:p15="http://schemas.microsoft.com/office/powerpoint/2012/main" userId="S-1-5-21-383413107-1061881802-891584314-12490" providerId="AD"/>
      </p:ext>
    </p:extLst>
  </p:cmAuthor>
  <p:cmAuthor id="5" name="Arpan Shah" initials="AS" lastIdx="29" clrIdx="5">
    <p:extLst>
      <p:ext uri="{19B8F6BF-5375-455C-9EA6-DF929625EA0E}">
        <p15:presenceInfo xmlns:p15="http://schemas.microsoft.com/office/powerpoint/2012/main" userId="S::arpans@microsoft.com::2e6eff75-637e-496f-b2e4-8ea56582e179" providerId="AD"/>
      </p:ext>
    </p:extLst>
  </p:cmAuthor>
  <p:cmAuthor id="6" name="Long Chen" initials="LC [2]" lastIdx="2" clrIdx="6">
    <p:extLst>
      <p:ext uri="{19B8F6BF-5375-455C-9EA6-DF929625EA0E}">
        <p15:presenceInfo xmlns:p15="http://schemas.microsoft.com/office/powerpoint/2012/main" userId="S::longc@microsoft.com::f877351c-88fd-488c-af1a-5570cbce952f" providerId="AD"/>
      </p:ext>
    </p:extLst>
  </p:cmAuthor>
  <p:cmAuthor id="7" name="Tanuj Bansal" initials="TB" lastIdx="6" clrIdx="7">
    <p:extLst>
      <p:ext uri="{19B8F6BF-5375-455C-9EA6-DF929625EA0E}">
        <p15:presenceInfo xmlns:p15="http://schemas.microsoft.com/office/powerpoint/2012/main" userId="S::tanujb@microsoft.com::0e6787a4-e920-4c0e-adf4-fbcfdbade696" providerId="AD"/>
      </p:ext>
    </p:extLst>
  </p:cmAuthor>
  <p:cmAuthor id="8" name="Javier Nino" initials="JN" lastIdx="17" clrIdx="8">
    <p:extLst>
      <p:ext uri="{19B8F6BF-5375-455C-9EA6-DF929625EA0E}">
        <p15:presenceInfo xmlns:p15="http://schemas.microsoft.com/office/powerpoint/2012/main" userId="S::javnino@microsoft.com::408c3470-3e76-401d-abc0-1146438f9eab" providerId="AD"/>
      </p:ext>
    </p:extLst>
  </p:cmAuthor>
  <p:cmAuthor id="9" name="Brian Shiers" initials="BS" lastIdx="7" clrIdx="9">
    <p:extLst>
      <p:ext uri="{19B8F6BF-5375-455C-9EA6-DF929625EA0E}">
        <p15:presenceInfo xmlns:p15="http://schemas.microsoft.com/office/powerpoint/2012/main" userId="S::bshiers@microsoft.com::7af26a8f-b88c-418b-867e-968c848421b4" providerId="AD"/>
      </p:ext>
    </p:extLst>
  </p:cmAuthor>
  <p:cmAuthor id="10" name="Frederico Pravatta Rezende" initials="FPR" lastIdx="3" clrIdx="10">
    <p:extLst>
      <p:ext uri="{19B8F6BF-5375-455C-9EA6-DF929625EA0E}">
        <p15:presenceInfo xmlns:p15="http://schemas.microsoft.com/office/powerpoint/2012/main" userId="S::freder@microsoft.com::f5e2bfbe-7a5b-4c5a-8dfb-73b92783c423" providerId="AD"/>
      </p:ext>
    </p:extLst>
  </p:cmAuthor>
  <p:cmAuthor id="11" name="Vishal Mehrotra" initials="VM" lastIdx="3" clrIdx="11">
    <p:extLst>
      <p:ext uri="{19B8F6BF-5375-455C-9EA6-DF929625EA0E}">
        <p15:presenceInfo xmlns:p15="http://schemas.microsoft.com/office/powerpoint/2012/main" userId="S::vishm@microsoft.com::dbacee71-5ce7-4721-9a0f-14d50c77fbd4" providerId="AD"/>
      </p:ext>
    </p:extLst>
  </p:cmAuthor>
  <p:cmAuthor id="12" name="anant sundaram" initials="as" lastIdx="1" clrIdx="12">
    <p:extLst>
      <p:ext uri="{19B8F6BF-5375-455C-9EA6-DF929625EA0E}">
        <p15:presenceInfo xmlns:p15="http://schemas.microsoft.com/office/powerpoint/2012/main" userId="09c4574f8e7018a3"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13131"/>
    <a:srgbClr val="F14001"/>
    <a:srgbClr val="D83B01"/>
    <a:srgbClr val="F7981F"/>
    <a:srgbClr val="FFB900"/>
    <a:srgbClr val="BDBDBD"/>
    <a:srgbClr val="D2D2D2"/>
    <a:srgbClr val="E6E6E6"/>
    <a:srgbClr val="303030"/>
    <a:srgbClr val="73737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4A0B2A5-6D73-4B9A-9D02-55A10BA589BA}" v="60" dt="2019-07-31T17:16:54.94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8892" autoAdjust="0"/>
    <p:restoredTop sz="94660"/>
  </p:normalViewPr>
  <p:slideViewPr>
    <p:cSldViewPr snapToGrid="0">
      <p:cViewPr varScale="1">
        <p:scale>
          <a:sx n="81" d="100"/>
          <a:sy n="81" d="100"/>
        </p:scale>
        <p:origin x="30" y="345"/>
      </p:cViewPr>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Master" Target="slideMasters/slideMaster15.xml"/><Relationship Id="rId26" Type="http://schemas.openxmlformats.org/officeDocument/2006/relationships/slide" Target="slides/slide8.xml"/><Relationship Id="rId39" Type="http://schemas.openxmlformats.org/officeDocument/2006/relationships/slide" Target="slides/slide21.xml"/><Relationship Id="rId3" Type="http://schemas.openxmlformats.org/officeDocument/2006/relationships/customXml" Target="../customXml/item3.xml"/><Relationship Id="rId21" Type="http://schemas.openxmlformats.org/officeDocument/2006/relationships/slide" Target="slides/slide3.xml"/><Relationship Id="rId34" Type="http://schemas.openxmlformats.org/officeDocument/2006/relationships/slide" Target="slides/slide16.xml"/><Relationship Id="rId42" Type="http://schemas.openxmlformats.org/officeDocument/2006/relationships/slide" Target="slides/slide24.xml"/><Relationship Id="rId47" Type="http://schemas.openxmlformats.org/officeDocument/2006/relationships/viewProps" Target="viewProps.xml"/><Relationship Id="rId50" Type="http://schemas.microsoft.com/office/2016/11/relationships/changesInfo" Target="changesInfos/changesInfo1.xml"/><Relationship Id="rId7" Type="http://schemas.openxmlformats.org/officeDocument/2006/relationships/slideMaster" Target="slideMasters/slideMaster4.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25" Type="http://schemas.openxmlformats.org/officeDocument/2006/relationships/slide" Target="slides/slide7.xml"/><Relationship Id="rId33" Type="http://schemas.openxmlformats.org/officeDocument/2006/relationships/slide" Target="slides/slide15.xml"/><Relationship Id="rId38" Type="http://schemas.openxmlformats.org/officeDocument/2006/relationships/slide" Target="slides/slide20.xml"/><Relationship Id="rId46"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Master" Target="slideMasters/slideMaster13.xml"/><Relationship Id="rId20" Type="http://schemas.openxmlformats.org/officeDocument/2006/relationships/slide" Target="slides/slide2.xml"/><Relationship Id="rId29" Type="http://schemas.openxmlformats.org/officeDocument/2006/relationships/slide" Target="slides/slide11.xml"/><Relationship Id="rId41" Type="http://schemas.openxmlformats.org/officeDocument/2006/relationships/slide" Target="slides/slide23.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6.xml"/><Relationship Id="rId32" Type="http://schemas.openxmlformats.org/officeDocument/2006/relationships/slide" Target="slides/slide14.xml"/><Relationship Id="rId37" Type="http://schemas.openxmlformats.org/officeDocument/2006/relationships/slide" Target="slides/slide19.xml"/><Relationship Id="rId40" Type="http://schemas.openxmlformats.org/officeDocument/2006/relationships/slide" Target="slides/slide22.xml"/><Relationship Id="rId45" Type="http://schemas.openxmlformats.org/officeDocument/2006/relationships/commentAuthors" Target="commentAuthors.xml"/><Relationship Id="rId5" Type="http://schemas.openxmlformats.org/officeDocument/2006/relationships/slideMaster" Target="slideMasters/slideMaster2.xml"/><Relationship Id="rId15" Type="http://schemas.openxmlformats.org/officeDocument/2006/relationships/slideMaster" Target="slideMasters/slideMaster12.xml"/><Relationship Id="rId23" Type="http://schemas.openxmlformats.org/officeDocument/2006/relationships/slide" Target="slides/slide5.xml"/><Relationship Id="rId28" Type="http://schemas.openxmlformats.org/officeDocument/2006/relationships/slide" Target="slides/slide10.xml"/><Relationship Id="rId36" Type="http://schemas.openxmlformats.org/officeDocument/2006/relationships/slide" Target="slides/slide18.xml"/><Relationship Id="rId49" Type="http://schemas.openxmlformats.org/officeDocument/2006/relationships/tableStyles" Target="tableStyles.xml"/><Relationship Id="rId10" Type="http://schemas.openxmlformats.org/officeDocument/2006/relationships/slideMaster" Target="slideMasters/slideMaster7.xml"/><Relationship Id="rId19" Type="http://schemas.openxmlformats.org/officeDocument/2006/relationships/slide" Target="slides/slide1.xml"/><Relationship Id="rId31" Type="http://schemas.openxmlformats.org/officeDocument/2006/relationships/slide" Target="slides/slide13.xml"/><Relationship Id="rId44"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 Target="slides/slide4.xml"/><Relationship Id="rId27" Type="http://schemas.openxmlformats.org/officeDocument/2006/relationships/slide" Target="slides/slide9.xml"/><Relationship Id="rId30" Type="http://schemas.openxmlformats.org/officeDocument/2006/relationships/slide" Target="slides/slide12.xml"/><Relationship Id="rId35" Type="http://schemas.openxmlformats.org/officeDocument/2006/relationships/slide" Target="slides/slide17.xml"/><Relationship Id="rId43" Type="http://schemas.openxmlformats.org/officeDocument/2006/relationships/notesMaster" Target="notesMasters/notesMaster1.xml"/><Relationship Id="rId48" Type="http://schemas.openxmlformats.org/officeDocument/2006/relationships/theme" Target="theme/theme1.xml"/><Relationship Id="rId8" Type="http://schemas.openxmlformats.org/officeDocument/2006/relationships/slideMaster" Target="slideMasters/slideMaster5.xml"/><Relationship Id="rId51"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rah Lean" userId="60efe49c-fdb2-479d-bd36-260f4732f51a" providerId="ADAL" clId="{34A0B2A5-6D73-4B9A-9D02-55A10BA589BA}"/>
    <pc:docChg chg="undo custSel addSld delSld modSld sldOrd modSection">
      <pc:chgData name="Sarah Lean" userId="60efe49c-fdb2-479d-bd36-260f4732f51a" providerId="ADAL" clId="{34A0B2A5-6D73-4B9A-9D02-55A10BA589BA}" dt="2019-07-31T17:16:51.309" v="313" actId="47"/>
      <pc:docMkLst>
        <pc:docMk/>
      </pc:docMkLst>
      <pc:sldChg chg="addSp">
        <pc:chgData name="Sarah Lean" userId="60efe49c-fdb2-479d-bd36-260f4732f51a" providerId="ADAL" clId="{34A0B2A5-6D73-4B9A-9D02-55A10BA589BA}" dt="2019-07-31T08:34:57.275" v="279"/>
        <pc:sldMkLst>
          <pc:docMk/>
          <pc:sldMk cId="167524570" sldId="274"/>
        </pc:sldMkLst>
        <pc:spChg chg="add">
          <ac:chgData name="Sarah Lean" userId="60efe49c-fdb2-479d-bd36-260f4732f51a" providerId="ADAL" clId="{34A0B2A5-6D73-4B9A-9D02-55A10BA589BA}" dt="2019-07-31T08:34:57.275" v="279"/>
          <ac:spMkLst>
            <pc:docMk/>
            <pc:sldMk cId="167524570" sldId="274"/>
            <ac:spMk id="15" creationId="{4FE632C8-8EC4-4F08-8E5F-26770F8783F3}"/>
          </ac:spMkLst>
        </pc:spChg>
      </pc:sldChg>
      <pc:sldChg chg="del">
        <pc:chgData name="Sarah Lean" userId="60efe49c-fdb2-479d-bd36-260f4732f51a" providerId="ADAL" clId="{34A0B2A5-6D73-4B9A-9D02-55A10BA589BA}" dt="2019-07-26T09:23:18.908" v="127" actId="47"/>
        <pc:sldMkLst>
          <pc:docMk/>
          <pc:sldMk cId="139742721" sldId="447"/>
        </pc:sldMkLst>
      </pc:sldChg>
      <pc:sldChg chg="del">
        <pc:chgData name="Sarah Lean" userId="60efe49c-fdb2-479d-bd36-260f4732f51a" providerId="ADAL" clId="{34A0B2A5-6D73-4B9A-9D02-55A10BA589BA}" dt="2019-07-26T09:39:26.567" v="135" actId="47"/>
        <pc:sldMkLst>
          <pc:docMk/>
          <pc:sldMk cId="2964277314" sldId="2218"/>
        </pc:sldMkLst>
      </pc:sldChg>
      <pc:sldChg chg="addSp modSp">
        <pc:chgData name="Sarah Lean" userId="60efe49c-fdb2-479d-bd36-260f4732f51a" providerId="ADAL" clId="{34A0B2A5-6D73-4B9A-9D02-55A10BA589BA}" dt="2019-07-26T08:40:46.014" v="123" actId="20577"/>
        <pc:sldMkLst>
          <pc:docMk/>
          <pc:sldMk cId="2519746278" sldId="2255"/>
        </pc:sldMkLst>
        <pc:spChg chg="mod">
          <ac:chgData name="Sarah Lean" userId="60efe49c-fdb2-479d-bd36-260f4732f51a" providerId="ADAL" clId="{34A0B2A5-6D73-4B9A-9D02-55A10BA589BA}" dt="2019-07-26T08:40:46.014" v="123" actId="20577"/>
          <ac:spMkLst>
            <pc:docMk/>
            <pc:sldMk cId="2519746278" sldId="2255"/>
            <ac:spMk id="4" creationId="{137252F1-5BAB-43B8-A0B5-898197F80EBD}"/>
          </ac:spMkLst>
        </pc:spChg>
        <pc:spChg chg="mod">
          <ac:chgData name="Sarah Lean" userId="60efe49c-fdb2-479d-bd36-260f4732f51a" providerId="ADAL" clId="{34A0B2A5-6D73-4B9A-9D02-55A10BA589BA}" dt="2019-07-26T08:40:03.077" v="19" actId="20577"/>
          <ac:spMkLst>
            <pc:docMk/>
            <pc:sldMk cId="2519746278" sldId="2255"/>
            <ac:spMk id="8" creationId="{8B803897-1633-4217-8F08-EEA43FEB68A0}"/>
          </ac:spMkLst>
        </pc:spChg>
        <pc:picChg chg="add mod">
          <ac:chgData name="Sarah Lean" userId="60efe49c-fdb2-479d-bd36-260f4732f51a" providerId="ADAL" clId="{34A0B2A5-6D73-4B9A-9D02-55A10BA589BA}" dt="2019-07-26T08:40:28.288" v="56" actId="1076"/>
          <ac:picMkLst>
            <pc:docMk/>
            <pc:sldMk cId="2519746278" sldId="2255"/>
            <ac:picMk id="5" creationId="{CEB57459-5CEA-4EB5-8C48-F6D3890B9D85}"/>
          </ac:picMkLst>
        </pc:picChg>
      </pc:sldChg>
      <pc:sldChg chg="addSp modSp">
        <pc:chgData name="Sarah Lean" userId="60efe49c-fdb2-479d-bd36-260f4732f51a" providerId="ADAL" clId="{34A0B2A5-6D73-4B9A-9D02-55A10BA589BA}" dt="2019-07-31T08:34:21.224" v="268" actId="1076"/>
        <pc:sldMkLst>
          <pc:docMk/>
          <pc:sldMk cId="3423163318" sldId="3720"/>
        </pc:sldMkLst>
        <pc:spChg chg="add mod">
          <ac:chgData name="Sarah Lean" userId="60efe49c-fdb2-479d-bd36-260f4732f51a" providerId="ADAL" clId="{34A0B2A5-6D73-4B9A-9D02-55A10BA589BA}" dt="2019-07-31T08:34:21.224" v="268" actId="1076"/>
          <ac:spMkLst>
            <pc:docMk/>
            <pc:sldMk cId="3423163318" sldId="3720"/>
            <ac:spMk id="38" creationId="{C47CB5CB-9D74-43FE-B499-9F65E2AB1CE8}"/>
          </ac:spMkLst>
        </pc:spChg>
      </pc:sldChg>
      <pc:sldChg chg="addSp">
        <pc:chgData name="Sarah Lean" userId="60efe49c-fdb2-479d-bd36-260f4732f51a" providerId="ADAL" clId="{34A0B2A5-6D73-4B9A-9D02-55A10BA589BA}" dt="2019-07-31T08:33:36.288" v="257"/>
        <pc:sldMkLst>
          <pc:docMk/>
          <pc:sldMk cId="1179078170" sldId="4516"/>
        </pc:sldMkLst>
        <pc:spChg chg="add">
          <ac:chgData name="Sarah Lean" userId="60efe49c-fdb2-479d-bd36-260f4732f51a" providerId="ADAL" clId="{34A0B2A5-6D73-4B9A-9D02-55A10BA589BA}" dt="2019-07-31T08:33:36.288" v="257"/>
          <ac:spMkLst>
            <pc:docMk/>
            <pc:sldMk cId="1179078170" sldId="4516"/>
            <ac:spMk id="79" creationId="{3C6C182D-5467-4DA6-B8D6-0FF1F7886444}"/>
          </ac:spMkLst>
        </pc:spChg>
      </pc:sldChg>
      <pc:sldChg chg="addSp del">
        <pc:chgData name="Sarah Lean" userId="60efe49c-fdb2-479d-bd36-260f4732f51a" providerId="ADAL" clId="{34A0B2A5-6D73-4B9A-9D02-55A10BA589BA}" dt="2019-07-31T15:06:34.624" v="287" actId="47"/>
        <pc:sldMkLst>
          <pc:docMk/>
          <pc:sldMk cId="3825765133" sldId="4518"/>
        </pc:sldMkLst>
        <pc:spChg chg="add">
          <ac:chgData name="Sarah Lean" userId="60efe49c-fdb2-479d-bd36-260f4732f51a" providerId="ADAL" clId="{34A0B2A5-6D73-4B9A-9D02-55A10BA589BA}" dt="2019-07-31T08:34:00.257" v="263"/>
          <ac:spMkLst>
            <pc:docMk/>
            <pc:sldMk cId="3825765133" sldId="4518"/>
            <ac:spMk id="20" creationId="{C5AB9A87-0E7F-4D1C-B044-6E0A28F1DDF2}"/>
          </ac:spMkLst>
        </pc:spChg>
      </pc:sldChg>
      <pc:sldChg chg="addSp">
        <pc:chgData name="Sarah Lean" userId="60efe49c-fdb2-479d-bd36-260f4732f51a" providerId="ADAL" clId="{34A0B2A5-6D73-4B9A-9D02-55A10BA589BA}" dt="2019-07-31T08:34:26.188" v="270"/>
        <pc:sldMkLst>
          <pc:docMk/>
          <pc:sldMk cId="409020728" sldId="4527"/>
        </pc:sldMkLst>
        <pc:spChg chg="add">
          <ac:chgData name="Sarah Lean" userId="60efe49c-fdb2-479d-bd36-260f4732f51a" providerId="ADAL" clId="{34A0B2A5-6D73-4B9A-9D02-55A10BA589BA}" dt="2019-07-31T08:34:26.188" v="270"/>
          <ac:spMkLst>
            <pc:docMk/>
            <pc:sldMk cId="409020728" sldId="4527"/>
            <ac:spMk id="37" creationId="{0FE85553-80C9-44AE-BD03-45B50B146E7A}"/>
          </ac:spMkLst>
        </pc:spChg>
      </pc:sldChg>
      <pc:sldChg chg="addSp">
        <pc:chgData name="Sarah Lean" userId="60efe49c-fdb2-479d-bd36-260f4732f51a" providerId="ADAL" clId="{34A0B2A5-6D73-4B9A-9D02-55A10BA589BA}" dt="2019-07-31T08:34:30.537" v="271"/>
        <pc:sldMkLst>
          <pc:docMk/>
          <pc:sldMk cId="1497213779" sldId="4528"/>
        </pc:sldMkLst>
        <pc:spChg chg="add">
          <ac:chgData name="Sarah Lean" userId="60efe49c-fdb2-479d-bd36-260f4732f51a" providerId="ADAL" clId="{34A0B2A5-6D73-4B9A-9D02-55A10BA589BA}" dt="2019-07-31T08:34:30.537" v="271"/>
          <ac:spMkLst>
            <pc:docMk/>
            <pc:sldMk cId="1497213779" sldId="4528"/>
            <ac:spMk id="89" creationId="{8E2AAE6C-B340-4F9A-8110-ABC8330084E3}"/>
          </ac:spMkLst>
        </pc:spChg>
      </pc:sldChg>
      <pc:sldChg chg="addSp delSp modSp">
        <pc:chgData name="Sarah Lean" userId="60efe49c-fdb2-479d-bd36-260f4732f51a" providerId="ADAL" clId="{34A0B2A5-6D73-4B9A-9D02-55A10BA589BA}" dt="2019-07-31T08:34:50.517" v="276" actId="1076"/>
        <pc:sldMkLst>
          <pc:docMk/>
          <pc:sldMk cId="777436018" sldId="4553"/>
        </pc:sldMkLst>
        <pc:spChg chg="del mod">
          <ac:chgData name="Sarah Lean" userId="60efe49c-fdb2-479d-bd36-260f4732f51a" providerId="ADAL" clId="{34A0B2A5-6D73-4B9A-9D02-55A10BA589BA}" dt="2019-07-31T08:34:46.498" v="275" actId="478"/>
          <ac:spMkLst>
            <pc:docMk/>
            <pc:sldMk cId="777436018" sldId="4553"/>
            <ac:spMk id="12" creationId="{DB1EA605-0D06-4EF1-8146-B057E7B4C73A}"/>
          </ac:spMkLst>
        </pc:spChg>
        <pc:spChg chg="add mod">
          <ac:chgData name="Sarah Lean" userId="60efe49c-fdb2-479d-bd36-260f4732f51a" providerId="ADAL" clId="{34A0B2A5-6D73-4B9A-9D02-55A10BA589BA}" dt="2019-07-31T08:34:50.517" v="276" actId="1076"/>
          <ac:spMkLst>
            <pc:docMk/>
            <pc:sldMk cId="777436018" sldId="4553"/>
            <ac:spMk id="47" creationId="{33CB250C-0E66-4C41-9CFE-01382594F577}"/>
          </ac:spMkLst>
        </pc:spChg>
      </pc:sldChg>
      <pc:sldChg chg="del">
        <pc:chgData name="Sarah Lean" userId="60efe49c-fdb2-479d-bd36-260f4732f51a" providerId="ADAL" clId="{34A0B2A5-6D73-4B9A-9D02-55A10BA589BA}" dt="2019-07-31T08:28:45.396" v="140" actId="47"/>
        <pc:sldMkLst>
          <pc:docMk/>
          <pc:sldMk cId="4023671675" sldId="4556"/>
        </pc:sldMkLst>
      </pc:sldChg>
      <pc:sldChg chg="add del">
        <pc:chgData name="Sarah Lean" userId="60efe49c-fdb2-479d-bd36-260f4732f51a" providerId="ADAL" clId="{34A0B2A5-6D73-4B9A-9D02-55A10BA589BA}" dt="2019-07-31T08:29:56.403" v="147" actId="47"/>
        <pc:sldMkLst>
          <pc:docMk/>
          <pc:sldMk cId="2087920813" sldId="4557"/>
        </pc:sldMkLst>
      </pc:sldChg>
      <pc:sldChg chg="del">
        <pc:chgData name="Sarah Lean" userId="60efe49c-fdb2-479d-bd36-260f4732f51a" providerId="ADAL" clId="{34A0B2A5-6D73-4B9A-9D02-55A10BA589BA}" dt="2019-07-26T10:18:45.222" v="139" actId="47"/>
        <pc:sldMkLst>
          <pc:docMk/>
          <pc:sldMk cId="67324204" sldId="4559"/>
        </pc:sldMkLst>
      </pc:sldChg>
      <pc:sldChg chg="del">
        <pc:chgData name="Sarah Lean" userId="60efe49c-fdb2-479d-bd36-260f4732f51a" providerId="ADAL" clId="{34A0B2A5-6D73-4B9A-9D02-55A10BA589BA}" dt="2019-07-26T10:18:45.222" v="139" actId="47"/>
        <pc:sldMkLst>
          <pc:docMk/>
          <pc:sldMk cId="3913192488" sldId="4560"/>
        </pc:sldMkLst>
      </pc:sldChg>
      <pc:sldChg chg="addSp">
        <pc:chgData name="Sarah Lean" userId="60efe49c-fdb2-479d-bd36-260f4732f51a" providerId="ADAL" clId="{34A0B2A5-6D73-4B9A-9D02-55A10BA589BA}" dt="2019-07-31T08:35:01.355" v="280"/>
        <pc:sldMkLst>
          <pc:docMk/>
          <pc:sldMk cId="2906496492" sldId="4579"/>
        </pc:sldMkLst>
        <pc:spChg chg="add">
          <ac:chgData name="Sarah Lean" userId="60efe49c-fdb2-479d-bd36-260f4732f51a" providerId="ADAL" clId="{34A0B2A5-6D73-4B9A-9D02-55A10BA589BA}" dt="2019-07-31T08:35:01.355" v="280"/>
          <ac:spMkLst>
            <pc:docMk/>
            <pc:sldMk cId="2906496492" sldId="4579"/>
            <ac:spMk id="12" creationId="{105F7AF6-6CA8-43EB-AE9C-94F631169602}"/>
          </ac:spMkLst>
        </pc:spChg>
      </pc:sldChg>
      <pc:sldChg chg="add">
        <pc:chgData name="Sarah Lean" userId="60efe49c-fdb2-479d-bd36-260f4732f51a" providerId="ADAL" clId="{34A0B2A5-6D73-4B9A-9D02-55A10BA589BA}" dt="2019-07-31T15:19:35.358" v="290"/>
        <pc:sldMkLst>
          <pc:docMk/>
          <pc:sldMk cId="2758028883" sldId="4589"/>
        </pc:sldMkLst>
      </pc:sldChg>
      <pc:sldChg chg="addSp">
        <pc:chgData name="Sarah Lean" userId="60efe49c-fdb2-479d-bd36-260f4732f51a" providerId="ADAL" clId="{34A0B2A5-6D73-4B9A-9D02-55A10BA589BA}" dt="2019-07-31T08:35:11.222" v="283"/>
        <pc:sldMkLst>
          <pc:docMk/>
          <pc:sldMk cId="1532432295" sldId="8384"/>
        </pc:sldMkLst>
        <pc:spChg chg="add">
          <ac:chgData name="Sarah Lean" userId="60efe49c-fdb2-479d-bd36-260f4732f51a" providerId="ADAL" clId="{34A0B2A5-6D73-4B9A-9D02-55A10BA589BA}" dt="2019-07-31T08:35:11.222" v="283"/>
          <ac:spMkLst>
            <pc:docMk/>
            <pc:sldMk cId="1532432295" sldId="8384"/>
            <ac:spMk id="11" creationId="{060EFD4F-9BD3-4A4D-922D-68959BB9640A}"/>
          </ac:spMkLst>
        </pc:spChg>
      </pc:sldChg>
      <pc:sldChg chg="add setBg">
        <pc:chgData name="Sarah Lean" userId="60efe49c-fdb2-479d-bd36-260f4732f51a" providerId="ADAL" clId="{34A0B2A5-6D73-4B9A-9D02-55A10BA589BA}" dt="2019-07-26T08:42:27.546" v="124"/>
        <pc:sldMkLst>
          <pc:docMk/>
          <pc:sldMk cId="3653083679" sldId="8395"/>
        </pc:sldMkLst>
      </pc:sldChg>
      <pc:sldChg chg="addSp">
        <pc:chgData name="Sarah Lean" userId="60efe49c-fdb2-479d-bd36-260f4732f51a" providerId="ADAL" clId="{34A0B2A5-6D73-4B9A-9D02-55A10BA589BA}" dt="2019-07-31T08:34:11.541" v="266"/>
        <pc:sldMkLst>
          <pc:docMk/>
          <pc:sldMk cId="3728814522" sldId="8400"/>
        </pc:sldMkLst>
        <pc:spChg chg="add">
          <ac:chgData name="Sarah Lean" userId="60efe49c-fdb2-479d-bd36-260f4732f51a" providerId="ADAL" clId="{34A0B2A5-6D73-4B9A-9D02-55A10BA589BA}" dt="2019-07-31T08:34:11.541" v="266"/>
          <ac:spMkLst>
            <pc:docMk/>
            <pc:sldMk cId="3728814522" sldId="8400"/>
            <ac:spMk id="35" creationId="{583BDCBF-9C43-4FFD-AA9C-290AEFA303AA}"/>
          </ac:spMkLst>
        </pc:spChg>
      </pc:sldChg>
      <pc:sldChg chg="del">
        <pc:chgData name="Sarah Lean" userId="60efe49c-fdb2-479d-bd36-260f4732f51a" providerId="ADAL" clId="{34A0B2A5-6D73-4B9A-9D02-55A10BA589BA}" dt="2019-07-26T09:39:16.304" v="132" actId="47"/>
        <pc:sldMkLst>
          <pc:docMk/>
          <pc:sldMk cId="3352040386" sldId="8403"/>
        </pc:sldMkLst>
      </pc:sldChg>
      <pc:sldChg chg="del">
        <pc:chgData name="Sarah Lean" userId="60efe49c-fdb2-479d-bd36-260f4732f51a" providerId="ADAL" clId="{34A0B2A5-6D73-4B9A-9D02-55A10BA589BA}" dt="2019-07-26T09:39:17.139" v="133" actId="47"/>
        <pc:sldMkLst>
          <pc:docMk/>
          <pc:sldMk cId="3306844855" sldId="8404"/>
        </pc:sldMkLst>
      </pc:sldChg>
      <pc:sldChg chg="addSp del">
        <pc:chgData name="Sarah Lean" userId="60efe49c-fdb2-479d-bd36-260f4732f51a" providerId="ADAL" clId="{34A0B2A5-6D73-4B9A-9D02-55A10BA589BA}" dt="2019-07-31T15:06:30.130" v="285" actId="47"/>
        <pc:sldMkLst>
          <pc:docMk/>
          <pc:sldMk cId="484135747" sldId="8407"/>
        </pc:sldMkLst>
        <pc:spChg chg="add">
          <ac:chgData name="Sarah Lean" userId="60efe49c-fdb2-479d-bd36-260f4732f51a" providerId="ADAL" clId="{34A0B2A5-6D73-4B9A-9D02-55A10BA589BA}" dt="2019-07-31T08:33:49.903" v="260"/>
          <ac:spMkLst>
            <pc:docMk/>
            <pc:sldMk cId="484135747" sldId="8407"/>
            <ac:spMk id="16" creationId="{C6C5423F-6CEA-4A4C-9112-5CE772933990}"/>
          </ac:spMkLst>
        </pc:spChg>
      </pc:sldChg>
      <pc:sldChg chg="addSp">
        <pc:chgData name="Sarah Lean" userId="60efe49c-fdb2-479d-bd36-260f4732f51a" providerId="ADAL" clId="{34A0B2A5-6D73-4B9A-9D02-55A10BA589BA}" dt="2019-07-31T08:33:54.041" v="261"/>
        <pc:sldMkLst>
          <pc:docMk/>
          <pc:sldMk cId="1557210387" sldId="8408"/>
        </pc:sldMkLst>
        <pc:spChg chg="add">
          <ac:chgData name="Sarah Lean" userId="60efe49c-fdb2-479d-bd36-260f4732f51a" providerId="ADAL" clId="{34A0B2A5-6D73-4B9A-9D02-55A10BA589BA}" dt="2019-07-31T08:33:54.041" v="261"/>
          <ac:spMkLst>
            <pc:docMk/>
            <pc:sldMk cId="1557210387" sldId="8408"/>
            <ac:spMk id="16" creationId="{B8B99251-0B5A-4E40-8165-7CD57E4C47E8}"/>
          </ac:spMkLst>
        </pc:spChg>
      </pc:sldChg>
      <pc:sldChg chg="addSp del">
        <pc:chgData name="Sarah Lean" userId="60efe49c-fdb2-479d-bd36-260f4732f51a" providerId="ADAL" clId="{34A0B2A5-6D73-4B9A-9D02-55A10BA589BA}" dt="2019-07-31T15:06:34.116" v="286" actId="47"/>
        <pc:sldMkLst>
          <pc:docMk/>
          <pc:sldMk cId="2584650379" sldId="8410"/>
        </pc:sldMkLst>
        <pc:spChg chg="add">
          <ac:chgData name="Sarah Lean" userId="60efe49c-fdb2-479d-bd36-260f4732f51a" providerId="ADAL" clId="{34A0B2A5-6D73-4B9A-9D02-55A10BA589BA}" dt="2019-07-31T08:33:56.583" v="262"/>
          <ac:spMkLst>
            <pc:docMk/>
            <pc:sldMk cId="2584650379" sldId="8410"/>
            <ac:spMk id="19" creationId="{93FBB20D-C6D0-4E03-9744-27ACBF8323B2}"/>
          </ac:spMkLst>
        </pc:spChg>
      </pc:sldChg>
      <pc:sldChg chg="del">
        <pc:chgData name="Sarah Lean" userId="60efe49c-fdb2-479d-bd36-260f4732f51a" providerId="ADAL" clId="{34A0B2A5-6D73-4B9A-9D02-55A10BA589BA}" dt="2019-07-26T08:42:29.525" v="125" actId="47"/>
        <pc:sldMkLst>
          <pc:docMk/>
          <pc:sldMk cId="802512436" sldId="8412"/>
        </pc:sldMkLst>
      </pc:sldChg>
      <pc:sldChg chg="addSp modSp del">
        <pc:chgData name="Sarah Lean" userId="60efe49c-fdb2-479d-bd36-260f4732f51a" providerId="ADAL" clId="{34A0B2A5-6D73-4B9A-9D02-55A10BA589BA}" dt="2019-07-31T17:16:49.055" v="311" actId="47"/>
        <pc:sldMkLst>
          <pc:docMk/>
          <pc:sldMk cId="1213434152" sldId="8414"/>
        </pc:sldMkLst>
        <pc:spChg chg="add mod">
          <ac:chgData name="Sarah Lean" userId="60efe49c-fdb2-479d-bd36-260f4732f51a" providerId="ADAL" clId="{34A0B2A5-6D73-4B9A-9D02-55A10BA589BA}" dt="2019-07-31T08:32:43.147" v="244" actId="20577"/>
          <ac:spMkLst>
            <pc:docMk/>
            <pc:sldMk cId="1213434152" sldId="8414"/>
            <ac:spMk id="4" creationId="{E60BA4E0-BF50-4F41-A914-2C5263B275CF}"/>
          </ac:spMkLst>
        </pc:spChg>
      </pc:sldChg>
      <pc:sldChg chg="addSp delSp modSp del">
        <pc:chgData name="Sarah Lean" userId="60efe49c-fdb2-479d-bd36-260f4732f51a" providerId="ADAL" clId="{34A0B2A5-6D73-4B9A-9D02-55A10BA589BA}" dt="2019-07-31T17:16:49.994" v="312" actId="47"/>
        <pc:sldMkLst>
          <pc:docMk/>
          <pc:sldMk cId="2026910460" sldId="8415"/>
        </pc:sldMkLst>
        <pc:spChg chg="mod">
          <ac:chgData name="Sarah Lean" userId="60efe49c-fdb2-479d-bd36-260f4732f51a" providerId="ADAL" clId="{34A0B2A5-6D73-4B9A-9D02-55A10BA589BA}" dt="2019-07-31T08:33:12.584" v="250" actId="1076"/>
          <ac:spMkLst>
            <pc:docMk/>
            <pc:sldMk cId="2026910460" sldId="8415"/>
            <ac:spMk id="5" creationId="{46E21378-10B9-4C1D-AF6D-5A27071045FC}"/>
          </ac:spMkLst>
        </pc:spChg>
        <pc:spChg chg="add del mod">
          <ac:chgData name="Sarah Lean" userId="60efe49c-fdb2-479d-bd36-260f4732f51a" providerId="ADAL" clId="{34A0B2A5-6D73-4B9A-9D02-55A10BA589BA}" dt="2019-07-31T08:33:14.716" v="251" actId="478"/>
          <ac:spMkLst>
            <pc:docMk/>
            <pc:sldMk cId="2026910460" sldId="8415"/>
            <ac:spMk id="7" creationId="{442BE0B7-C786-48DE-96CF-6E599BC124DB}"/>
          </ac:spMkLst>
        </pc:spChg>
        <pc:spChg chg="add">
          <ac:chgData name="Sarah Lean" userId="60efe49c-fdb2-479d-bd36-260f4732f51a" providerId="ADAL" clId="{34A0B2A5-6D73-4B9A-9D02-55A10BA589BA}" dt="2019-07-31T08:33:15.172" v="252"/>
          <ac:spMkLst>
            <pc:docMk/>
            <pc:sldMk cId="2026910460" sldId="8415"/>
            <ac:spMk id="8" creationId="{C642D27F-83DA-49AE-A709-045EE8753C5C}"/>
          </ac:spMkLst>
        </pc:spChg>
        <pc:spChg chg="mod">
          <ac:chgData name="Sarah Lean" userId="60efe49c-fdb2-479d-bd36-260f4732f51a" providerId="ADAL" clId="{34A0B2A5-6D73-4B9A-9D02-55A10BA589BA}" dt="2019-07-31T08:33:09.446" v="249" actId="1076"/>
          <ac:spMkLst>
            <pc:docMk/>
            <pc:sldMk cId="2026910460" sldId="8415"/>
            <ac:spMk id="607" creationId="{57010D0C-CCCE-4DA1-9B5F-AAA44C3A7EA2}"/>
          </ac:spMkLst>
        </pc:spChg>
      </pc:sldChg>
      <pc:sldChg chg="addSp modSp del">
        <pc:chgData name="Sarah Lean" userId="60efe49c-fdb2-479d-bd36-260f4732f51a" providerId="ADAL" clId="{34A0B2A5-6D73-4B9A-9D02-55A10BA589BA}" dt="2019-07-31T15:06:44.022" v="288" actId="47"/>
        <pc:sldMkLst>
          <pc:docMk/>
          <pc:sldMk cId="3164370969" sldId="8416"/>
        </pc:sldMkLst>
        <pc:spChg chg="add mod">
          <ac:chgData name="Sarah Lean" userId="60efe49c-fdb2-479d-bd36-260f4732f51a" providerId="ADAL" clId="{34A0B2A5-6D73-4B9A-9D02-55A10BA589BA}" dt="2019-07-31T08:33:25.859" v="254" actId="207"/>
          <ac:spMkLst>
            <pc:docMk/>
            <pc:sldMk cId="3164370969" sldId="8416"/>
            <ac:spMk id="21" creationId="{58F043EE-7FB7-49C7-88CF-5DDE40AB57AB}"/>
          </ac:spMkLst>
        </pc:spChg>
      </pc:sldChg>
      <pc:sldChg chg="del">
        <pc:chgData name="Sarah Lean" userId="60efe49c-fdb2-479d-bd36-260f4732f51a" providerId="ADAL" clId="{34A0B2A5-6D73-4B9A-9D02-55A10BA589BA}" dt="2019-07-26T09:23:18.304" v="126" actId="47"/>
        <pc:sldMkLst>
          <pc:docMk/>
          <pc:sldMk cId="4051528888" sldId="8417"/>
        </pc:sldMkLst>
      </pc:sldChg>
      <pc:sldChg chg="del">
        <pc:chgData name="Sarah Lean" userId="60efe49c-fdb2-479d-bd36-260f4732f51a" providerId="ADAL" clId="{34A0B2A5-6D73-4B9A-9D02-55A10BA589BA}" dt="2019-07-26T09:23:19.504" v="128" actId="47"/>
        <pc:sldMkLst>
          <pc:docMk/>
          <pc:sldMk cId="3138106900" sldId="8419"/>
        </pc:sldMkLst>
      </pc:sldChg>
      <pc:sldChg chg="del">
        <pc:chgData name="Sarah Lean" userId="60efe49c-fdb2-479d-bd36-260f4732f51a" providerId="ADAL" clId="{34A0B2A5-6D73-4B9A-9D02-55A10BA589BA}" dt="2019-07-26T09:23:20.219" v="129" actId="47"/>
        <pc:sldMkLst>
          <pc:docMk/>
          <pc:sldMk cId="527830968" sldId="8420"/>
        </pc:sldMkLst>
      </pc:sldChg>
      <pc:sldChg chg="del">
        <pc:chgData name="Sarah Lean" userId="60efe49c-fdb2-479d-bd36-260f4732f51a" providerId="ADAL" clId="{34A0B2A5-6D73-4B9A-9D02-55A10BA589BA}" dt="2019-07-26T09:23:21.044" v="130" actId="47"/>
        <pc:sldMkLst>
          <pc:docMk/>
          <pc:sldMk cId="1403916961" sldId="8421"/>
        </pc:sldMkLst>
      </pc:sldChg>
      <pc:sldChg chg="del">
        <pc:chgData name="Sarah Lean" userId="60efe49c-fdb2-479d-bd36-260f4732f51a" providerId="ADAL" clId="{34A0B2A5-6D73-4B9A-9D02-55A10BA589BA}" dt="2019-07-26T09:23:23.394" v="131" actId="47"/>
        <pc:sldMkLst>
          <pc:docMk/>
          <pc:sldMk cId="4224221279" sldId="8422"/>
        </pc:sldMkLst>
      </pc:sldChg>
      <pc:sldChg chg="addSp del">
        <pc:chgData name="Sarah Lean" userId="60efe49c-fdb2-479d-bd36-260f4732f51a" providerId="ADAL" clId="{34A0B2A5-6D73-4B9A-9D02-55A10BA589BA}" dt="2019-07-31T15:06:44.804" v="289" actId="47"/>
        <pc:sldMkLst>
          <pc:docMk/>
          <pc:sldMk cId="1211454007" sldId="8423"/>
        </pc:sldMkLst>
        <pc:spChg chg="add">
          <ac:chgData name="Sarah Lean" userId="60efe49c-fdb2-479d-bd36-260f4732f51a" providerId="ADAL" clId="{34A0B2A5-6D73-4B9A-9D02-55A10BA589BA}" dt="2019-07-31T08:33:29.703" v="255"/>
          <ac:spMkLst>
            <pc:docMk/>
            <pc:sldMk cId="1211454007" sldId="8423"/>
            <ac:spMk id="32" creationId="{0873135A-0B09-429A-8062-D07F681703DD}"/>
          </ac:spMkLst>
        </pc:spChg>
      </pc:sldChg>
      <pc:sldChg chg="addSp">
        <pc:chgData name="Sarah Lean" userId="60efe49c-fdb2-479d-bd36-260f4732f51a" providerId="ADAL" clId="{34A0B2A5-6D73-4B9A-9D02-55A10BA589BA}" dt="2019-07-31T08:33:45.784" v="259"/>
        <pc:sldMkLst>
          <pc:docMk/>
          <pc:sldMk cId="2523575858" sldId="8424"/>
        </pc:sldMkLst>
        <pc:spChg chg="add">
          <ac:chgData name="Sarah Lean" userId="60efe49c-fdb2-479d-bd36-260f4732f51a" providerId="ADAL" clId="{34A0B2A5-6D73-4B9A-9D02-55A10BA589BA}" dt="2019-07-31T08:33:45.784" v="259"/>
          <ac:spMkLst>
            <pc:docMk/>
            <pc:sldMk cId="2523575858" sldId="8424"/>
            <ac:spMk id="37" creationId="{43156075-0A27-48B0-8138-FFBCA64FD168}"/>
          </ac:spMkLst>
        </pc:spChg>
      </pc:sldChg>
      <pc:sldChg chg="addSp">
        <pc:chgData name="Sarah Lean" userId="60efe49c-fdb2-479d-bd36-260f4732f51a" providerId="ADAL" clId="{34A0B2A5-6D73-4B9A-9D02-55A10BA589BA}" dt="2019-07-31T08:33:40.544" v="258"/>
        <pc:sldMkLst>
          <pc:docMk/>
          <pc:sldMk cId="2178123816" sldId="8425"/>
        </pc:sldMkLst>
        <pc:spChg chg="add">
          <ac:chgData name="Sarah Lean" userId="60efe49c-fdb2-479d-bd36-260f4732f51a" providerId="ADAL" clId="{34A0B2A5-6D73-4B9A-9D02-55A10BA589BA}" dt="2019-07-31T08:33:40.544" v="258"/>
          <ac:spMkLst>
            <pc:docMk/>
            <pc:sldMk cId="2178123816" sldId="8425"/>
            <ac:spMk id="71" creationId="{274B1CCA-DEAD-4487-8770-763DE8A7D7FA}"/>
          </ac:spMkLst>
        </pc:spChg>
      </pc:sldChg>
      <pc:sldChg chg="addSp">
        <pc:chgData name="Sarah Lean" userId="60efe49c-fdb2-479d-bd36-260f4732f51a" providerId="ADAL" clId="{34A0B2A5-6D73-4B9A-9D02-55A10BA589BA}" dt="2019-07-31T08:34:53.519" v="277"/>
        <pc:sldMkLst>
          <pc:docMk/>
          <pc:sldMk cId="1646500776" sldId="8438"/>
        </pc:sldMkLst>
        <pc:spChg chg="add">
          <ac:chgData name="Sarah Lean" userId="60efe49c-fdb2-479d-bd36-260f4732f51a" providerId="ADAL" clId="{34A0B2A5-6D73-4B9A-9D02-55A10BA589BA}" dt="2019-07-31T08:34:53.519" v="277"/>
          <ac:spMkLst>
            <pc:docMk/>
            <pc:sldMk cId="1646500776" sldId="8438"/>
            <ac:spMk id="17" creationId="{8CE4F825-368F-4D51-8A6C-FAE728634A5C}"/>
          </ac:spMkLst>
        </pc:spChg>
      </pc:sldChg>
      <pc:sldChg chg="del">
        <pc:chgData name="Sarah Lean" userId="60efe49c-fdb2-479d-bd36-260f4732f51a" providerId="ADAL" clId="{34A0B2A5-6D73-4B9A-9D02-55A10BA589BA}" dt="2019-07-26T10:02:40.422" v="137" actId="47"/>
        <pc:sldMkLst>
          <pc:docMk/>
          <pc:sldMk cId="360199445" sldId="8439"/>
        </pc:sldMkLst>
      </pc:sldChg>
      <pc:sldChg chg="del">
        <pc:chgData name="Sarah Lean" userId="60efe49c-fdb2-479d-bd36-260f4732f51a" providerId="ADAL" clId="{34A0B2A5-6D73-4B9A-9D02-55A10BA589BA}" dt="2019-07-26T10:14:42.252" v="138" actId="47"/>
        <pc:sldMkLst>
          <pc:docMk/>
          <pc:sldMk cId="3335701993" sldId="8440"/>
        </pc:sldMkLst>
      </pc:sldChg>
      <pc:sldChg chg="addSp">
        <pc:chgData name="Sarah Lean" userId="60efe49c-fdb2-479d-bd36-260f4732f51a" providerId="ADAL" clId="{34A0B2A5-6D73-4B9A-9D02-55A10BA589BA}" dt="2019-07-31T08:34:06.512" v="265"/>
        <pc:sldMkLst>
          <pc:docMk/>
          <pc:sldMk cId="166768015" sldId="8441"/>
        </pc:sldMkLst>
        <pc:spChg chg="add">
          <ac:chgData name="Sarah Lean" userId="60efe49c-fdb2-479d-bd36-260f4732f51a" providerId="ADAL" clId="{34A0B2A5-6D73-4B9A-9D02-55A10BA589BA}" dt="2019-07-31T08:34:06.512" v="265"/>
          <ac:spMkLst>
            <pc:docMk/>
            <pc:sldMk cId="166768015" sldId="8441"/>
            <ac:spMk id="78" creationId="{3F4AAA8F-54FB-4F43-B012-D6B11251F430}"/>
          </ac:spMkLst>
        </pc:spChg>
      </pc:sldChg>
      <pc:sldChg chg="del">
        <pc:chgData name="Sarah Lean" userId="60efe49c-fdb2-479d-bd36-260f4732f51a" providerId="ADAL" clId="{34A0B2A5-6D73-4B9A-9D02-55A10BA589BA}" dt="2019-07-26T09:39:25.841" v="134" actId="47"/>
        <pc:sldMkLst>
          <pc:docMk/>
          <pc:sldMk cId="2918901664" sldId="8443"/>
        </pc:sldMkLst>
      </pc:sldChg>
      <pc:sldChg chg="addSp del">
        <pc:chgData name="Sarah Lean" userId="60efe49c-fdb2-479d-bd36-260f4732f51a" providerId="ADAL" clId="{34A0B2A5-6D73-4B9A-9D02-55A10BA589BA}" dt="2019-07-31T17:16:51.309" v="313" actId="47"/>
        <pc:sldMkLst>
          <pc:docMk/>
          <pc:sldMk cId="3232386301" sldId="8445"/>
        </pc:sldMkLst>
        <pc:spChg chg="add">
          <ac:chgData name="Sarah Lean" userId="60efe49c-fdb2-479d-bd36-260f4732f51a" providerId="ADAL" clId="{34A0B2A5-6D73-4B9A-9D02-55A10BA589BA}" dt="2019-07-31T08:33:34.888" v="256"/>
          <ac:spMkLst>
            <pc:docMk/>
            <pc:sldMk cId="3232386301" sldId="8445"/>
            <ac:spMk id="3" creationId="{67A855A0-4C88-4FE2-9AB7-5B33AAE5385E}"/>
          </ac:spMkLst>
        </pc:spChg>
      </pc:sldChg>
      <pc:sldChg chg="addSp">
        <pc:chgData name="Sarah Lean" userId="60efe49c-fdb2-479d-bd36-260f4732f51a" providerId="ADAL" clId="{34A0B2A5-6D73-4B9A-9D02-55A10BA589BA}" dt="2019-07-31T08:34:03.148" v="264"/>
        <pc:sldMkLst>
          <pc:docMk/>
          <pc:sldMk cId="1638926166" sldId="8446"/>
        </pc:sldMkLst>
        <pc:spChg chg="add">
          <ac:chgData name="Sarah Lean" userId="60efe49c-fdb2-479d-bd36-260f4732f51a" providerId="ADAL" clId="{34A0B2A5-6D73-4B9A-9D02-55A10BA589BA}" dt="2019-07-31T08:34:03.148" v="264"/>
          <ac:spMkLst>
            <pc:docMk/>
            <pc:sldMk cId="1638926166" sldId="8446"/>
            <ac:spMk id="3" creationId="{B11CCC80-8774-49B9-B585-F0D2C816F29D}"/>
          </ac:spMkLst>
        </pc:spChg>
      </pc:sldChg>
      <pc:sldChg chg="addSp">
        <pc:chgData name="Sarah Lean" userId="60efe49c-fdb2-479d-bd36-260f4732f51a" providerId="ADAL" clId="{34A0B2A5-6D73-4B9A-9D02-55A10BA589BA}" dt="2019-07-31T08:34:24.617" v="269"/>
        <pc:sldMkLst>
          <pc:docMk/>
          <pc:sldMk cId="2958628100" sldId="8447"/>
        </pc:sldMkLst>
        <pc:spChg chg="add">
          <ac:chgData name="Sarah Lean" userId="60efe49c-fdb2-479d-bd36-260f4732f51a" providerId="ADAL" clId="{34A0B2A5-6D73-4B9A-9D02-55A10BA589BA}" dt="2019-07-31T08:34:24.617" v="269"/>
          <ac:spMkLst>
            <pc:docMk/>
            <pc:sldMk cId="2958628100" sldId="8447"/>
            <ac:spMk id="3" creationId="{78C0C671-E345-46F1-A4A8-437048BDA89E}"/>
          </ac:spMkLst>
        </pc:spChg>
      </pc:sldChg>
      <pc:sldChg chg="addSp">
        <pc:chgData name="Sarah Lean" userId="60efe49c-fdb2-479d-bd36-260f4732f51a" providerId="ADAL" clId="{34A0B2A5-6D73-4B9A-9D02-55A10BA589BA}" dt="2019-07-31T08:34:55.639" v="278"/>
        <pc:sldMkLst>
          <pc:docMk/>
          <pc:sldMk cId="2385728354" sldId="8449"/>
        </pc:sldMkLst>
        <pc:spChg chg="add">
          <ac:chgData name="Sarah Lean" userId="60efe49c-fdb2-479d-bd36-260f4732f51a" providerId="ADAL" clId="{34A0B2A5-6D73-4B9A-9D02-55A10BA589BA}" dt="2019-07-31T08:34:55.639" v="278"/>
          <ac:spMkLst>
            <pc:docMk/>
            <pc:sldMk cId="2385728354" sldId="8449"/>
            <ac:spMk id="3" creationId="{1585CE85-3359-4BCE-BFE2-A977B37474F0}"/>
          </ac:spMkLst>
        </pc:spChg>
      </pc:sldChg>
      <pc:sldChg chg="del">
        <pc:chgData name="Sarah Lean" userId="60efe49c-fdb2-479d-bd36-260f4732f51a" providerId="ADAL" clId="{34A0B2A5-6D73-4B9A-9D02-55A10BA589BA}" dt="2019-07-26T10:18:45.222" v="139" actId="47"/>
        <pc:sldMkLst>
          <pc:docMk/>
          <pc:sldMk cId="1904744672" sldId="8450"/>
        </pc:sldMkLst>
      </pc:sldChg>
      <pc:sldChg chg="del">
        <pc:chgData name="Sarah Lean" userId="60efe49c-fdb2-479d-bd36-260f4732f51a" providerId="ADAL" clId="{34A0B2A5-6D73-4B9A-9D02-55A10BA589BA}" dt="2019-07-26T09:39:36.426" v="136" actId="47"/>
        <pc:sldMkLst>
          <pc:docMk/>
          <pc:sldMk cId="2411087061" sldId="8451"/>
        </pc:sldMkLst>
      </pc:sldChg>
      <pc:sldChg chg="add setBg">
        <pc:chgData name="Sarah Lean" userId="60efe49c-fdb2-479d-bd36-260f4732f51a" providerId="ADAL" clId="{34A0B2A5-6D73-4B9A-9D02-55A10BA589BA}" dt="2019-07-26T08:42:27.546" v="124"/>
        <pc:sldMkLst>
          <pc:docMk/>
          <pc:sldMk cId="2552028136" sldId="10673"/>
        </pc:sldMkLst>
      </pc:sldChg>
      <pc:sldChg chg="addSp delSp modSp add del ord setBg">
        <pc:chgData name="Sarah Lean" userId="60efe49c-fdb2-479d-bd36-260f4732f51a" providerId="ADAL" clId="{34A0B2A5-6D73-4B9A-9D02-55A10BA589BA}" dt="2019-07-31T08:35:12.949" v="284"/>
        <pc:sldMkLst>
          <pc:docMk/>
          <pc:sldMk cId="2534760270" sldId="11191"/>
        </pc:sldMkLst>
        <pc:spChg chg="del">
          <ac:chgData name="Sarah Lean" userId="60efe49c-fdb2-479d-bd36-260f4732f51a" providerId="ADAL" clId="{34A0B2A5-6D73-4B9A-9D02-55A10BA589BA}" dt="2019-07-31T08:31:02.951" v="153" actId="478"/>
          <ac:spMkLst>
            <pc:docMk/>
            <pc:sldMk cId="2534760270" sldId="11191"/>
            <ac:spMk id="4" creationId="{9E243E16-873B-4A78-97BA-E6DA5B0D719F}"/>
          </ac:spMkLst>
        </pc:spChg>
        <pc:spChg chg="del mod">
          <ac:chgData name="Sarah Lean" userId="60efe49c-fdb2-479d-bd36-260f4732f51a" providerId="ADAL" clId="{34A0B2A5-6D73-4B9A-9D02-55A10BA589BA}" dt="2019-07-31T08:31:02.963" v="155"/>
          <ac:spMkLst>
            <pc:docMk/>
            <pc:sldMk cId="2534760270" sldId="11191"/>
            <ac:spMk id="5" creationId="{49B459A6-26E4-4D0A-B72D-C0CF7B575364}"/>
          </ac:spMkLst>
        </pc:spChg>
        <pc:spChg chg="add">
          <ac:chgData name="Sarah Lean" userId="60efe49c-fdb2-479d-bd36-260f4732f51a" providerId="ADAL" clId="{34A0B2A5-6D73-4B9A-9D02-55A10BA589BA}" dt="2019-07-31T08:35:12.949" v="284"/>
          <ac:spMkLst>
            <pc:docMk/>
            <pc:sldMk cId="2534760270" sldId="11191"/>
            <ac:spMk id="28" creationId="{08CE8D25-D08C-43A7-A428-E732C91584B3}"/>
          </ac:spMkLst>
        </pc:spChg>
      </pc:sldChg>
      <pc:sldChg chg="addSp modSp add">
        <pc:chgData name="Sarah Lean" userId="60efe49c-fdb2-479d-bd36-260f4732f51a" providerId="ADAL" clId="{34A0B2A5-6D73-4B9A-9D02-55A10BA589BA}" dt="2019-07-31T16:11:08.096" v="310" actId="1076"/>
        <pc:sldMkLst>
          <pc:docMk/>
          <pc:sldMk cId="2512723646" sldId="2076136545"/>
        </pc:sldMkLst>
        <pc:spChg chg="mod">
          <ac:chgData name="Sarah Lean" userId="60efe49c-fdb2-479d-bd36-260f4732f51a" providerId="ADAL" clId="{34A0B2A5-6D73-4B9A-9D02-55A10BA589BA}" dt="2019-07-31T16:08:52.235" v="295" actId="207"/>
          <ac:spMkLst>
            <pc:docMk/>
            <pc:sldMk cId="2512723646" sldId="2076136545"/>
            <ac:spMk id="2" creationId="{A2D35117-0BD4-4FFF-AB7E-A82718CD961A}"/>
          </ac:spMkLst>
        </pc:spChg>
        <pc:spChg chg="add mod">
          <ac:chgData name="Sarah Lean" userId="60efe49c-fdb2-479d-bd36-260f4732f51a" providerId="ADAL" clId="{34A0B2A5-6D73-4B9A-9D02-55A10BA589BA}" dt="2019-07-31T16:11:08.096" v="310" actId="1076"/>
          <ac:spMkLst>
            <pc:docMk/>
            <pc:sldMk cId="2512723646" sldId="2076136545"/>
            <ac:spMk id="13" creationId="{622F12E6-1453-427A-8606-0C3EAB73905E}"/>
          </ac:spMkLst>
        </pc:spChg>
        <pc:spChg chg="mod">
          <ac:chgData name="Sarah Lean" userId="60efe49c-fdb2-479d-bd36-260f4732f51a" providerId="ADAL" clId="{34A0B2A5-6D73-4B9A-9D02-55A10BA589BA}" dt="2019-07-31T16:08:29.898" v="294" actId="207"/>
          <ac:spMkLst>
            <pc:docMk/>
            <pc:sldMk cId="2512723646" sldId="2076136545"/>
            <ac:spMk id="108" creationId="{DF3EDCA6-151B-4001-81D0-856E31D305F7}"/>
          </ac:spMkLst>
        </pc:spChg>
        <pc:spChg chg="mod">
          <ac:chgData name="Sarah Lean" userId="60efe49c-fdb2-479d-bd36-260f4732f51a" providerId="ADAL" clId="{34A0B2A5-6D73-4B9A-9D02-55A10BA589BA}" dt="2019-07-31T16:08:15.781" v="292" actId="207"/>
          <ac:spMkLst>
            <pc:docMk/>
            <pc:sldMk cId="2512723646" sldId="2076136545"/>
            <ac:spMk id="109" creationId="{A983B553-B6C3-4907-AEEB-83409A62B21F}"/>
          </ac:spMkLst>
        </pc:spChg>
        <pc:spChg chg="mod">
          <ac:chgData name="Sarah Lean" userId="60efe49c-fdb2-479d-bd36-260f4732f51a" providerId="ADAL" clId="{34A0B2A5-6D73-4B9A-9D02-55A10BA589BA}" dt="2019-07-31T16:08:55.620" v="297" actId="207"/>
          <ac:spMkLst>
            <pc:docMk/>
            <pc:sldMk cId="2512723646" sldId="2076136545"/>
            <ac:spMk id="112" creationId="{DF65DC3B-6971-46FD-8ED4-552A960BAABD}"/>
          </ac:spMkLst>
        </pc:spChg>
        <pc:spChg chg="mod">
          <ac:chgData name="Sarah Lean" userId="60efe49c-fdb2-479d-bd36-260f4732f51a" providerId="ADAL" clId="{34A0B2A5-6D73-4B9A-9D02-55A10BA589BA}" dt="2019-07-31T16:08:58.361" v="298" actId="207"/>
          <ac:spMkLst>
            <pc:docMk/>
            <pc:sldMk cId="2512723646" sldId="2076136545"/>
            <ac:spMk id="113" creationId="{AD94372A-0725-4E77-9CCD-4E6545C80CCB}"/>
          </ac:spMkLst>
        </pc:spChg>
        <pc:spChg chg="mod">
          <ac:chgData name="Sarah Lean" userId="60efe49c-fdb2-479d-bd36-260f4732f51a" providerId="ADAL" clId="{34A0B2A5-6D73-4B9A-9D02-55A10BA589BA}" dt="2019-07-31T16:09:02.329" v="299" actId="207"/>
          <ac:spMkLst>
            <pc:docMk/>
            <pc:sldMk cId="2512723646" sldId="2076136545"/>
            <ac:spMk id="117" creationId="{B40A8B63-8EF6-4C0B-B422-50CB7B845FE4}"/>
          </ac:spMkLst>
        </pc:spChg>
        <pc:spChg chg="mod">
          <ac:chgData name="Sarah Lean" userId="60efe49c-fdb2-479d-bd36-260f4732f51a" providerId="ADAL" clId="{34A0B2A5-6D73-4B9A-9D02-55A10BA589BA}" dt="2019-07-31T16:09:04.987" v="300" actId="207"/>
          <ac:spMkLst>
            <pc:docMk/>
            <pc:sldMk cId="2512723646" sldId="2076136545"/>
            <ac:spMk id="119" creationId="{DD9AAA94-1890-4A94-91FF-E4ADE61285FC}"/>
          </ac:spMkLst>
        </pc:spChg>
        <pc:spChg chg="mod">
          <ac:chgData name="Sarah Lean" userId="60efe49c-fdb2-479d-bd36-260f4732f51a" providerId="ADAL" clId="{34A0B2A5-6D73-4B9A-9D02-55A10BA589BA}" dt="2019-07-31T16:09:11.448" v="302" actId="207"/>
          <ac:spMkLst>
            <pc:docMk/>
            <pc:sldMk cId="2512723646" sldId="2076136545"/>
            <ac:spMk id="123" creationId="{4C1E83FC-7391-4E68-BD95-201F67DCF1E3}"/>
          </ac:spMkLst>
        </pc:spChg>
        <pc:spChg chg="add mod">
          <ac:chgData name="Sarah Lean" userId="60efe49c-fdb2-479d-bd36-260f4732f51a" providerId="ADAL" clId="{34A0B2A5-6D73-4B9A-9D02-55A10BA589BA}" dt="2019-07-31T16:09:20.746" v="305" actId="207"/>
          <ac:spMkLst>
            <pc:docMk/>
            <pc:sldMk cId="2512723646" sldId="2076136545"/>
            <ac:spMk id="126" creationId="{D3DF238C-05AE-447A-8080-F2751967119C}"/>
          </ac:spMkLst>
        </pc:spChg>
        <pc:spChg chg="mod">
          <ac:chgData name="Sarah Lean" userId="60efe49c-fdb2-479d-bd36-260f4732f51a" providerId="ADAL" clId="{34A0B2A5-6D73-4B9A-9D02-55A10BA589BA}" dt="2019-07-31T16:09:07.711" v="301" actId="207"/>
          <ac:spMkLst>
            <pc:docMk/>
            <pc:sldMk cId="2512723646" sldId="2076136545"/>
            <ac:spMk id="211" creationId="{CC8452DC-8EA8-470E-9B7B-91A357F6E50C}"/>
          </ac:spMkLst>
        </pc:spChg>
        <pc:spChg chg="mod">
          <ac:chgData name="Sarah Lean" userId="60efe49c-fdb2-479d-bd36-260f4732f51a" providerId="ADAL" clId="{34A0B2A5-6D73-4B9A-9D02-55A10BA589BA}" dt="2019-07-31T16:08:24.144" v="293" actId="207"/>
          <ac:spMkLst>
            <pc:docMk/>
            <pc:sldMk cId="2512723646" sldId="2076136545"/>
            <ac:spMk id="267" creationId="{D46A3950-BADD-45BD-B0CA-5E81AED1CA18}"/>
          </ac:spMkLst>
        </pc:spChg>
        <pc:spChg chg="mod">
          <ac:chgData name="Sarah Lean" userId="60efe49c-fdb2-479d-bd36-260f4732f51a" providerId="ADAL" clId="{34A0B2A5-6D73-4B9A-9D02-55A10BA589BA}" dt="2019-07-31T16:09:16.091" v="303" actId="207"/>
          <ac:spMkLst>
            <pc:docMk/>
            <pc:sldMk cId="2512723646" sldId="2076136545"/>
            <ac:spMk id="280" creationId="{7F11F82C-BC09-42E2-B0AA-1075B35A8AC2}"/>
          </ac:spMkLst>
        </pc:spChg>
        <pc:spChg chg="mod">
          <ac:chgData name="Sarah Lean" userId="60efe49c-fdb2-479d-bd36-260f4732f51a" providerId="ADAL" clId="{34A0B2A5-6D73-4B9A-9D02-55A10BA589BA}" dt="2019-07-31T16:09:23.635" v="306" actId="207"/>
          <ac:spMkLst>
            <pc:docMk/>
            <pc:sldMk cId="2512723646" sldId="2076136545"/>
            <ac:spMk id="281" creationId="{E88503DA-B4E2-4938-AE55-1FB8799246FE}"/>
          </ac:spMkLst>
        </pc:spChg>
        <pc:grpChg chg="mod">
          <ac:chgData name="Sarah Lean" userId="60efe49c-fdb2-479d-bd36-260f4732f51a" providerId="ADAL" clId="{34A0B2A5-6D73-4B9A-9D02-55A10BA589BA}" dt="2019-07-31T16:09:17.350" v="304" actId="571"/>
          <ac:grpSpMkLst>
            <pc:docMk/>
            <pc:sldMk cId="2512723646" sldId="2076136545"/>
            <ac:grpSpMk id="7" creationId="{6E9C013A-E858-4964-917A-3765487F58DF}"/>
          </ac:grpSpMkLst>
        </pc:grpChg>
        <pc:grpChg chg="mod">
          <ac:chgData name="Sarah Lean" userId="60efe49c-fdb2-479d-bd36-260f4732f51a" providerId="ADAL" clId="{34A0B2A5-6D73-4B9A-9D02-55A10BA589BA}" dt="2019-07-31T16:09:17.350" v="304" actId="571"/>
          <ac:grpSpMkLst>
            <pc:docMk/>
            <pc:sldMk cId="2512723646" sldId="2076136545"/>
            <ac:grpSpMk id="43" creationId="{D13FD57D-F9B5-4DC9-ADA3-0DEF83CB85B5}"/>
          </ac:grpSpMkLst>
        </pc:grpChg>
      </pc:sldChg>
      <pc:sldChg chg="addSp delSp modSp add del ord">
        <pc:chgData name="Sarah Lean" userId="60efe49c-fdb2-479d-bd36-260f4732f51a" providerId="ADAL" clId="{34A0B2A5-6D73-4B9A-9D02-55A10BA589BA}" dt="2019-07-31T08:35:08.832" v="282"/>
        <pc:sldMkLst>
          <pc:docMk/>
          <pc:sldMk cId="2749409799" sldId="2076136631"/>
        </pc:sldMkLst>
        <pc:spChg chg="del mod">
          <ac:chgData name="Sarah Lean" userId="60efe49c-fdb2-479d-bd36-260f4732f51a" providerId="ADAL" clId="{34A0B2A5-6D73-4B9A-9D02-55A10BA589BA}" dt="2019-07-31T08:30:18.816" v="151"/>
          <ac:spMkLst>
            <pc:docMk/>
            <pc:sldMk cId="2749409799" sldId="2076136631"/>
            <ac:spMk id="3" creationId="{2878792F-5CF9-45F3-8AC9-B4E7CBE1649E}"/>
          </ac:spMkLst>
        </pc:spChg>
        <pc:spChg chg="add">
          <ac:chgData name="Sarah Lean" userId="60efe49c-fdb2-479d-bd36-260f4732f51a" providerId="ADAL" clId="{34A0B2A5-6D73-4B9A-9D02-55A10BA589BA}" dt="2019-07-31T08:35:08.832" v="282"/>
          <ac:spMkLst>
            <pc:docMk/>
            <pc:sldMk cId="2749409799" sldId="2076136631"/>
            <ac:spMk id="68" creationId="{8742D578-E1FC-40B7-A75E-C07EDA56CA12}"/>
          </ac:spMkLst>
        </pc:spChg>
      </pc:sldChg>
      <pc:sldMasterChg chg="delSldLayout">
        <pc:chgData name="Sarah Lean" userId="60efe49c-fdb2-479d-bd36-260f4732f51a" providerId="ADAL" clId="{34A0B2A5-6D73-4B9A-9D02-55A10BA589BA}" dt="2019-07-26T09:39:26.567" v="135" actId="47"/>
        <pc:sldMasterMkLst>
          <pc:docMk/>
          <pc:sldMasterMk cId="1326167500" sldId="2147484983"/>
        </pc:sldMasterMkLst>
        <pc:sldLayoutChg chg="del">
          <pc:chgData name="Sarah Lean" userId="60efe49c-fdb2-479d-bd36-260f4732f51a" providerId="ADAL" clId="{34A0B2A5-6D73-4B9A-9D02-55A10BA589BA}" dt="2019-07-26T09:39:26.567" v="135" actId="47"/>
          <pc:sldLayoutMkLst>
            <pc:docMk/>
            <pc:sldMasterMk cId="1326167500" sldId="2147484983"/>
            <pc:sldLayoutMk cId="2703708045" sldId="2147486457"/>
          </pc:sldLayoutMkLst>
        </pc:sldLayoutChg>
      </pc:sldMasterChg>
      <pc:sldMasterChg chg="delSldLayout">
        <pc:chgData name="Sarah Lean" userId="60efe49c-fdb2-479d-bd36-260f4732f51a" providerId="ADAL" clId="{34A0B2A5-6D73-4B9A-9D02-55A10BA589BA}" dt="2019-07-26T09:39:36.426" v="136" actId="47"/>
        <pc:sldMasterMkLst>
          <pc:docMk/>
          <pc:sldMasterMk cId="717745479" sldId="2147485083"/>
        </pc:sldMasterMkLst>
        <pc:sldLayoutChg chg="del">
          <pc:chgData name="Sarah Lean" userId="60efe49c-fdb2-479d-bd36-260f4732f51a" providerId="ADAL" clId="{34A0B2A5-6D73-4B9A-9D02-55A10BA589BA}" dt="2019-07-26T09:39:36.426" v="136" actId="47"/>
          <pc:sldLayoutMkLst>
            <pc:docMk/>
            <pc:sldMasterMk cId="717745479" sldId="2147485083"/>
            <pc:sldLayoutMk cId="1110061870" sldId="2147486423"/>
          </pc:sldLayoutMkLst>
        </pc:sldLayoutChg>
      </pc:sldMasterChg>
      <pc:sldMasterChg chg="addSldLayout delSldLayout">
        <pc:chgData name="Sarah Lean" userId="60efe49c-fdb2-479d-bd36-260f4732f51a" providerId="ADAL" clId="{34A0B2A5-6D73-4B9A-9D02-55A10BA589BA}" dt="2019-07-31T08:29:56.403" v="147" actId="47"/>
        <pc:sldMasterMkLst>
          <pc:docMk/>
          <pc:sldMasterMk cId="1891827328" sldId="2147486003"/>
        </pc:sldMasterMkLst>
        <pc:sldLayoutChg chg="add del">
          <pc:chgData name="Sarah Lean" userId="60efe49c-fdb2-479d-bd36-260f4732f51a" providerId="ADAL" clId="{34A0B2A5-6D73-4B9A-9D02-55A10BA589BA}" dt="2019-07-31T08:29:56.403" v="147" actId="47"/>
          <pc:sldLayoutMkLst>
            <pc:docMk/>
            <pc:sldMasterMk cId="1891827328" sldId="2147486003"/>
            <pc:sldLayoutMk cId="3382661135" sldId="2147486022"/>
          </pc:sldLayoutMkLst>
        </pc:sldLayoutChg>
      </pc:sldMasterChg>
      <pc:sldMasterChg chg="delSldLayout">
        <pc:chgData name="Sarah Lean" userId="60efe49c-fdb2-479d-bd36-260f4732f51a" providerId="ADAL" clId="{34A0B2A5-6D73-4B9A-9D02-55A10BA589BA}" dt="2019-07-26T09:23:18.908" v="127" actId="47"/>
        <pc:sldMasterMkLst>
          <pc:docMk/>
          <pc:sldMasterMk cId="824082120" sldId="2147486326"/>
        </pc:sldMasterMkLst>
        <pc:sldLayoutChg chg="del">
          <pc:chgData name="Sarah Lean" userId="60efe49c-fdb2-479d-bd36-260f4732f51a" providerId="ADAL" clId="{34A0B2A5-6D73-4B9A-9D02-55A10BA589BA}" dt="2019-07-26T09:23:18.908" v="127" actId="47"/>
          <pc:sldLayoutMkLst>
            <pc:docMk/>
            <pc:sldMasterMk cId="824082120" sldId="2147486326"/>
            <pc:sldLayoutMk cId="1565830269" sldId="2147486565"/>
          </pc:sldLayoutMkLst>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1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E4383E56-42C7-42CC-A9C7-84B3EFA5B05E}" type="datetime8">
              <a:rPr lang="en-US" smtClean="0">
                <a:latin typeface="Segoe UI" pitchFamily="34" charset="0"/>
              </a:rPr>
              <a:t>7/31/2019 6:16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8AA75125-F80C-4A32-8E22-3696152C5BAD}" type="datetime8">
              <a:rPr lang="en-US" smtClean="0"/>
              <a:t>7/31/2019 6:16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azure.microsoft.com/en-us/free/services/azure-migrate/"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981060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Our goal is to enable successful Azure migration, regardless of what tool was used. </a:t>
            </a:r>
          </a:p>
          <a:p>
            <a:endParaRPr lang="en-US"/>
          </a:p>
          <a:p>
            <a:r>
              <a:rPr lang="en-US"/>
              <a:t>We have a great set of first party Azure tools that are built into the Azure portal and free to get started.  </a:t>
            </a:r>
          </a:p>
          <a:p>
            <a:endParaRPr lang="en-US"/>
          </a:p>
          <a:p>
            <a:r>
              <a:rPr lang="en-US"/>
              <a:t>But we also have a great set of third party tools to meet all your requirements.  For example: </a:t>
            </a:r>
            <a:r>
              <a:rPr lang="en-US" err="1"/>
              <a:t>Cloudamize</a:t>
            </a:r>
            <a:r>
              <a:rPr lang="en-US"/>
              <a:t>, Movere, </a:t>
            </a:r>
            <a:r>
              <a:rPr lang="en-US" err="1"/>
              <a:t>Turbonomic</a:t>
            </a:r>
            <a:r>
              <a:rPr lang="en-US"/>
              <a:t>, TSO Logic can discover a broader set of environments than Azure Migrate does today.   Similarly, tools like </a:t>
            </a:r>
            <a:r>
              <a:rPr lang="en-US" err="1"/>
              <a:t>Zerto</a:t>
            </a:r>
            <a:r>
              <a:rPr lang="en-US"/>
              <a:t> and Cloud Endure can migrate a broader set of </a:t>
            </a:r>
            <a:r>
              <a:rPr lang="en-US" err="1"/>
              <a:t>OS’es</a:t>
            </a:r>
            <a:r>
              <a:rPr lang="en-US"/>
              <a:t> to Azure as compared to Azure Site Recovery.  </a:t>
            </a:r>
          </a:p>
          <a:p>
            <a:endParaRPr lang="en-US"/>
          </a:p>
          <a:p>
            <a:r>
              <a:rPr lang="en-US"/>
              <a:t>We’re also working closely with the ecosystem to build out a unified experience across Azure and 3</a:t>
            </a:r>
            <a:r>
              <a:rPr lang="en-US" baseline="30000"/>
              <a:t>rd</a:t>
            </a:r>
            <a:r>
              <a:rPr lang="en-US"/>
              <a:t> party tools.  </a:t>
            </a: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FD00E60-4F94-4CEC-A663-EF88E7844A3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313200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48CDBB17-5FFE-424D-99F0-FA943CFE7BA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t>7/31/2019 6:16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3" name="Notes Placeholder 2">
            <a:extLst>
              <a:ext uri="{FF2B5EF4-FFF2-40B4-BE49-F238E27FC236}">
                <a16:creationId xmlns:a16="http://schemas.microsoft.com/office/drawing/2014/main" id="{ED34868D-D30B-4CF2-B26E-FC9B9D09D873}"/>
              </a:ext>
            </a:extLst>
          </p:cNvPr>
          <p:cNvSpPr>
            <a:spLocks noGrp="1"/>
          </p:cNvSpPr>
          <p:nvPr>
            <p:ph type="body" idx="1"/>
          </p:nvPr>
        </p:nvSpPr>
        <p:spPr/>
        <p:txBody>
          <a:bodyPr/>
          <a:lstStyle/>
          <a:p>
            <a:r>
              <a:rPr lang="en-US"/>
              <a:t>Azure governance consists of 5 capabilities (Policy, Blueprints, Resource Graph, Management Group, Cost Management) to ensure you will have the right tools for your applications or workload teams, so they can use cloud resources in an accountable &amp; responsible fashion.</a:t>
            </a:r>
          </a:p>
          <a:p>
            <a:endParaRPr lang="en-US"/>
          </a:p>
        </p:txBody>
      </p:sp>
    </p:spTree>
    <p:extLst>
      <p:ext uri="{BB962C8B-B14F-4D97-AF65-F5344CB8AC3E}">
        <p14:creationId xmlns:p14="http://schemas.microsoft.com/office/powerpoint/2010/main" val="14217507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600"/>
              </a:spcBef>
              <a:spcAft>
                <a:spcPts val="600"/>
              </a:spcAft>
              <a:buClrTx/>
              <a:buSzTx/>
              <a:buFont typeface="Arial" panose="020B0604020202020204" pitchFamily="34" charset="0"/>
              <a:buNone/>
              <a:tabLst/>
              <a:defRPr/>
            </a:pPr>
            <a:r>
              <a:rPr kumimoji="0" lang="en-US" sz="900" b="0" i="0" u="none" strike="noStrike" kern="1200" cap="none" spc="0" normalizeH="0" baseline="0" noProof="0">
                <a:ln>
                  <a:noFill/>
                </a:ln>
                <a:gradFill>
                  <a:gsLst>
                    <a:gs pos="0">
                      <a:srgbClr val="1A1A1A"/>
                    </a:gs>
                    <a:gs pos="100000">
                      <a:srgbClr val="1A1A1A"/>
                    </a:gs>
                  </a:gsLst>
                  <a:lin ang="5400000" scaled="1"/>
                </a:gradFill>
                <a:effectLst/>
                <a:uLnTx/>
                <a:uFillTx/>
                <a:latin typeface="Segoe UI" panose="020B0502040204020203" pitchFamily="34" charset="0"/>
                <a:ea typeface="+mn-ea"/>
                <a:cs typeface="Segoe UI" panose="020B0502040204020203" pitchFamily="34" charset="0"/>
              </a:rPr>
              <a:t>Let us now transition to the Optimize phase in the Azure migration journey. </a:t>
            </a:r>
          </a:p>
          <a:p>
            <a:pPr marL="0" marR="0" lvl="0" indent="0" algn="l" defTabSz="914400" rtl="0" eaLnBrk="1" fontAlgn="auto" latinLnBrk="0" hangingPunct="1">
              <a:lnSpc>
                <a:spcPct val="100000"/>
              </a:lnSpc>
              <a:spcBef>
                <a:spcPts val="600"/>
              </a:spcBef>
              <a:spcAft>
                <a:spcPts val="600"/>
              </a:spcAft>
              <a:buClrTx/>
              <a:buSzTx/>
              <a:buFont typeface="Arial" panose="020B0604020202020204" pitchFamily="34" charset="0"/>
              <a:buNone/>
              <a:tabLst/>
              <a:defRPr/>
            </a:pPr>
            <a:endParaRPr kumimoji="0" lang="en-US" sz="900" b="0" i="0" u="none" strike="noStrike" kern="1200" cap="none" spc="0" normalizeH="0" baseline="0" noProof="0">
              <a:ln>
                <a:noFill/>
              </a:ln>
              <a:gradFill>
                <a:gsLst>
                  <a:gs pos="0">
                    <a:srgbClr val="1A1A1A"/>
                  </a:gs>
                  <a:gs pos="100000">
                    <a:srgbClr val="1A1A1A"/>
                  </a:gs>
                </a:gsLst>
                <a:lin ang="5400000" scaled="1"/>
              </a:gradFill>
              <a:effectLst/>
              <a:uLnTx/>
              <a:uFillTx/>
              <a:latin typeface="Segoe UI" panose="020B0502040204020203" pitchFamily="34" charset="0"/>
              <a:ea typeface="+mn-ea"/>
              <a:cs typeface="Segoe UI" panose="020B0502040204020203" pitchFamily="34" charset="0"/>
            </a:endParaRPr>
          </a:p>
          <a:p>
            <a:r>
              <a:rPr lang="en-US" sz="882" kern="1200">
                <a:solidFill>
                  <a:schemeClr val="tx1"/>
                </a:solidFill>
                <a:effectLst/>
                <a:latin typeface="Segoe UI Light" pitchFamily="34" charset="0"/>
                <a:ea typeface="+mn-ea"/>
                <a:cs typeface="+mn-cs"/>
              </a:rPr>
              <a:t>Many customers look to the cloud to gain operational efficiencies and cost savings. With Azure Cost Management , customers can now manage their cloud spend in a unified experience, and leverage built-in best practice recommendations (e.g., turning off idle VMs) to drive operational efficiency.  They can apply Azure Hybrid Benefit and Azure Reserved Instances during or after migration for big savings.  </a:t>
            </a:r>
          </a:p>
          <a:p>
            <a:r>
              <a:rPr lang="en-US" sz="882" kern="1200">
                <a:solidFill>
                  <a:schemeClr val="tx1"/>
                </a:solidFill>
                <a:effectLst/>
                <a:latin typeface="Segoe UI Light" pitchFamily="34" charset="0"/>
                <a:ea typeface="+mn-ea"/>
                <a:cs typeface="+mn-cs"/>
              </a:rPr>
              <a:t> Link to blog</a:t>
            </a:r>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DECE441-E760-453B-85F3-482D7C51B0D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t>7/31/2019 6:16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015413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5 things that are key elements to drive a successful migration project.  </a:t>
            </a:r>
          </a:p>
          <a:p>
            <a:endParaRPr lang="en-US"/>
          </a:p>
          <a:p>
            <a:r>
              <a:rPr lang="en-US"/>
              <a:t>We already spoke about tools so I will touch on the others.  Lots of resources linked here for offline </a:t>
            </a:r>
            <a:r>
              <a:rPr lang="en-US" err="1"/>
              <a:t>stufy</a:t>
            </a:r>
            <a:r>
              <a:rPr lang="en-US"/>
              <a:t>. </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9EABF823-045E-4129-8065-BB5EC67837D5}" type="datetime8">
              <a:rPr lang="en-US" smtClean="0"/>
              <a:t>7/31/2019 6:16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17</a:t>
            </a:fld>
            <a:endParaRPr lang="en-US"/>
          </a:p>
        </p:txBody>
      </p:sp>
    </p:spTree>
    <p:extLst>
      <p:ext uri="{BB962C8B-B14F-4D97-AF65-F5344CB8AC3E}">
        <p14:creationId xmlns:p14="http://schemas.microsoft.com/office/powerpoint/2010/main" val="22332890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Azure </a:t>
            </a:r>
            <a:r>
              <a:rPr lang="en-US" err="1"/>
              <a:t>migation</a:t>
            </a:r>
            <a:r>
              <a:rPr lang="en-US"/>
              <a:t> center is your one stop destination for all things migration </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FD1B9CEE-0CF7-4886-9FE5-E3FDF6583BDD}"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t>7/31/2019 6:16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605884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371134B5-43E4-4C24-B3BE-D4113621C329}" type="slidenum">
              <a:rPr lang="en-GB" smtClean="0"/>
              <a:t>19</a:t>
            </a:fld>
            <a:endParaRPr lang="en-GB"/>
          </a:p>
        </p:txBody>
      </p:sp>
    </p:spTree>
    <p:extLst>
      <p:ext uri="{BB962C8B-B14F-4D97-AF65-F5344CB8AC3E}">
        <p14:creationId xmlns:p14="http://schemas.microsoft.com/office/powerpoint/2010/main" val="39642084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kern="1200">
                <a:solidFill>
                  <a:schemeClr val="tx1"/>
                </a:solidFill>
                <a:effectLst/>
                <a:latin typeface="Segoe UI Light" pitchFamily="34" charset="0"/>
                <a:ea typeface="+mn-ea"/>
                <a:cs typeface="+mn-cs"/>
              </a:rPr>
              <a:t>The Azure Migration Program </a:t>
            </a:r>
            <a:r>
              <a:rPr lang="en-US" sz="900" kern="1200">
                <a:solidFill>
                  <a:schemeClr val="tx1"/>
                </a:solidFill>
                <a:effectLst/>
                <a:latin typeface="Segoe UI Light" pitchFamily="34" charset="0"/>
                <a:ea typeface="+mn-ea"/>
                <a:cs typeface="+mn-cs"/>
              </a:rPr>
              <a:t>gives you prescriptive guidance for a step by step approach to cloud migration. AMP offers the opportunity to work closely with Microsoft experts and specialized migration partners to simplify and accelerate your migration.  </a:t>
            </a:r>
          </a:p>
          <a:p>
            <a:endParaRPr lang="en-US" sz="900" kern="1200">
              <a:solidFill>
                <a:schemeClr val="tx1"/>
              </a:solidFill>
              <a:effectLst/>
              <a:latin typeface="Segoe UI Light" pitchFamily="34" charset="0"/>
              <a:ea typeface="+mn-ea"/>
              <a:cs typeface="+mn-cs"/>
            </a:endParaRPr>
          </a:p>
          <a:p>
            <a:r>
              <a:rPr lang="en-US" sz="900" kern="1200">
                <a:solidFill>
                  <a:schemeClr val="tx1"/>
                </a:solidFill>
                <a:effectLst/>
                <a:latin typeface="Segoe UI Light" pitchFamily="34" charset="0"/>
                <a:ea typeface="+mn-ea"/>
                <a:cs typeface="+mn-cs"/>
              </a:rPr>
              <a:t>The program delivers: </a:t>
            </a:r>
          </a:p>
          <a:p>
            <a:pPr marL="171450" indent="-171450">
              <a:buFont typeface="Arial" panose="020B0604020202020204" pitchFamily="34" charset="0"/>
              <a:buChar char="•"/>
            </a:pPr>
            <a:endParaRPr lang="en-US" sz="900" kern="1200">
              <a:solidFill>
                <a:schemeClr val="tx1"/>
              </a:solidFill>
              <a:effectLst/>
              <a:latin typeface="Segoe UI Light" pitchFamily="34" charset="0"/>
              <a:ea typeface="+mn-ea"/>
              <a:cs typeface="+mn-cs"/>
            </a:endParaRPr>
          </a:p>
          <a:p>
            <a:pPr marL="171450" indent="-171450" fontAlgn="base">
              <a:buFont typeface="Arial" panose="020B0604020202020204" pitchFamily="34" charset="0"/>
              <a:buChar char="•"/>
            </a:pPr>
            <a:r>
              <a:rPr lang="en-US" sz="900" b="1" kern="1200">
                <a:solidFill>
                  <a:schemeClr val="tx1"/>
                </a:solidFill>
                <a:effectLst/>
                <a:latin typeface="Segoe UI Light" pitchFamily="34" charset="0"/>
                <a:ea typeface="+mn-ea"/>
                <a:cs typeface="+mn-cs"/>
              </a:rPr>
              <a:t>Technical skill building</a:t>
            </a:r>
            <a:r>
              <a:rPr lang="en-US" sz="900" kern="1200">
                <a:solidFill>
                  <a:schemeClr val="tx1"/>
                </a:solidFill>
                <a:effectLst/>
                <a:latin typeface="Segoe UI Light" pitchFamily="34" charset="0"/>
                <a:ea typeface="+mn-ea"/>
                <a:cs typeface="+mn-cs"/>
              </a:rPr>
              <a:t> to ensure your organization can successfully adopt Azure</a:t>
            </a:r>
          </a:p>
          <a:p>
            <a:pPr marL="171450" indent="-171450" fontAlgn="base">
              <a:buFont typeface="Arial" panose="020B0604020202020204" pitchFamily="34" charset="0"/>
              <a:buChar char="•"/>
            </a:pPr>
            <a:r>
              <a:rPr lang="en-US" sz="900" kern="1200">
                <a:solidFill>
                  <a:schemeClr val="tx1"/>
                </a:solidFill>
                <a:effectLst/>
                <a:latin typeface="Segoe UI Light" pitchFamily="34" charset="0"/>
                <a:ea typeface="+mn-ea"/>
                <a:cs typeface="+mn-cs"/>
              </a:rPr>
              <a:t>Best practices for a step by step approach from start to finish</a:t>
            </a:r>
          </a:p>
          <a:p>
            <a:pPr marL="171450" marR="0" lvl="0" indent="-171450" algn="l" defTabSz="932742" rtl="0" eaLnBrk="1" fontAlgn="base" latinLnBrk="0" hangingPunct="1">
              <a:lnSpc>
                <a:spcPct val="90000"/>
              </a:lnSpc>
              <a:spcBef>
                <a:spcPts val="0"/>
              </a:spcBef>
              <a:spcAft>
                <a:spcPts val="340"/>
              </a:spcAft>
              <a:buClrTx/>
              <a:buSzTx/>
              <a:buFont typeface="Arial" panose="020B0604020202020204" pitchFamily="34" charset="0"/>
              <a:buChar char="•"/>
              <a:tabLst/>
              <a:defRPr/>
            </a:pPr>
            <a:r>
              <a:rPr lang="en-US" sz="900" b="1" kern="1200">
                <a:solidFill>
                  <a:schemeClr val="tx1"/>
                </a:solidFill>
                <a:effectLst/>
                <a:latin typeface="Segoe UI Light" pitchFamily="34" charset="0"/>
                <a:ea typeface="+mn-ea"/>
                <a:cs typeface="+mn-cs"/>
              </a:rPr>
              <a:t>Azure engineering support for data and infrastructure foundations </a:t>
            </a:r>
          </a:p>
          <a:p>
            <a:pPr marL="171450" marR="0" lvl="0" indent="-171450" algn="l" defTabSz="932742" rtl="0" eaLnBrk="1" fontAlgn="base" latinLnBrk="0" hangingPunct="1">
              <a:lnSpc>
                <a:spcPct val="90000"/>
              </a:lnSpc>
              <a:spcBef>
                <a:spcPts val="0"/>
              </a:spcBef>
              <a:spcAft>
                <a:spcPts val="340"/>
              </a:spcAft>
              <a:buClrTx/>
              <a:buSzTx/>
              <a:buFont typeface="Arial" panose="020B0604020202020204" pitchFamily="34" charset="0"/>
              <a:buChar char="•"/>
              <a:tabLst/>
              <a:defRPr/>
            </a:pPr>
            <a:r>
              <a:rPr lang="en-US" sz="900" b="1" kern="1200">
                <a:solidFill>
                  <a:schemeClr val="tx1"/>
                </a:solidFill>
                <a:effectLst/>
                <a:latin typeface="Segoe UI Light" pitchFamily="34" charset="0"/>
                <a:ea typeface="+mn-ea"/>
                <a:cs typeface="+mn-cs"/>
              </a:rPr>
              <a:t>Expert guidance from specialized migration partners</a:t>
            </a:r>
          </a:p>
          <a:p>
            <a:pPr marL="171450" marR="0" lvl="0" indent="-171450" algn="l" defTabSz="932742" rtl="0" eaLnBrk="1" fontAlgn="base" latinLnBrk="0" hangingPunct="1">
              <a:lnSpc>
                <a:spcPct val="90000"/>
              </a:lnSpc>
              <a:spcBef>
                <a:spcPts val="0"/>
              </a:spcBef>
              <a:spcAft>
                <a:spcPts val="340"/>
              </a:spcAft>
              <a:buClrTx/>
              <a:buSzTx/>
              <a:buFont typeface="Arial" panose="020B0604020202020204" pitchFamily="34" charset="0"/>
              <a:buChar char="•"/>
              <a:tabLst/>
              <a:defRPr/>
            </a:pPr>
            <a:r>
              <a:rPr lang="en-US" sz="900" b="1" kern="1200">
                <a:solidFill>
                  <a:schemeClr val="tx1"/>
                </a:solidFill>
                <a:effectLst/>
                <a:latin typeface="Segoe UI Light" pitchFamily="34" charset="0"/>
                <a:ea typeface="+mn-ea"/>
                <a:cs typeface="+mn-cs"/>
              </a:rPr>
              <a:t>Free Azure tools </a:t>
            </a:r>
            <a:r>
              <a:rPr lang="en-US" sz="900" kern="1200">
                <a:solidFill>
                  <a:schemeClr val="tx1"/>
                </a:solidFill>
                <a:effectLst/>
                <a:latin typeface="Segoe UI Light" pitchFamily="34" charset="0"/>
                <a:ea typeface="+mn-ea"/>
                <a:cs typeface="+mn-cs"/>
              </a:rPr>
              <a:t>to help you efficiently execute migrations</a:t>
            </a:r>
            <a:r>
              <a:rPr lang="en-US" sz="900" b="1" kern="1200">
                <a:solidFill>
                  <a:schemeClr val="tx1"/>
                </a:solidFill>
                <a:effectLst/>
                <a:latin typeface="Segoe UI Light" pitchFamily="34" charset="0"/>
                <a:ea typeface="+mn-ea"/>
                <a:cs typeface="+mn-cs"/>
              </a:rPr>
              <a:t> </a:t>
            </a:r>
          </a:p>
          <a:p>
            <a:pPr marL="171450" marR="0" lvl="0" indent="-171450" algn="l" defTabSz="932742" rtl="0" eaLnBrk="1" fontAlgn="base" latinLnBrk="0" hangingPunct="1">
              <a:lnSpc>
                <a:spcPct val="90000"/>
              </a:lnSpc>
              <a:spcBef>
                <a:spcPts val="0"/>
              </a:spcBef>
              <a:spcAft>
                <a:spcPts val="340"/>
              </a:spcAft>
              <a:buClrTx/>
              <a:buSzTx/>
              <a:buFont typeface="Arial" panose="020B0604020202020204" pitchFamily="34" charset="0"/>
              <a:buChar char="•"/>
              <a:tabLst/>
              <a:defRPr/>
            </a:pPr>
            <a:r>
              <a:rPr lang="en-US" sz="900" b="1" kern="1200">
                <a:solidFill>
                  <a:schemeClr val="tx1"/>
                </a:solidFill>
                <a:effectLst/>
                <a:latin typeface="Segoe UI Light" pitchFamily="34" charset="0"/>
                <a:ea typeface="+mn-ea"/>
                <a:cs typeface="+mn-cs"/>
              </a:rPr>
              <a:t>And cost effective offers</a:t>
            </a:r>
            <a:r>
              <a:rPr lang="en-US" sz="900" kern="1200">
                <a:solidFill>
                  <a:schemeClr val="tx1"/>
                </a:solidFill>
                <a:effectLst/>
                <a:latin typeface="Segoe UI Light" pitchFamily="34" charset="0"/>
                <a:ea typeface="+mn-ea"/>
                <a:cs typeface="+mn-cs"/>
              </a:rPr>
              <a:t> to help you save money before, during, and after migration </a:t>
            </a:r>
            <a:endParaRPr lang="en-US">
              <a:effectLst/>
            </a:endParaRPr>
          </a:p>
          <a:p>
            <a:pPr marL="0" marR="0" lvl="0" indent="0" algn="l" defTabSz="932742" rtl="0" eaLnBrk="1" fontAlgn="base" latinLnBrk="0" hangingPunct="1">
              <a:lnSpc>
                <a:spcPct val="90000"/>
              </a:lnSpc>
              <a:spcBef>
                <a:spcPts val="0"/>
              </a:spcBef>
              <a:spcAft>
                <a:spcPts val="340"/>
              </a:spcAft>
              <a:buClrTx/>
              <a:buSzTx/>
              <a:buFontTx/>
              <a:buNone/>
              <a:tabLst/>
              <a:defRPr/>
            </a:pPr>
            <a:endParaRPr lang="en-US">
              <a:effectLst/>
            </a:endParaRPr>
          </a:p>
          <a:p>
            <a:pPr fontAlgn="base"/>
            <a:endParaRPr lang="en-US" sz="900" kern="1200">
              <a:solidFill>
                <a:schemeClr val="tx1"/>
              </a:solidFill>
              <a:effectLst/>
              <a:latin typeface="Segoe UI Light" pitchFamily="34" charset="0"/>
              <a:ea typeface="+mn-ea"/>
              <a:cs typeface="+mn-cs"/>
            </a:endParaRPr>
          </a:p>
          <a:p>
            <a:pPr fontAlgn="base"/>
            <a:r>
              <a:rPr lang="en-US" sz="900" kern="1200">
                <a:solidFill>
                  <a:schemeClr val="tx1"/>
                </a:solidFill>
                <a:effectLst/>
                <a:latin typeface="Segoe UI Light" pitchFamily="34" charset="0"/>
                <a:ea typeface="+mn-ea"/>
                <a:cs typeface="+mn-cs"/>
              </a:rPr>
              <a:t> </a:t>
            </a:r>
          </a:p>
          <a:p>
            <a:endParaRPr lang="en-US"/>
          </a:p>
        </p:txBody>
      </p:sp>
      <p:sp>
        <p:nvSpPr>
          <p:cNvPr id="4" name="Slide Number Placeholder 3"/>
          <p:cNvSpPr>
            <a:spLocks noGrp="1"/>
          </p:cNvSpPr>
          <p:nvPr>
            <p:ph type="sldNum" sz="quarter" idx="5"/>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E8CBC530-F4EE-4F11-9D05-65DBEBD7ECA5}"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630623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Use Azure Migrate or Partner tools to get inventory</a:t>
            </a:r>
          </a:p>
          <a:p>
            <a:r>
              <a:rPr lang="en-US"/>
              <a:t>&lt;click&gt;</a:t>
            </a:r>
          </a:p>
          <a:p>
            <a:r>
              <a:rPr lang="en-US"/>
              <a:t>Use a true inventory when calculating the costs.  Don’t guess!</a:t>
            </a:r>
          </a:p>
          <a:p>
            <a:r>
              <a:rPr lang="en-US"/>
              <a:t>&lt;click&gt;</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a:t>Calculate the TCO.  Make sure to look at licensing and leverage Hyper use Benefits for Windows and SQL along with Reserved Instance to save up to 80% on cloud spend.</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21</a:t>
            </a:fld>
            <a:endParaRPr lang="en-US"/>
          </a:p>
        </p:txBody>
      </p:sp>
    </p:spTree>
    <p:extLst>
      <p:ext uri="{BB962C8B-B14F-4D97-AF65-F5344CB8AC3E}">
        <p14:creationId xmlns:p14="http://schemas.microsoft.com/office/powerpoint/2010/main" val="8525030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9169557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2 patterns: </a:t>
            </a:r>
          </a:p>
          <a:p>
            <a:endParaRPr lang="en-US" b="1"/>
          </a:p>
          <a:p>
            <a:r>
              <a:rPr lang="en-US">
                <a:effectLst/>
              </a:rPr>
              <a:t>Look for and listen deeply to your customers’ migration/modernization triggers.  That will help you position appropriate urgency around migration.  </a:t>
            </a:r>
          </a:p>
          <a:p>
            <a:endParaRPr lang="en-US">
              <a:effectLst/>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a:effectLst/>
              </a:rPr>
              <a:t>Situations like end of support, DC lease expiry, acquisition integration signal time-bound deadlines. </a:t>
            </a:r>
            <a:r>
              <a:rPr lang="en-US" b="1"/>
              <a:t> </a:t>
            </a:r>
          </a:p>
          <a:p>
            <a:endParaRPr lang="en-US">
              <a:effectLst/>
            </a:endParaRPr>
          </a:p>
          <a:p>
            <a:r>
              <a:rPr lang="en-US">
                <a:effectLst/>
              </a:rPr>
              <a:t>App innovation might be tops down driven and needs to be dealt with strategically.  </a:t>
            </a:r>
            <a:r>
              <a:rPr lang="en-US" b="1"/>
              <a:t> </a:t>
            </a:r>
            <a:endParaRPr lang="en-US" b="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ED3C565-F0A3-4D69-80B4-5AD40B8AC0B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733625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D4E793A-18CA-4821-8146-3459784A1202}" type="slidenum">
              <a:rPr lang="en-GB" smtClean="0"/>
              <a:t>4</a:t>
            </a:fld>
            <a:endParaRPr lang="en-GB"/>
          </a:p>
        </p:txBody>
      </p:sp>
    </p:spTree>
    <p:extLst>
      <p:ext uri="{BB962C8B-B14F-4D97-AF65-F5344CB8AC3E}">
        <p14:creationId xmlns:p14="http://schemas.microsoft.com/office/powerpoint/2010/main" val="7698232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7153" lvl="1" indent="0">
              <a:buNone/>
            </a:pPr>
            <a:r>
              <a:rPr lang="en-US" sz="900" b="0" kern="1200">
                <a:solidFill>
                  <a:schemeClr val="tx1"/>
                </a:solidFill>
                <a:effectLst/>
                <a:latin typeface="Segoe UI Light" pitchFamily="34" charset="0"/>
                <a:ea typeface="+mn-ea"/>
                <a:cs typeface="+mn-cs"/>
              </a:rPr>
              <a:t>Now I am going to touch on a specific migration trigger which is also a area of differentiation vs. AWS.  </a:t>
            </a:r>
          </a:p>
          <a:p>
            <a:pPr marL="107153" lvl="1" indent="0">
              <a:buNone/>
            </a:pPr>
            <a:endParaRPr lang="en-US" sz="900" b="0" kern="1200">
              <a:solidFill>
                <a:schemeClr val="tx1"/>
              </a:solidFill>
              <a:effectLst/>
              <a:latin typeface="Segoe UI Light" pitchFamily="34" charset="0"/>
              <a:ea typeface="+mn-ea"/>
              <a:cs typeface="+mn-cs"/>
            </a:endParaRPr>
          </a:p>
          <a:p>
            <a:pPr marL="107153" lvl="1" indent="0">
              <a:buNone/>
            </a:pPr>
            <a:r>
              <a:rPr lang="en-US" sz="900" b="0" kern="1200">
                <a:solidFill>
                  <a:schemeClr val="tx1"/>
                </a:solidFill>
                <a:effectLst/>
                <a:latin typeface="Segoe UI Light" pitchFamily="34" charset="0"/>
                <a:ea typeface="+mn-ea"/>
                <a:cs typeface="+mn-cs"/>
              </a:rPr>
              <a:t>WS/SQL EOS migration. Migrating WS/SQL is a very critical motion and we shouldn’t lose any of our workloads to AWS. </a:t>
            </a:r>
          </a:p>
          <a:p>
            <a:pPr marL="107153" lvl="1" indent="0">
              <a:buNone/>
            </a:pPr>
            <a:endParaRPr lang="en-US" sz="900" b="0" kern="1200">
              <a:solidFill>
                <a:schemeClr val="tx1"/>
              </a:solidFill>
              <a:effectLst/>
              <a:latin typeface="Segoe UI Light" pitchFamily="34" charset="0"/>
              <a:ea typeface="+mn-ea"/>
              <a:cs typeface="+mn-cs"/>
            </a:endParaRPr>
          </a:p>
          <a:p>
            <a:pPr marL="107153" lvl="1" indent="0">
              <a:buNone/>
            </a:pPr>
            <a:r>
              <a:rPr lang="en-US" sz="900" b="0" kern="1200">
                <a:solidFill>
                  <a:schemeClr val="tx1"/>
                </a:solidFill>
                <a:effectLst/>
                <a:latin typeface="Segoe UI Light" pitchFamily="34" charset="0"/>
                <a:ea typeface="+mn-ea"/>
                <a:cs typeface="+mn-cs"/>
              </a:rPr>
              <a:t>Think of this as a door opener or conversation starter (time bound and we have AWS differentiation)</a:t>
            </a:r>
          </a:p>
          <a:p>
            <a:pPr marL="107153" lvl="1" indent="0">
              <a:buNone/>
            </a:pPr>
            <a:endParaRPr lang="en-US" sz="900" b="0" kern="1200">
              <a:solidFill>
                <a:schemeClr val="tx1"/>
              </a:solidFill>
              <a:effectLst/>
              <a:latin typeface="Segoe UI Light" pitchFamily="34" charset="0"/>
              <a:ea typeface="+mn-ea"/>
              <a:cs typeface="+mn-cs"/>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1C0E2F7-B11D-419B-BAD0-C1F8CB7FEB1A}"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t>7/31/2019 6:16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786154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US" sz="900" b="1">
                <a:solidFill>
                  <a:srgbClr val="0068BB"/>
                </a:solidFill>
                <a:highlight>
                  <a:srgbClr val="FFFF00"/>
                </a:highlight>
              </a:rPr>
              <a:t>***Remove the “Learn more” row on the slide when you present to customers – that is an internal reference for you.**</a:t>
            </a:r>
          </a:p>
          <a:p>
            <a:pPr marL="0" marR="0" lvl="0" indent="0" algn="l" defTabSz="914400" rtl="0" eaLnBrk="1" fontAlgn="base" latinLnBrk="0" hangingPunct="1">
              <a:lnSpc>
                <a:spcPct val="100000"/>
              </a:lnSpc>
              <a:spcBef>
                <a:spcPts val="0"/>
              </a:spcBef>
              <a:spcAft>
                <a:spcPts val="0"/>
              </a:spcAft>
              <a:buClrTx/>
              <a:buSzTx/>
              <a:buFontTx/>
              <a:buNone/>
              <a:tabLst/>
              <a:defRPr/>
            </a:pPr>
            <a:endParaRPr lang="en-US" sz="900" b="0">
              <a:solidFill>
                <a:srgbClr val="0068BB"/>
              </a:solidFill>
              <a:highlight>
                <a:srgbClr val="FFFF00"/>
              </a:highlight>
            </a:endParaRPr>
          </a:p>
          <a:p>
            <a:pPr marL="0" marR="0" lvl="0" indent="0" algn="l" defTabSz="914400" rtl="0" eaLnBrk="1" fontAlgn="base" latinLnBrk="0" hangingPunct="1">
              <a:lnSpc>
                <a:spcPct val="100000"/>
              </a:lnSpc>
              <a:spcBef>
                <a:spcPts val="0"/>
              </a:spcBef>
              <a:spcAft>
                <a:spcPts val="0"/>
              </a:spcAft>
              <a:buClrTx/>
              <a:buSzTx/>
              <a:buFontTx/>
              <a:buNone/>
              <a:tabLst/>
              <a:defRPr/>
            </a:pPr>
            <a:r>
              <a:rPr lang="en-US" sz="900" b="0">
                <a:solidFill>
                  <a:srgbClr val="0068BB"/>
                </a:solidFill>
              </a:rPr>
              <a:t>We also heard that you need proof of our workloads run better on AWS vs. Azure. </a:t>
            </a:r>
          </a:p>
          <a:p>
            <a:pPr marL="0" marR="0" lvl="0" indent="0" algn="l" defTabSz="914400" rtl="0" eaLnBrk="1" fontAlgn="base" latinLnBrk="0" hangingPunct="1">
              <a:lnSpc>
                <a:spcPct val="100000"/>
              </a:lnSpc>
              <a:spcBef>
                <a:spcPts val="0"/>
              </a:spcBef>
              <a:spcAft>
                <a:spcPts val="0"/>
              </a:spcAft>
              <a:buClrTx/>
              <a:buSzTx/>
              <a:buFontTx/>
              <a:buNone/>
              <a:tabLst/>
              <a:defRPr/>
            </a:pPr>
            <a:endParaRPr lang="en-US" sz="900" b="0">
              <a:solidFill>
                <a:srgbClr val="0068BB"/>
              </a:solidFill>
            </a:endParaRPr>
          </a:p>
          <a:p>
            <a:pPr marL="0" marR="0" lvl="0" indent="0" algn="l" defTabSz="914400" rtl="0" eaLnBrk="1" fontAlgn="base" latinLnBrk="0" hangingPunct="1">
              <a:lnSpc>
                <a:spcPct val="100000"/>
              </a:lnSpc>
              <a:spcBef>
                <a:spcPts val="0"/>
              </a:spcBef>
              <a:spcAft>
                <a:spcPts val="0"/>
              </a:spcAft>
              <a:buClrTx/>
              <a:buSzTx/>
              <a:buFontTx/>
              <a:buNone/>
              <a:tabLst/>
              <a:defRPr/>
            </a:pPr>
            <a:r>
              <a:rPr lang="en-US" sz="900" b="0">
                <a:solidFill>
                  <a:srgbClr val="0068BB"/>
                </a:solidFill>
              </a:rPr>
              <a:t>We are unequivocally the best for WS/Azure hybrid experiences. </a:t>
            </a:r>
          </a:p>
          <a:p>
            <a:pPr marL="0" marR="0" lvl="0" indent="0" algn="l" defTabSz="914400" rtl="0" eaLnBrk="1" fontAlgn="base" latinLnBrk="0" hangingPunct="1">
              <a:lnSpc>
                <a:spcPct val="100000"/>
              </a:lnSpc>
              <a:spcBef>
                <a:spcPts val="0"/>
              </a:spcBef>
              <a:spcAft>
                <a:spcPts val="0"/>
              </a:spcAft>
              <a:buClrTx/>
              <a:buSzTx/>
              <a:buFontTx/>
              <a:buNone/>
              <a:tabLst/>
              <a:defRPr/>
            </a:pPr>
            <a:endParaRPr lang="en-US" sz="900" b="0">
              <a:solidFill>
                <a:srgbClr val="0068BB"/>
              </a:solidFill>
            </a:endParaRPr>
          </a:p>
          <a:p>
            <a:pPr marL="0" marR="0" lvl="0" indent="0" algn="l" defTabSz="914400" rtl="0" eaLnBrk="1" fontAlgn="base" latinLnBrk="0" hangingPunct="1">
              <a:lnSpc>
                <a:spcPct val="100000"/>
              </a:lnSpc>
              <a:spcBef>
                <a:spcPts val="0"/>
              </a:spcBef>
              <a:spcAft>
                <a:spcPts val="0"/>
              </a:spcAft>
              <a:buClrTx/>
              <a:buSzTx/>
              <a:buFontTx/>
              <a:buNone/>
              <a:tabLst/>
              <a:defRPr/>
            </a:pPr>
            <a:r>
              <a:rPr lang="en-US" sz="900" b="0">
                <a:solidFill>
                  <a:srgbClr val="0068BB"/>
                </a:solidFill>
              </a:rPr>
              <a:t>We are unparalleled in the level of consistency and compatibility that MI offers for SQL Servers. </a:t>
            </a:r>
          </a:p>
          <a:p>
            <a:pPr marL="0" marR="0" lvl="0" indent="0" algn="l" defTabSz="914400" rtl="0" eaLnBrk="1" fontAlgn="base" latinLnBrk="0" hangingPunct="1">
              <a:lnSpc>
                <a:spcPct val="100000"/>
              </a:lnSpc>
              <a:spcBef>
                <a:spcPts val="0"/>
              </a:spcBef>
              <a:spcAft>
                <a:spcPts val="0"/>
              </a:spcAft>
              <a:buClrTx/>
              <a:buSzTx/>
              <a:buFontTx/>
              <a:buNone/>
              <a:tabLst/>
              <a:defRPr/>
            </a:pPr>
            <a:endParaRPr lang="en-US" sz="900" b="0">
              <a:solidFill>
                <a:srgbClr val="0068BB"/>
              </a:solidFill>
            </a:endParaRPr>
          </a:p>
          <a:p>
            <a:pPr marL="0" marR="0" lvl="0" indent="0" algn="l" defTabSz="914400" rtl="0" eaLnBrk="1" fontAlgn="base" latinLnBrk="0" hangingPunct="1">
              <a:lnSpc>
                <a:spcPct val="100000"/>
              </a:lnSpc>
              <a:spcBef>
                <a:spcPts val="0"/>
              </a:spcBef>
              <a:spcAft>
                <a:spcPts val="0"/>
              </a:spcAft>
              <a:buClrTx/>
              <a:buSzTx/>
              <a:buFontTx/>
              <a:buNone/>
              <a:tabLst/>
              <a:defRPr/>
            </a:pPr>
            <a:r>
              <a:rPr lang="en-US" sz="900" b="0">
                <a:solidFill>
                  <a:srgbClr val="0068BB"/>
                </a:solidFill>
              </a:rPr>
              <a:t>Finally, don’t underestimate the trust and relationships that we as Microsoft have with enterprise customers.  AWS would kill to have that. </a:t>
            </a:r>
          </a:p>
          <a:p>
            <a:pPr marL="0" marR="0" lvl="0" indent="0" algn="l" defTabSz="914400" rtl="0" eaLnBrk="1" fontAlgn="base" latinLnBrk="0" hangingPunct="1">
              <a:lnSpc>
                <a:spcPct val="100000"/>
              </a:lnSpc>
              <a:spcBef>
                <a:spcPts val="0"/>
              </a:spcBef>
              <a:spcAft>
                <a:spcPts val="0"/>
              </a:spcAft>
              <a:buClrTx/>
              <a:buSzTx/>
              <a:buFontTx/>
              <a:buNone/>
              <a:tabLst/>
              <a:defRPr/>
            </a:pPr>
            <a:endParaRPr lang="en-US" sz="900" b="0">
              <a:solidFill>
                <a:srgbClr val="0068BB"/>
              </a:solidFill>
            </a:endParaRPr>
          </a:p>
          <a:p>
            <a:pPr marL="0" marR="0" lvl="0" indent="0" algn="l" defTabSz="914400" rtl="0" eaLnBrk="1" fontAlgn="base" latinLnBrk="0" hangingPunct="1">
              <a:lnSpc>
                <a:spcPct val="100000"/>
              </a:lnSpc>
              <a:spcBef>
                <a:spcPts val="0"/>
              </a:spcBef>
              <a:spcAft>
                <a:spcPts val="0"/>
              </a:spcAft>
              <a:buClrTx/>
              <a:buSzTx/>
              <a:buFontTx/>
              <a:buNone/>
              <a:tabLst/>
              <a:defRPr/>
            </a:pPr>
            <a:r>
              <a:rPr lang="en-US" sz="900" b="0">
                <a:solidFill>
                  <a:srgbClr val="0068BB"/>
                </a:solidFill>
              </a:rPr>
              <a:t> </a:t>
            </a:r>
          </a:p>
          <a:p>
            <a:endParaRPr lang="en-US" sz="900" b="1"/>
          </a:p>
          <a:p>
            <a:pPr marL="0" marR="0" lvl="0" indent="0" algn="l" defTabSz="914400" rtl="0" eaLnBrk="1" fontAlgn="base" latinLnBrk="0" hangingPunct="1">
              <a:lnSpc>
                <a:spcPct val="100000"/>
              </a:lnSpc>
              <a:spcBef>
                <a:spcPts val="0"/>
              </a:spcBef>
              <a:spcAft>
                <a:spcPts val="0"/>
              </a:spcAft>
              <a:buClrTx/>
              <a:buSzTx/>
              <a:buFontTx/>
              <a:buNone/>
              <a:tabLst/>
              <a:defRPr/>
            </a:pPr>
            <a:endParaRPr lang="en-US" sz="900" b="0">
              <a:solidFill>
                <a:srgbClr val="0068BB"/>
              </a:solidFill>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CC4744A3-3771-4556-898E-E777EB25860D}"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t>7/31/2019 6:16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304357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These are the Azure migration scenarios and associated technologies.  These scenarios are based off of an industry standard framework. </a:t>
            </a:r>
          </a:p>
          <a:p>
            <a:endParaRPr lang="en-US">
              <a:cs typeface="Calibri"/>
            </a:endParaRPr>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b="1">
                <a:cs typeface="Calibri"/>
              </a:rPr>
              <a:t>Rehost: </a:t>
            </a:r>
            <a:r>
              <a:rPr kumimoji="0" lang="en-US" sz="900" b="0" i="0" u="none" strike="noStrike" kern="0" cap="none" spc="0" normalizeH="0" baseline="0" noProof="0">
                <a:ln>
                  <a:noFill/>
                </a:ln>
                <a:solidFill>
                  <a:srgbClr val="0078D7"/>
                </a:solidFill>
                <a:effectLst/>
                <a:uLnTx/>
                <a:uFillTx/>
                <a:latin typeface="Segoe UI Semibold" charset="0"/>
                <a:ea typeface="+mn-ea"/>
                <a:cs typeface="Segoe UI Semibold" charset="0"/>
              </a:rPr>
              <a:t>Redeploy as-is to cloud; used for quick ROI, freeing up DC space, least effort. IaaS is the key tech here. </a:t>
            </a:r>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b="1">
                <a:cs typeface="Calibri"/>
              </a:rPr>
              <a:t>Refactor: </a:t>
            </a:r>
            <a:r>
              <a:rPr kumimoji="0" lang="en-US" sz="900" b="0" i="0" u="none" strike="noStrike" kern="0" cap="none" spc="0" normalizeH="0" baseline="0" noProof="0">
                <a:ln>
                  <a:noFill/>
                </a:ln>
                <a:solidFill>
                  <a:srgbClr val="0078D7"/>
                </a:solidFill>
                <a:effectLst/>
                <a:uLnTx/>
                <a:uFillTx/>
                <a:latin typeface="Segoe UI Semibold" charset="0"/>
                <a:ea typeface="+mn-ea"/>
                <a:cs typeface="Segoe UI Semibold" charset="0"/>
              </a:rPr>
              <a:t>Minimally alter to take better advantage of cloud; used for code portability and quick updates.  Containers and PaaS are the key tech here. </a:t>
            </a:r>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b="1">
                <a:cs typeface="Calibri"/>
              </a:rPr>
              <a:t>Rearchitect:</a:t>
            </a:r>
            <a:r>
              <a:rPr lang="en-US" b="0">
                <a:cs typeface="Calibri"/>
              </a:rPr>
              <a:t> </a:t>
            </a:r>
            <a:r>
              <a:rPr kumimoji="0" lang="en-US" sz="900" b="0" i="0" u="none" strike="noStrike" kern="0" cap="none" spc="-30" normalizeH="0" baseline="0" noProof="0">
                <a:ln>
                  <a:noFill/>
                </a:ln>
                <a:solidFill>
                  <a:srgbClr val="0078D7"/>
                </a:solidFill>
                <a:effectLst/>
                <a:uLnTx/>
                <a:uFillTx/>
                <a:latin typeface="Segoe UI Semibold" charset="0"/>
                <a:ea typeface="+mn-ea"/>
                <a:cs typeface="Segoe UI Semibold" charset="0"/>
              </a:rPr>
              <a:t>Materially alter/decompose application to services; to enhance app scale and agility.  PaaS, Serverless and Microservices are key tech here. </a:t>
            </a:r>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b="1">
                <a:cs typeface="Calibri"/>
              </a:rPr>
              <a:t>Rebuild:</a:t>
            </a:r>
            <a:r>
              <a:rPr lang="en-US" b="0">
                <a:cs typeface="Calibri"/>
              </a:rPr>
              <a:t> </a:t>
            </a:r>
            <a:r>
              <a:rPr kumimoji="0" lang="en-US" sz="900" b="0" i="0" u="none" strike="noStrike" kern="0" cap="none" spc="0" normalizeH="0" baseline="0" noProof="0">
                <a:ln>
                  <a:noFill/>
                </a:ln>
                <a:solidFill>
                  <a:srgbClr val="0078D7"/>
                </a:solidFill>
                <a:effectLst/>
                <a:uLnTx/>
                <a:uFillTx/>
                <a:latin typeface="Segoe UI Semibold" charset="0"/>
                <a:ea typeface="+mn-ea"/>
                <a:cs typeface="Segoe UI Semibold" charset="0"/>
              </a:rPr>
              <a:t>New code written with cloud native approach; to accelerate innovation and build apps faster. </a:t>
            </a:r>
            <a:r>
              <a:rPr kumimoji="0" lang="en-US" sz="900" b="0" i="0" u="none" strike="noStrike" kern="0" cap="none" spc="-30" normalizeH="0" baseline="0" noProof="0">
                <a:ln>
                  <a:noFill/>
                </a:ln>
                <a:solidFill>
                  <a:srgbClr val="0078D7"/>
                </a:solidFill>
                <a:effectLst/>
                <a:uLnTx/>
                <a:uFillTx/>
                <a:latin typeface="Segoe UI Semibold" charset="0"/>
                <a:ea typeface="+mn-ea"/>
                <a:cs typeface="Segoe UI Semibold" charset="0"/>
              </a:rPr>
              <a:t>PaaS, Serverless and Microservices are key tech here. </a:t>
            </a:r>
            <a:r>
              <a:rPr kumimoji="0" lang="en-US" sz="900" b="0" i="0" u="none" strike="noStrike" kern="0" cap="none" spc="0" normalizeH="0" baseline="0" noProof="0">
                <a:ln>
                  <a:noFill/>
                </a:ln>
                <a:solidFill>
                  <a:srgbClr val="0078D7"/>
                </a:solidFill>
                <a:effectLst/>
                <a:uLnTx/>
                <a:uFillTx/>
                <a:latin typeface="Segoe UI Semibold" charset="0"/>
                <a:ea typeface="+mn-ea"/>
                <a:cs typeface="Segoe UI Semibold" charset="0"/>
              </a:rPr>
              <a:t> </a:t>
            </a:r>
          </a:p>
          <a:p>
            <a:pPr marL="171450" indent="-171450">
              <a:buFont typeface="Arial" panose="020B0604020202020204" pitchFamily="34" charset="0"/>
              <a:buChar char="•"/>
            </a:pPr>
            <a:endParaRPr lang="en-US">
              <a:cs typeface="Calibri"/>
            </a:endParaRPr>
          </a:p>
          <a:p>
            <a:pPr marL="171450" indent="-171450">
              <a:buFont typeface="Arial" panose="020B0604020202020204" pitchFamily="34" charset="0"/>
              <a:buChar char="•"/>
            </a:pPr>
            <a:endParaRPr lang="en-US">
              <a:cs typeface="Calibri"/>
            </a:endParaRPr>
          </a:p>
          <a:p>
            <a:pPr marL="171450" indent="-171450">
              <a:buFont typeface="Arial" panose="020B0604020202020204" pitchFamily="34" charset="0"/>
              <a:buChar char="•"/>
            </a:pPr>
            <a:endParaRPr lang="en-US">
              <a:cs typeface="Calibri"/>
            </a:endParaRPr>
          </a:p>
          <a:p>
            <a:pPr marL="171450" indent="-171450">
              <a:buFont typeface="Arial" panose="020B0604020202020204" pitchFamily="34" charset="0"/>
              <a:buChar char="•"/>
            </a:pPr>
            <a:endParaRPr lang="en-US">
              <a:cs typeface="Calibri"/>
            </a:endParaRPr>
          </a:p>
          <a:p>
            <a:pPr marL="171450" indent="-171450">
              <a:buFont typeface="Arial" panose="020B0604020202020204" pitchFamily="34" charset="0"/>
              <a:buChar char="•"/>
            </a:pPr>
            <a:endParaRPr lang="en-US">
              <a:cs typeface="Calibri"/>
            </a:endParaRPr>
          </a:p>
          <a:p>
            <a:pPr marL="171450" indent="-171450">
              <a:buFont typeface="Arial" panose="020B0604020202020204" pitchFamily="34" charset="0"/>
              <a:buChar char="•"/>
            </a:pPr>
            <a:endParaRPr lang="en-US">
              <a:cs typeface="Calibri"/>
            </a:endParaRPr>
          </a:p>
          <a:p>
            <a:pPr marL="171450" indent="-171450">
              <a:buFont typeface="Arial" panose="020B0604020202020204" pitchFamily="34" charset="0"/>
              <a:buChar char="•"/>
            </a:pPr>
            <a:endParaRPr lang="en-US">
              <a:cs typeface="Calibri"/>
            </a:endParaRPr>
          </a:p>
          <a:p>
            <a:endParaRPr lang="en-US"/>
          </a:p>
        </p:txBody>
      </p:sp>
      <p:sp>
        <p:nvSpPr>
          <p:cNvPr id="4" name="Header Placeholder 3"/>
          <p:cNvSpPr>
            <a:spLocks noGrp="1"/>
          </p:cNvSpPr>
          <p:nvPr>
            <p:ph type="hdr" sz="quarter" idx="10"/>
          </p:nvPr>
        </p:nvSpPr>
        <p:spPr/>
        <p:txBody>
          <a:bodyPr/>
          <a:lstStyle/>
          <a:p>
            <a:pPr marL="0" marR="0" lvl="0" indent="0" algn="l" defTabSz="2632384" rtl="0" eaLnBrk="1" fontAlgn="auto" latinLnBrk="0" hangingPunct="1">
              <a:lnSpc>
                <a:spcPct val="100000"/>
              </a:lnSpc>
              <a:spcBef>
                <a:spcPts val="0"/>
              </a:spcBef>
              <a:spcAft>
                <a:spcPts val="0"/>
              </a:spcAft>
              <a:buClrTx/>
              <a:buSzTx/>
              <a:buFontTx/>
              <a:buNone/>
              <a:tabLst/>
              <a:defRPr/>
            </a:pPr>
            <a:endParaRPr kumimoji="0" lang="en-US" sz="34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1645301" marR="0" lvl="0" indent="0" algn="l" defTabSz="2631614" rtl="0" eaLnBrk="0" fontAlgn="auto" latinLnBrk="0" hangingPunct="0">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2632384" rtl="0" eaLnBrk="1" fontAlgn="auto" latinLnBrk="0" hangingPunct="1">
              <a:lnSpc>
                <a:spcPct val="100000"/>
              </a:lnSpc>
              <a:spcBef>
                <a:spcPts val="0"/>
              </a:spcBef>
              <a:spcAft>
                <a:spcPts val="0"/>
              </a:spcAft>
              <a:buClrTx/>
              <a:buSzTx/>
              <a:buFontTx/>
              <a:buNone/>
              <a:tabLst/>
              <a:defRPr/>
            </a:pPr>
            <a:fld id="{E98211DB-2226-449B-9191-02E9EC98942B}" type="datetime8">
              <a:rPr kumimoji="0" lang="en-US" sz="3400" b="0" i="0" u="none" strike="noStrike" kern="1200" cap="none" spc="0" normalizeH="0" baseline="0" noProof="0" smtClean="0">
                <a:ln>
                  <a:noFill/>
                </a:ln>
                <a:solidFill>
                  <a:prstClr val="black"/>
                </a:solidFill>
                <a:effectLst/>
                <a:uLnTx/>
                <a:uFillTx/>
                <a:latin typeface="Segoe UI" pitchFamily="34" charset="0"/>
                <a:ea typeface="+mn-ea"/>
                <a:cs typeface="+mn-cs"/>
              </a:rPr>
              <a:t>7/31/2019 6:16 PM</a:t>
            </a:fld>
            <a:endParaRPr kumimoji="0" lang="en-US" sz="34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263238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34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2632384" rtl="0" eaLnBrk="1" fontAlgn="auto" latinLnBrk="0" hangingPunct="1">
                <a:lnSpc>
                  <a:spcPct val="100000"/>
                </a:lnSpc>
                <a:spcBef>
                  <a:spcPts val="0"/>
                </a:spcBef>
                <a:spcAft>
                  <a:spcPts val="0"/>
                </a:spcAft>
                <a:buClrTx/>
                <a:buSzTx/>
                <a:buFontTx/>
                <a:buNone/>
                <a:tabLst/>
                <a:defRPr/>
              </a:pPr>
              <a:t>8</a:t>
            </a:fld>
            <a:endParaRPr kumimoji="0" lang="en-US" sz="34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649556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next question you may have is – can you get specific on what are some of the common projects that we’ve come across?  </a:t>
            </a:r>
          </a:p>
          <a:p>
            <a:endParaRPr lang="en-US"/>
          </a:p>
          <a:p>
            <a:r>
              <a:rPr lang="en-US"/>
              <a:t>The first row and Linux are more high volume tranches…but SAP and HPC are specialized yet Strategic. </a:t>
            </a:r>
          </a:p>
          <a:p>
            <a:endParaRPr lang="en-US"/>
          </a:p>
          <a:p>
            <a:r>
              <a:rPr lang="en-US"/>
              <a:t>Still with me? </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BA429285-5014-488A-B932-5A4777C279B8}" type="datetime8">
              <a:rPr lang="en-US" smtClean="0"/>
              <a:t>7/31/2019 6:16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21603197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400"/>
              <a:t>What do we mean when we say “modern infrastructure”?</a:t>
            </a:r>
          </a:p>
          <a:p>
            <a:pPr marL="349415" indent="-349415" defTabSz="950189" fontAlgn="base">
              <a:lnSpc>
                <a:spcPct val="90000"/>
              </a:lnSpc>
              <a:spcBef>
                <a:spcPct val="0"/>
              </a:spcBef>
              <a:spcAft>
                <a:spcPct val="0"/>
              </a:spcAft>
              <a:buFont typeface="Arial" panose="020B0604020202020204" pitchFamily="34" charset="0"/>
              <a:buChar char="•"/>
              <a:defRPr/>
            </a:pPr>
            <a:r>
              <a:rPr lang="en-US" sz="1400" kern="0">
                <a:gradFill>
                  <a:gsLst>
                    <a:gs pos="0">
                      <a:srgbClr val="FFFFFF"/>
                    </a:gs>
                    <a:gs pos="100000">
                      <a:srgbClr val="FFFFFF"/>
                    </a:gs>
                  </a:gsLst>
                  <a:lin ang="5400000" scaled="0"/>
                </a:gradFill>
                <a:latin typeface="Segoe UI"/>
                <a:ea typeface="Segoe UI" pitchFamily="34" charset="0"/>
                <a:cs typeface="Segoe UI" pitchFamily="34" charset="0"/>
              </a:rPr>
              <a:t>Azure IaaS offers a purpose-built IT infrastructure designed to fit your company’s needs, rather than the other way around</a:t>
            </a:r>
          </a:p>
          <a:p>
            <a:pPr marL="349415" indent="-349415" defTabSz="950189" fontAlgn="base">
              <a:lnSpc>
                <a:spcPct val="90000"/>
              </a:lnSpc>
              <a:spcBef>
                <a:spcPct val="0"/>
              </a:spcBef>
              <a:spcAft>
                <a:spcPct val="0"/>
              </a:spcAft>
              <a:buFont typeface="Arial" panose="020B0604020202020204" pitchFamily="34" charset="0"/>
              <a:buChar char="•"/>
              <a:defRPr/>
            </a:pPr>
            <a:r>
              <a:rPr lang="en-US" sz="1400" kern="0">
                <a:gradFill>
                  <a:gsLst>
                    <a:gs pos="0">
                      <a:srgbClr val="FFFFFF"/>
                    </a:gs>
                    <a:gs pos="100000">
                      <a:srgbClr val="FFFFFF"/>
                    </a:gs>
                  </a:gsLst>
                  <a:lin ang="5400000" scaled="0"/>
                </a:gradFill>
                <a:latin typeface="Segoe UI"/>
                <a:ea typeface="Segoe UI" pitchFamily="34" charset="0"/>
                <a:cs typeface="Segoe UI" pitchFamily="34" charset="0"/>
              </a:rPr>
              <a:t>This is accomplished through utilizing the experience we’ve gained in a 300,000-plus partner global ecosystem, which is 5 times greater than Google’s partner network. </a:t>
            </a:r>
          </a:p>
          <a:p>
            <a:pPr marL="349415" indent="-349415" defTabSz="950189" fontAlgn="base">
              <a:lnSpc>
                <a:spcPct val="90000"/>
              </a:lnSpc>
              <a:spcBef>
                <a:spcPct val="0"/>
              </a:spcBef>
              <a:spcAft>
                <a:spcPct val="0"/>
              </a:spcAft>
              <a:buFont typeface="Arial" panose="020B0604020202020204" pitchFamily="34" charset="0"/>
              <a:buChar char="•"/>
              <a:defRPr/>
            </a:pPr>
            <a:r>
              <a:rPr lang="en-US" sz="1400" kern="0">
                <a:gradFill>
                  <a:gsLst>
                    <a:gs pos="0">
                      <a:srgbClr val="FFFFFF"/>
                    </a:gs>
                    <a:gs pos="100000">
                      <a:srgbClr val="FFFFFF"/>
                    </a:gs>
                  </a:gsLst>
                  <a:lin ang="5400000" scaled="0"/>
                </a:gradFill>
                <a:latin typeface="Segoe UI"/>
                <a:ea typeface="Segoe UI" pitchFamily="34" charset="0"/>
                <a:cs typeface="Segoe UI" pitchFamily="34" charset="0"/>
              </a:rPr>
              <a:t>Microsoft also has deep experience with many different kinds of industries</a:t>
            </a:r>
          </a:p>
          <a:p>
            <a:pPr marL="349415" indent="-349415" defTabSz="950189" fontAlgn="base">
              <a:lnSpc>
                <a:spcPct val="90000"/>
              </a:lnSpc>
              <a:spcBef>
                <a:spcPct val="0"/>
              </a:spcBef>
              <a:spcAft>
                <a:spcPct val="0"/>
              </a:spcAft>
              <a:buFont typeface="Arial" panose="020B0604020202020204" pitchFamily="34" charset="0"/>
              <a:buChar char="•"/>
              <a:defRPr/>
            </a:pPr>
            <a:r>
              <a:rPr lang="en-US" sz="1400" kern="0">
                <a:gradFill>
                  <a:gsLst>
                    <a:gs pos="0">
                      <a:srgbClr val="FFFFFF"/>
                    </a:gs>
                    <a:gs pos="100000">
                      <a:srgbClr val="FFFFFF"/>
                    </a:gs>
                  </a:gsLst>
                  <a:lin ang="5400000" scaled="0"/>
                </a:gradFill>
                <a:latin typeface="Segoe UI"/>
                <a:ea typeface="Segoe UI" pitchFamily="34" charset="0"/>
                <a:cs typeface="Segoe UI" pitchFamily="34" charset="0"/>
              </a:rPr>
              <a:t>Our global data centers offer you support for all your applications when and where you need it</a:t>
            </a:r>
          </a:p>
          <a:p>
            <a:pPr marL="349415" indent="-349415" defTabSz="950189" fontAlgn="base">
              <a:lnSpc>
                <a:spcPct val="90000"/>
              </a:lnSpc>
              <a:spcBef>
                <a:spcPct val="0"/>
              </a:spcBef>
              <a:spcAft>
                <a:spcPct val="0"/>
              </a:spcAft>
              <a:buFont typeface="Arial" panose="020B0604020202020204" pitchFamily="34" charset="0"/>
              <a:buChar char="•"/>
              <a:defRPr/>
            </a:pPr>
            <a:r>
              <a:rPr lang="en-US" sz="1400" kern="0">
                <a:gradFill>
                  <a:gsLst>
                    <a:gs pos="0">
                      <a:srgbClr val="FFFFFF"/>
                    </a:gs>
                    <a:gs pos="100000">
                      <a:srgbClr val="FFFFFF"/>
                    </a:gs>
                  </a:gsLst>
                  <a:lin ang="5400000" scaled="0"/>
                </a:gradFill>
                <a:latin typeface="Segoe UI"/>
                <a:ea typeface="Segoe UI" pitchFamily="34" charset="0"/>
                <a:cs typeface="Segoe UI" pitchFamily="34" charset="0"/>
              </a:rPr>
              <a:t>We are differentiated from our competitors by offering a first-class experience that has been recognized by such partner certifications as SAP and Red Hat</a:t>
            </a:r>
          </a:p>
          <a:p>
            <a:pPr marL="349415" indent="-349415" defTabSz="950189" fontAlgn="base">
              <a:lnSpc>
                <a:spcPct val="90000"/>
              </a:lnSpc>
              <a:spcBef>
                <a:spcPct val="0"/>
              </a:spcBef>
              <a:spcAft>
                <a:spcPct val="0"/>
              </a:spcAft>
              <a:buFont typeface="Arial" panose="020B0604020202020204" pitchFamily="34" charset="0"/>
              <a:buChar char="•"/>
              <a:defRPr/>
            </a:pPr>
            <a:r>
              <a:rPr lang="en-US" sz="1400" kern="0">
                <a:gradFill>
                  <a:gsLst>
                    <a:gs pos="0">
                      <a:srgbClr val="FFFFFF"/>
                    </a:gs>
                    <a:gs pos="100000">
                      <a:srgbClr val="FFFFFF"/>
                    </a:gs>
                  </a:gsLst>
                  <a:lin ang="5400000" scaled="0"/>
                </a:gradFill>
                <a:latin typeface="Segoe UI"/>
                <a:ea typeface="Segoe UI" pitchFamily="34" charset="0"/>
                <a:cs typeface="Segoe UI" pitchFamily="34" charset="0"/>
              </a:rPr>
              <a:t>And we can tailor our support for any specialized needs you may have—regardless of whether you are managing on-premises, hybrid, or cloud-only infrastructures</a:t>
            </a:r>
          </a:p>
          <a:p>
            <a:pPr marL="349415" indent="-349415" defTabSz="950189" fontAlgn="base">
              <a:lnSpc>
                <a:spcPct val="90000"/>
              </a:lnSpc>
              <a:spcBef>
                <a:spcPct val="0"/>
              </a:spcBef>
              <a:spcAft>
                <a:spcPct val="0"/>
              </a:spcAft>
              <a:buFont typeface="Arial" panose="020B0604020202020204" pitchFamily="34" charset="0"/>
              <a:buChar char="•"/>
              <a:defRPr/>
            </a:pPr>
            <a:endParaRPr lang="en-US" sz="1400" kern="0">
              <a:gradFill>
                <a:gsLst>
                  <a:gs pos="0">
                    <a:srgbClr val="FFFFFF"/>
                  </a:gs>
                  <a:gs pos="100000">
                    <a:srgbClr val="FFFFFF"/>
                  </a:gs>
                </a:gsLst>
                <a:lin ang="5400000" scaled="0"/>
              </a:gradFill>
              <a:latin typeface="Segoe UI"/>
              <a:ea typeface="Segoe UI" pitchFamily="34" charset="0"/>
              <a:cs typeface="Segoe UI" pitchFamily="34" charset="0"/>
            </a:endParaRPr>
          </a:p>
          <a:p>
            <a:pPr defTabSz="950189" fontAlgn="base">
              <a:lnSpc>
                <a:spcPct val="90000"/>
              </a:lnSpc>
              <a:spcBef>
                <a:spcPct val="0"/>
              </a:spcBef>
              <a:spcAft>
                <a:spcPct val="0"/>
              </a:spcAft>
              <a:defRPr/>
            </a:pPr>
            <a:r>
              <a:rPr lang="en-US" sz="1400" b="1" kern="0">
                <a:gradFill>
                  <a:gsLst>
                    <a:gs pos="0">
                      <a:srgbClr val="FFFFFF"/>
                    </a:gs>
                    <a:gs pos="100000">
                      <a:srgbClr val="FFFFFF"/>
                    </a:gs>
                  </a:gsLst>
                  <a:lin ang="5400000" scaled="0"/>
                </a:gradFill>
                <a:latin typeface="Segoe UI"/>
                <a:ea typeface="Segoe UI" pitchFamily="34" charset="0"/>
                <a:cs typeface="Segoe UI" pitchFamily="34" charset="0"/>
              </a:rPr>
              <a:t>Purpose-built infrastructure</a:t>
            </a:r>
          </a:p>
          <a:p>
            <a:r>
              <a:rPr lang="en-US" sz="1400"/>
              <a:t>A combination of virtual machines and purpose-built large instances provides the largest scale and widest range for your workloads.</a:t>
            </a:r>
          </a:p>
          <a:p>
            <a:endParaRPr lang="en-US" sz="1400"/>
          </a:p>
          <a:p>
            <a:r>
              <a:rPr lang="en-US" sz="1400"/>
              <a:t>With an on-demand infrastructure, you and leverage per-minute billing and scale your CPU and RAM usage up or down based on your application workloads. </a:t>
            </a:r>
          </a:p>
          <a:p>
            <a:endParaRPr lang="en-US" sz="1400"/>
          </a:p>
          <a:p>
            <a:r>
              <a:rPr lang="en-US" sz="1400"/>
              <a:t>However, for large instances, on-demand infrastructure can be cost prohibitive. That’s why Azure offers purpose-built infrastructures, which allow you to customize your infrastructure based on your specific workload needs.</a:t>
            </a:r>
          </a:p>
          <a:p>
            <a:pPr defTabSz="950189" fontAlgn="base">
              <a:lnSpc>
                <a:spcPct val="90000"/>
              </a:lnSpc>
              <a:spcBef>
                <a:spcPct val="0"/>
              </a:spcBef>
              <a:spcAft>
                <a:spcPct val="0"/>
              </a:spcAft>
              <a:defRPr/>
            </a:pPr>
            <a:endParaRPr lang="en-US" sz="1400" kern="0">
              <a:gradFill>
                <a:gsLst>
                  <a:gs pos="0">
                    <a:srgbClr val="FFFFFF"/>
                  </a:gs>
                  <a:gs pos="100000">
                    <a:srgbClr val="FFFFFF"/>
                  </a:gs>
                </a:gsLst>
                <a:lin ang="5400000" scaled="0"/>
              </a:gradFill>
              <a:latin typeface="Segoe UI"/>
              <a:ea typeface="Segoe UI" pitchFamily="34" charset="0"/>
              <a:cs typeface="Segoe UI" pitchFamily="34" charset="0"/>
            </a:endParaRPr>
          </a:p>
          <a:p>
            <a:pPr defTabSz="950189" fontAlgn="base">
              <a:lnSpc>
                <a:spcPct val="90000"/>
              </a:lnSpc>
              <a:spcBef>
                <a:spcPct val="0"/>
              </a:spcBef>
              <a:spcAft>
                <a:spcPct val="0"/>
              </a:spcAft>
              <a:defRPr/>
            </a:pPr>
            <a:r>
              <a:rPr lang="en-US" sz="1400" b="1" kern="0">
                <a:gradFill>
                  <a:gsLst>
                    <a:gs pos="0">
                      <a:srgbClr val="FFFFFF"/>
                    </a:gs>
                    <a:gs pos="100000">
                      <a:srgbClr val="FFFFFF"/>
                    </a:gs>
                  </a:gsLst>
                  <a:lin ang="5400000" scaled="0"/>
                </a:gradFill>
                <a:latin typeface="Segoe UI"/>
                <a:ea typeface="Segoe UI" pitchFamily="34" charset="0"/>
                <a:cs typeface="Segoe UI" pitchFamily="34" charset="0"/>
              </a:rPr>
              <a:t>Linux and Open Source</a:t>
            </a:r>
          </a:p>
          <a:p>
            <a:pPr defTabSz="950189" fontAlgn="base">
              <a:lnSpc>
                <a:spcPct val="90000"/>
              </a:lnSpc>
              <a:spcBef>
                <a:spcPct val="0"/>
              </a:spcBef>
              <a:spcAft>
                <a:spcPct val="0"/>
              </a:spcAft>
              <a:defRPr/>
            </a:pPr>
            <a:endParaRPr lang="en-US" sz="1400" b="1" kern="0">
              <a:gradFill>
                <a:gsLst>
                  <a:gs pos="0">
                    <a:srgbClr val="FFFFFF"/>
                  </a:gs>
                  <a:gs pos="100000">
                    <a:srgbClr val="FFFFFF"/>
                  </a:gs>
                </a:gsLst>
                <a:lin ang="5400000" scaled="0"/>
              </a:gradFill>
              <a:latin typeface="Segoe UI"/>
              <a:ea typeface="Segoe UI" pitchFamily="34" charset="0"/>
              <a:cs typeface="Segoe UI" pitchFamily="34" charset="0"/>
            </a:endParaRPr>
          </a:p>
          <a:p>
            <a:r>
              <a:rPr lang="en-US" sz="1400" i="1"/>
              <a:t>… which is why we provide the hardware for Windows and Linux platforms …</a:t>
            </a:r>
          </a:p>
          <a:p>
            <a:endParaRPr lang="en-US" sz="1400" b="1" i="1"/>
          </a:p>
          <a:p>
            <a:pPr marL="174708" indent="-174708">
              <a:buFont typeface="Arial" panose="020B0604020202020204" pitchFamily="34" charset="0"/>
              <a:buChar char="•"/>
            </a:pPr>
            <a:r>
              <a:rPr lang="en-US" sz="1400"/>
              <a:t>Given Microsoft makes Windows Server, there is no better place to run Windows platforms than on Windows Server. They were, quite literally, made for each other. </a:t>
            </a:r>
          </a:p>
          <a:p>
            <a:pPr marL="174708" indent="-174708">
              <a:buFont typeface="Arial" panose="020B0604020202020204" pitchFamily="34" charset="0"/>
              <a:buChar char="•"/>
            </a:pPr>
            <a:r>
              <a:rPr lang="en-US" sz="1400"/>
              <a:t>But, we don’t stop at Windows …</a:t>
            </a:r>
          </a:p>
          <a:p>
            <a:pPr marL="174708" indent="-174708">
              <a:buFont typeface="Arial" panose="020B0604020202020204" pitchFamily="34" charset="0"/>
              <a:buChar char="•"/>
            </a:pPr>
            <a:r>
              <a:rPr lang="en-US" sz="1400"/>
              <a:t>33% of our partners are running Linux.</a:t>
            </a:r>
          </a:p>
          <a:p>
            <a:pPr marL="174708" indent="-174708">
              <a:buFont typeface="Arial" panose="020B0604020202020204" pitchFamily="34" charset="0"/>
              <a:buChar char="•"/>
            </a:pPr>
            <a:r>
              <a:rPr lang="en-US" sz="1400"/>
              <a:t>Which is why Microsoft has established relationships with big Linux providers.</a:t>
            </a:r>
          </a:p>
          <a:p>
            <a:pPr marL="174708" indent="-174708">
              <a:buFont typeface="Arial" panose="020B0604020202020204" pitchFamily="34" charset="0"/>
              <a:buChar char="•"/>
            </a:pPr>
            <a:r>
              <a:rPr lang="en-US" sz="1400"/>
              <a:t>In fact, Microsoft is doing something the industry has never seen before … we’ve developed an integrated support model with Red Hat support sitting with our support teams in Redmond.</a:t>
            </a:r>
          </a:p>
          <a:p>
            <a:pPr marL="174708" indent="-174708">
              <a:buFont typeface="Arial" panose="020B0604020202020204" pitchFamily="34" charset="0"/>
              <a:buChar char="•"/>
            </a:pPr>
            <a:endParaRPr lang="en-US" sz="1400"/>
          </a:p>
          <a:p>
            <a:pPr marL="174708" indent="-174708" defTabSz="931774">
              <a:buFont typeface="Arial" panose="020B0604020202020204" pitchFamily="34" charset="0"/>
              <a:buChar char="•"/>
              <a:defRPr/>
            </a:pPr>
            <a:r>
              <a:rPr lang="en-US" sz="1400"/>
              <a:t>“Red Hat really impressed us with its enterprise grade support. We were surprised that Red Hat open source and Azure support resided in the same office. ”</a:t>
            </a:r>
            <a:br>
              <a:rPr lang="en-US" sz="1400"/>
            </a:br>
            <a:r>
              <a:rPr lang="en-US" sz="1400"/>
              <a:t> —Richard Hum: Studio Head —Throwback Entertainment </a:t>
            </a:r>
          </a:p>
          <a:p>
            <a:pPr marL="174708" indent="-174708" defTabSz="931774">
              <a:buFont typeface="Arial" panose="020B0604020202020204" pitchFamily="34" charset="0"/>
              <a:buChar char="•"/>
              <a:defRPr/>
            </a:pPr>
            <a:endParaRPr lang="en-US" sz="1400"/>
          </a:p>
          <a:p>
            <a:pPr marL="0" indent="0" defTabSz="931774">
              <a:buFont typeface="Arial" panose="020B0604020202020204" pitchFamily="34" charset="0"/>
              <a:buNone/>
              <a:defRPr/>
            </a:pPr>
            <a:r>
              <a:rPr lang="en-US" sz="1400"/>
              <a:t>Best for MS workloads</a:t>
            </a:r>
          </a:p>
          <a:p>
            <a:pPr marL="0" indent="0" defTabSz="931774">
              <a:buFont typeface="Arial" panose="020B0604020202020204" pitchFamily="34" charset="0"/>
              <a:buNone/>
              <a:defRPr/>
            </a:pPr>
            <a:endParaRPr lang="en-US" sz="1400"/>
          </a:p>
          <a:p>
            <a:pPr lvl="0">
              <a:defRPr/>
            </a:pPr>
            <a:r>
              <a:rPr lang="en-US" sz="1600">
                <a:solidFill>
                  <a:schemeClr val="accent1"/>
                </a:solidFill>
                <a:latin typeface="Segoe UI Semibold" panose="020B0702040204020203" pitchFamily="34" charset="0"/>
                <a:cs typeface="Segoe UI Semibold" panose="020B0702040204020203" pitchFamily="34" charset="0"/>
              </a:rPr>
              <a:t>Gain unparalleled cost savings</a:t>
            </a:r>
          </a:p>
          <a:p>
            <a:pPr lvl="0">
              <a:defRPr/>
            </a:pPr>
            <a:r>
              <a:rPr lang="en-US" sz="1400">
                <a:cs typeface="Segoe UI Semibold" panose="020B0702040204020203" pitchFamily="34" charset="0"/>
              </a:rPr>
              <a:t>Save up to 73% compared to AWS RIs*</a:t>
            </a:r>
          </a:p>
          <a:p>
            <a:pPr lvl="0">
              <a:defRPr/>
            </a:pPr>
            <a:endParaRPr lang="en-US" sz="1400">
              <a:cs typeface="Segoe UI Semibold" panose="020B0702040204020203" pitchFamily="34" charset="0"/>
            </a:endParaRPr>
          </a:p>
          <a:p>
            <a:pPr lvl="0">
              <a:defRPr/>
            </a:pPr>
            <a:endParaRPr lang="en-US" sz="1400">
              <a:cs typeface="Segoe UI Semibold" panose="020B0702040204020203" pitchFamily="34" charset="0"/>
            </a:endParaRPr>
          </a:p>
          <a:p>
            <a:pPr lvl="0">
              <a:defRPr/>
            </a:pPr>
            <a:r>
              <a:rPr lang="en-US" sz="1400">
                <a:cs typeface="Segoe UI Semibold" panose="020B0702040204020203" pitchFamily="34" charset="0"/>
              </a:rPr>
              <a:t>+4000 certified partner solutions in Azure market place</a:t>
            </a:r>
          </a:p>
          <a:p>
            <a:pPr lvl="0">
              <a:defRPr/>
            </a:pPr>
            <a:endParaRPr lang="en-US" sz="1400">
              <a:cs typeface="Segoe UI Semibold" panose="020B0702040204020203" pitchFamily="34" charset="0"/>
            </a:endParaRPr>
          </a:p>
          <a:p>
            <a:pPr lvl="0">
              <a:defRPr/>
            </a:pPr>
            <a:endParaRPr lang="en-US" sz="1400">
              <a:cs typeface="Segoe UI Semibold" panose="020B0702040204020203" pitchFamily="34" charset="0"/>
            </a:endParaRPr>
          </a:p>
          <a:p>
            <a:pPr marL="0" indent="0" defTabSz="931774">
              <a:buFont typeface="Arial" panose="020B0604020202020204" pitchFamily="34" charset="0"/>
              <a:buNone/>
              <a:defRPr/>
            </a:pPr>
            <a:endParaRPr lang="en-US" sz="1400"/>
          </a:p>
          <a:p>
            <a:pPr defTabSz="950189" fontAlgn="base">
              <a:lnSpc>
                <a:spcPct val="90000"/>
              </a:lnSpc>
              <a:spcBef>
                <a:spcPct val="0"/>
              </a:spcBef>
              <a:spcAft>
                <a:spcPct val="0"/>
              </a:spcAft>
              <a:defRPr/>
            </a:pPr>
            <a:endParaRPr lang="en-US" sz="1400"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3484898-C74C-410F-827F-F5F157B684C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815303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kern="1200">
                <a:solidFill>
                  <a:schemeClr val="tx1"/>
                </a:solidFill>
                <a:effectLst/>
                <a:latin typeface="Segoe UI Light" pitchFamily="34" charset="0"/>
                <a:ea typeface="+mn-ea"/>
                <a:cs typeface="+mn-cs"/>
              </a:rPr>
              <a:t>Summary: </a:t>
            </a:r>
          </a:p>
          <a:p>
            <a:pPr marL="228600" indent="-228600">
              <a:buAutoNum type="arabicParenR"/>
            </a:pPr>
            <a:r>
              <a:rPr lang="en-US" sz="900" kern="1200">
                <a:solidFill>
                  <a:schemeClr val="tx1"/>
                </a:solidFill>
                <a:effectLst/>
                <a:latin typeface="Segoe UI Light" pitchFamily="34" charset="0"/>
                <a:ea typeface="+mn-ea"/>
                <a:cs typeface="+mn-cs"/>
              </a:rPr>
              <a:t>Key phases of the Azure migration experience – workload assessment and discovery, workload migration, ongoing optimization (Cost Management, AHB, RI) and security/management (built in services – backup, monitoring, blueprints etc.)</a:t>
            </a:r>
          </a:p>
          <a:p>
            <a:pPr marL="228600" indent="-228600">
              <a:buAutoNum type="arabicParenR"/>
            </a:pPr>
            <a:endParaRPr lang="en-US" sz="900" kern="1200">
              <a:solidFill>
                <a:schemeClr val="tx1"/>
              </a:solidFill>
              <a:effectLst/>
              <a:latin typeface="Segoe UI Light" pitchFamily="34" charset="0"/>
              <a:ea typeface="+mn-ea"/>
              <a:cs typeface="+mn-cs"/>
            </a:endParaRPr>
          </a:p>
          <a:p>
            <a:pPr marL="228600" indent="-228600">
              <a:buAutoNum type="arabicParenR"/>
            </a:pPr>
            <a:r>
              <a:rPr lang="en-US" sz="900" kern="1200">
                <a:solidFill>
                  <a:schemeClr val="tx1"/>
                </a:solidFill>
                <a:effectLst/>
                <a:latin typeface="Segoe UI Light" pitchFamily="34" charset="0"/>
                <a:ea typeface="+mn-ea"/>
                <a:cs typeface="+mn-cs"/>
              </a:rPr>
              <a:t>Key investments – tools,  prescriptive guidance, and handholding </a:t>
            </a:r>
          </a:p>
          <a:p>
            <a:pPr marL="0" indent="0">
              <a:buNone/>
            </a:pPr>
            <a:endParaRPr lang="en-US" sz="900" kern="1200">
              <a:solidFill>
                <a:schemeClr val="tx1"/>
              </a:solidFill>
              <a:effectLst/>
              <a:latin typeface="Segoe UI Light" pitchFamily="34" charset="0"/>
              <a:ea typeface="+mn-ea"/>
              <a:cs typeface="+mn-cs"/>
            </a:endParaRPr>
          </a:p>
          <a:p>
            <a:pPr marL="0" indent="0">
              <a:buNone/>
            </a:pPr>
            <a:r>
              <a:rPr lang="en-US" sz="900" kern="1200">
                <a:solidFill>
                  <a:schemeClr val="tx1"/>
                </a:solidFill>
                <a:effectLst/>
                <a:latin typeface="Segoe UI Light" pitchFamily="34" charset="0"/>
                <a:ea typeface="+mn-ea"/>
                <a:cs typeface="+mn-cs"/>
              </a:rPr>
              <a:t>3) Foundational best practices which are critical enablers to help you scale up your efforts – skilling up people, investing in the right processes – e.g., biz case/exec support, mix of migration strategies, tracking migration), and tech (governance, networking, identity, security and management tools)</a:t>
            </a:r>
          </a:p>
          <a:p>
            <a:endParaRPr lang="en-US" sz="900" kern="1200">
              <a:solidFill>
                <a:schemeClr val="tx1"/>
              </a:solidFill>
              <a:effectLst/>
              <a:latin typeface="Segoe UI Light" pitchFamily="34" charset="0"/>
              <a:ea typeface="+mn-ea"/>
              <a:cs typeface="+mn-cs"/>
            </a:endParaRPr>
          </a:p>
          <a:p>
            <a:r>
              <a:rPr lang="en-US" sz="900" kern="1200">
                <a:solidFill>
                  <a:schemeClr val="tx1"/>
                </a:solidFill>
                <a:effectLst/>
                <a:latin typeface="Segoe UI Light" pitchFamily="34" charset="0"/>
                <a:ea typeface="+mn-ea"/>
                <a:cs typeface="+mn-cs"/>
              </a:rPr>
              <a:t>___________________________________________________________________________________________________________________</a:t>
            </a:r>
          </a:p>
          <a:p>
            <a:r>
              <a:rPr lang="en-US" sz="900" b="1" kern="1200">
                <a:solidFill>
                  <a:schemeClr val="tx1"/>
                </a:solidFill>
                <a:effectLst/>
                <a:latin typeface="Segoe UI Light" pitchFamily="34" charset="0"/>
                <a:ea typeface="+mn-ea"/>
                <a:cs typeface="+mn-cs"/>
              </a:rPr>
              <a:t>Details</a:t>
            </a:r>
          </a:p>
          <a:p>
            <a:endParaRPr lang="en-US" sz="900" kern="1200">
              <a:solidFill>
                <a:schemeClr val="tx1"/>
              </a:solidFill>
              <a:effectLst/>
              <a:latin typeface="Segoe UI Light" pitchFamily="34" charset="0"/>
              <a:ea typeface="+mn-ea"/>
              <a:cs typeface="+mn-cs"/>
            </a:endParaRPr>
          </a:p>
          <a:p>
            <a:r>
              <a:rPr lang="en-US" sz="900" kern="1200">
                <a:solidFill>
                  <a:schemeClr val="tx1"/>
                </a:solidFill>
                <a:effectLst/>
                <a:latin typeface="Segoe UI Light" pitchFamily="34" charset="0"/>
                <a:ea typeface="+mn-ea"/>
                <a:cs typeface="+mn-cs"/>
              </a:rPr>
              <a:t>1) </a:t>
            </a:r>
            <a:r>
              <a:rPr lang="en-US" sz="900" b="1" kern="1200">
                <a:solidFill>
                  <a:schemeClr val="tx1"/>
                </a:solidFill>
                <a:effectLst/>
                <a:latin typeface="Segoe UI Light" pitchFamily="34" charset="0"/>
                <a:ea typeface="+mn-ea"/>
                <a:cs typeface="+mn-cs"/>
              </a:rPr>
              <a:t>The figure above shows the Azure migration experience.   Let’s walk through the key phases of this experience. </a:t>
            </a:r>
          </a:p>
          <a:p>
            <a:r>
              <a:rPr lang="en-US" sz="900" b="1" u="none" strike="noStrike" kern="1200">
                <a:solidFill>
                  <a:schemeClr val="tx1"/>
                </a:solidFill>
                <a:effectLst/>
                <a:latin typeface="Segoe UI Light" pitchFamily="34" charset="0"/>
                <a:ea typeface="+mn-ea"/>
                <a:cs typeface="+mn-cs"/>
              </a:rPr>
              <a:t> </a:t>
            </a:r>
            <a:endParaRPr lang="en-US" sz="900" b="1" kern="1200">
              <a:solidFill>
                <a:schemeClr val="tx1"/>
              </a:solidFill>
              <a:effectLst/>
              <a:latin typeface="Segoe UI Light" pitchFamily="34" charset="0"/>
              <a:ea typeface="+mn-ea"/>
              <a:cs typeface="+mn-cs"/>
            </a:endParaRPr>
          </a:p>
          <a:p>
            <a:r>
              <a:rPr lang="en-US" sz="900" b="1" u="sng" kern="1200">
                <a:solidFill>
                  <a:schemeClr val="tx1"/>
                </a:solidFill>
                <a:effectLst/>
                <a:latin typeface="Segoe UI Light" pitchFamily="34" charset="0"/>
                <a:ea typeface="+mn-ea"/>
                <a:cs typeface="+mn-cs"/>
              </a:rPr>
              <a:t>Assess </a:t>
            </a:r>
            <a:endParaRPr lang="en-US" sz="900" b="1" kern="1200">
              <a:solidFill>
                <a:schemeClr val="tx1"/>
              </a:solidFill>
              <a:effectLst/>
              <a:latin typeface="Segoe UI Light" pitchFamily="34" charset="0"/>
              <a:ea typeface="+mn-ea"/>
              <a:cs typeface="+mn-cs"/>
            </a:endParaRPr>
          </a:p>
          <a:p>
            <a:r>
              <a:rPr lang="en-US" sz="900" kern="1200">
                <a:solidFill>
                  <a:schemeClr val="tx1"/>
                </a:solidFill>
                <a:effectLst/>
                <a:latin typeface="Segoe UI Light" pitchFamily="34" charset="0"/>
                <a:ea typeface="+mn-ea"/>
                <a:cs typeface="+mn-cs"/>
              </a:rPr>
              <a:t>This phase is about discovery and assessment of on-premises resources for Azure migration.  </a:t>
            </a:r>
            <a:r>
              <a:rPr lang="en-US" sz="900" b="1" u="sng" kern="1200">
                <a:solidFill>
                  <a:schemeClr val="tx1"/>
                </a:solidFill>
                <a:effectLst/>
                <a:latin typeface="Segoe UI Light" pitchFamily="34" charset="0"/>
                <a:ea typeface="+mn-ea"/>
                <a:cs typeface="+mn-cs"/>
                <a:hlinkClick r:id="rId3"/>
              </a:rPr>
              <a:t>Azure Migrate</a:t>
            </a:r>
            <a:r>
              <a:rPr lang="en-US" sz="900" kern="1200">
                <a:solidFill>
                  <a:schemeClr val="tx1"/>
                </a:solidFill>
                <a:effectLst/>
                <a:latin typeface="Segoe UI Light" pitchFamily="34" charset="0"/>
                <a:ea typeface="+mn-ea"/>
                <a:cs typeface="+mn-cs"/>
              </a:rPr>
              <a:t> is our</a:t>
            </a:r>
            <a:r>
              <a:rPr lang="en-US" sz="900" u="none" kern="1200">
                <a:solidFill>
                  <a:schemeClr val="tx1"/>
                </a:solidFill>
                <a:effectLst/>
                <a:latin typeface="Segoe UI Light" pitchFamily="34" charset="0"/>
                <a:ea typeface="+mn-ea"/>
                <a:cs typeface="+mn-cs"/>
              </a:rPr>
              <a:t> free, built </a:t>
            </a:r>
            <a:r>
              <a:rPr lang="en-US" sz="900" kern="1200">
                <a:solidFill>
                  <a:schemeClr val="tx1"/>
                </a:solidFill>
                <a:effectLst/>
                <a:latin typeface="Segoe UI Light" pitchFamily="34" charset="0"/>
                <a:ea typeface="+mn-ea"/>
                <a:cs typeface="+mn-cs"/>
              </a:rPr>
              <a:t>in tool for infrastructure assessment.  </a:t>
            </a:r>
          </a:p>
          <a:p>
            <a:endParaRPr lang="en-US" sz="900" kern="1200">
              <a:solidFill>
                <a:schemeClr val="tx1"/>
              </a:solidFill>
              <a:effectLst/>
              <a:latin typeface="Segoe UI Light" pitchFamily="34" charset="0"/>
              <a:ea typeface="+mn-ea"/>
              <a:cs typeface="+mn-cs"/>
            </a:endParaRPr>
          </a:p>
          <a:p>
            <a:r>
              <a:rPr lang="en-US" sz="900" b="1" u="sng" kern="1200">
                <a:solidFill>
                  <a:schemeClr val="tx1"/>
                </a:solidFill>
                <a:effectLst/>
                <a:latin typeface="Segoe UI Light" pitchFamily="34" charset="0"/>
                <a:ea typeface="+mn-ea"/>
                <a:cs typeface="+mn-cs"/>
              </a:rPr>
              <a:t>Migrate </a:t>
            </a:r>
            <a:endParaRPr lang="en-US" sz="900" b="1" kern="1200">
              <a:solidFill>
                <a:schemeClr val="tx1"/>
              </a:solidFill>
              <a:effectLst/>
              <a:latin typeface="Segoe UI Light" pitchFamily="34" charset="0"/>
              <a:ea typeface="+mn-ea"/>
              <a:cs typeface="+mn-cs"/>
            </a:endParaRPr>
          </a:p>
          <a:p>
            <a:r>
              <a:rPr lang="en-US" sz="900" kern="1200">
                <a:solidFill>
                  <a:schemeClr val="tx1"/>
                </a:solidFill>
                <a:effectLst/>
                <a:latin typeface="Segoe UI Light" pitchFamily="34" charset="0"/>
                <a:ea typeface="+mn-ea"/>
                <a:cs typeface="+mn-cs"/>
              </a:rPr>
              <a:t>This phase is about defining and executing migration and modernization strategies – rehost, refactor, and rearchitect.  We have great tools like ASR and Azure DB Migration Service to help with reshooting.  And then we have some great Azure capabilities to help customers refactor and rearchitect their apps.  </a:t>
            </a:r>
          </a:p>
          <a:p>
            <a:r>
              <a:rPr lang="en-US" sz="900" b="1" kern="1200">
                <a:solidFill>
                  <a:schemeClr val="tx1"/>
                </a:solidFill>
                <a:effectLst/>
                <a:latin typeface="Segoe UI Light" pitchFamily="34" charset="0"/>
                <a:ea typeface="+mn-ea"/>
                <a:cs typeface="+mn-cs"/>
              </a:rPr>
              <a:t>  </a:t>
            </a:r>
            <a:endParaRPr lang="en-US" sz="900" kern="1200">
              <a:solidFill>
                <a:schemeClr val="tx1"/>
              </a:solidFill>
              <a:effectLst/>
              <a:latin typeface="Segoe UI Light" pitchFamily="34" charset="0"/>
              <a:ea typeface="+mn-ea"/>
              <a:cs typeface="+mn-cs"/>
            </a:endParaRPr>
          </a:p>
          <a:p>
            <a:r>
              <a:rPr lang="en-US" sz="900" b="1" u="sng" kern="1200">
                <a:solidFill>
                  <a:schemeClr val="tx1"/>
                </a:solidFill>
                <a:effectLst/>
                <a:latin typeface="Segoe UI Light" pitchFamily="34" charset="0"/>
                <a:ea typeface="+mn-ea"/>
                <a:cs typeface="+mn-cs"/>
              </a:rPr>
              <a:t>Optimize </a:t>
            </a:r>
            <a:endParaRPr lang="en-US" sz="900" b="1" kern="1200">
              <a:solidFill>
                <a:schemeClr val="tx1"/>
              </a:solidFill>
              <a:effectLst/>
              <a:latin typeface="Segoe UI Light" pitchFamily="34" charset="0"/>
              <a:ea typeface="+mn-ea"/>
              <a:cs typeface="+mn-cs"/>
            </a:endParaRPr>
          </a:p>
          <a:p>
            <a:r>
              <a:rPr lang="en-US" sz="900" kern="1200">
                <a:solidFill>
                  <a:schemeClr val="tx1"/>
                </a:solidFill>
                <a:effectLst/>
                <a:latin typeface="Segoe UI Light" pitchFamily="34" charset="0"/>
                <a:ea typeface="+mn-ea"/>
                <a:cs typeface="+mn-cs"/>
              </a:rPr>
              <a:t>Many customers look to the cloud to gain operational efficiencies and cost savings. With </a:t>
            </a:r>
            <a:r>
              <a:rPr lang="en-US" sz="900" u="sng" kern="1200">
                <a:solidFill>
                  <a:schemeClr val="tx1"/>
                </a:solidFill>
                <a:effectLst/>
                <a:latin typeface="Segoe UI Light" pitchFamily="34" charset="0"/>
                <a:ea typeface="+mn-ea"/>
                <a:cs typeface="+mn-cs"/>
              </a:rPr>
              <a:t>Azure Cost Management</a:t>
            </a:r>
            <a:r>
              <a:rPr lang="en-US" sz="900" kern="1200">
                <a:solidFill>
                  <a:schemeClr val="tx1"/>
                </a:solidFill>
                <a:effectLst/>
                <a:latin typeface="Segoe UI Light" pitchFamily="34" charset="0"/>
                <a:ea typeface="+mn-ea"/>
                <a:cs typeface="+mn-cs"/>
              </a:rPr>
              <a:t> , customers can now manage their cloud spend in a unified experience, and leverage built-in best practice recommendations (e.g., turning off idle VMs) to drive operational efficiency.  They can apply Azure Hybrid Benefit and Azure Reserved Instances during or after migration for big savings.  </a:t>
            </a:r>
          </a:p>
          <a:p>
            <a:r>
              <a:rPr lang="en-US" sz="900" b="1" kern="1200">
                <a:solidFill>
                  <a:schemeClr val="tx1"/>
                </a:solidFill>
                <a:effectLst/>
                <a:latin typeface="Segoe UI Light" pitchFamily="34" charset="0"/>
                <a:ea typeface="+mn-ea"/>
                <a:cs typeface="+mn-cs"/>
              </a:rPr>
              <a:t> </a:t>
            </a:r>
            <a:endParaRPr lang="en-US" sz="900" kern="1200">
              <a:solidFill>
                <a:schemeClr val="tx1"/>
              </a:solidFill>
              <a:effectLst/>
              <a:latin typeface="Segoe UI Light" pitchFamily="34" charset="0"/>
              <a:ea typeface="+mn-ea"/>
              <a:cs typeface="+mn-cs"/>
            </a:endParaRPr>
          </a:p>
          <a:p>
            <a:r>
              <a:rPr lang="en-US" sz="900" b="1" u="sng" kern="1200">
                <a:solidFill>
                  <a:schemeClr val="tx1"/>
                </a:solidFill>
                <a:effectLst/>
                <a:latin typeface="Segoe UI Light" pitchFamily="34" charset="0"/>
                <a:ea typeface="+mn-ea"/>
                <a:cs typeface="+mn-cs"/>
              </a:rPr>
              <a:t>Secure and Manage  </a:t>
            </a:r>
            <a:endParaRPr lang="en-US" sz="900" b="1" kern="1200">
              <a:solidFill>
                <a:schemeClr val="tx1"/>
              </a:solidFill>
              <a:effectLst/>
              <a:latin typeface="Segoe UI Light" pitchFamily="34" charset="0"/>
              <a:ea typeface="+mn-ea"/>
              <a:cs typeface="+mn-cs"/>
            </a:endParaRPr>
          </a:p>
          <a:p>
            <a:r>
              <a:rPr lang="en-US" sz="900" kern="1200">
                <a:solidFill>
                  <a:schemeClr val="tx1"/>
                </a:solidFill>
                <a:effectLst/>
                <a:latin typeface="Segoe UI Light" pitchFamily="34" charset="0"/>
                <a:ea typeface="+mn-ea"/>
                <a:cs typeface="+mn-cs"/>
              </a:rPr>
              <a:t>We understand that securing and managing migrated resources is critical, both during migration and on an ongoing basis. </a:t>
            </a:r>
            <a:r>
              <a:rPr lang="en-US" sz="900" u="sng" kern="1200">
                <a:solidFill>
                  <a:schemeClr val="tx1"/>
                </a:solidFill>
                <a:effectLst/>
                <a:latin typeface="Segoe UI Light" pitchFamily="34" charset="0"/>
                <a:ea typeface="+mn-ea"/>
                <a:cs typeface="+mn-cs"/>
              </a:rPr>
              <a:t>With Azure security and management</a:t>
            </a:r>
            <a:r>
              <a:rPr lang="en-US" sz="900" kern="1200">
                <a:solidFill>
                  <a:schemeClr val="tx1"/>
                </a:solidFill>
                <a:effectLst/>
                <a:latin typeface="Segoe UI Light" pitchFamily="34" charset="0"/>
                <a:ea typeface="+mn-ea"/>
                <a:cs typeface="+mn-cs"/>
              </a:rPr>
              <a:t> , customers can take advantage of built-in intelligent services for their Azure and on-premises workloads.  We highly recommend turning on Azure Security Center, Azure Backup, and Azure Log Analytics right after the resource is migrated, followed by fine-tuning over time.   </a:t>
            </a:r>
          </a:p>
          <a:p>
            <a:endParaRPr lang="en-US" sz="900" kern="1200">
              <a:solidFill>
                <a:schemeClr val="tx1"/>
              </a:solidFill>
              <a:effectLst/>
              <a:latin typeface="Segoe UI Light"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kern="1200">
                <a:solidFill>
                  <a:schemeClr val="tx1"/>
                </a:solidFill>
                <a:effectLst/>
                <a:latin typeface="Segoe UI Light" pitchFamily="34" charset="0"/>
                <a:ea typeface="+mn-ea"/>
                <a:cs typeface="+mn-cs"/>
              </a:rPr>
              <a:t>2) </a:t>
            </a:r>
            <a:r>
              <a:rPr lang="en-US" sz="900" b="1" kern="1200">
                <a:solidFill>
                  <a:schemeClr val="tx1"/>
                </a:solidFill>
                <a:effectLst/>
                <a:latin typeface="Segoe UI Light" pitchFamily="34" charset="0"/>
                <a:ea typeface="+mn-ea"/>
                <a:cs typeface="+mn-cs"/>
              </a:rPr>
              <a:t>To support these phases, we have some great investments: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a:ln>
                  <a:noFill/>
                </a:ln>
                <a:gradFill>
                  <a:gsLst>
                    <a:gs pos="82143">
                      <a:srgbClr val="1A1A1A"/>
                    </a:gs>
                    <a:gs pos="46000">
                      <a:srgbClr val="1A1A1A"/>
                    </a:gs>
                  </a:gsLst>
                  <a:lin ang="5400000" scaled="1"/>
                </a:gradFill>
                <a:effectLst/>
                <a:uLnTx/>
                <a:uFillTx/>
                <a:latin typeface="Segoe UI"/>
                <a:ea typeface="Segoe UI" panose="020B0502040204020203" pitchFamily="34" charset="0"/>
                <a:cs typeface="Segoe UI Semibold" panose="020B0702040204020203" pitchFamily="34" charset="0"/>
              </a:rPr>
              <a:t>Migration tools (like I mentioned)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a:ln>
                  <a:noFill/>
                </a:ln>
                <a:gradFill>
                  <a:gsLst>
                    <a:gs pos="82143">
                      <a:srgbClr val="1A1A1A"/>
                    </a:gs>
                    <a:gs pos="46000">
                      <a:srgbClr val="1A1A1A"/>
                    </a:gs>
                  </a:gsLst>
                  <a:lin ang="5400000" scaled="1"/>
                </a:gradFill>
                <a:effectLst/>
                <a:uLnTx/>
                <a:uFillTx/>
                <a:latin typeface="Segoe UI"/>
                <a:ea typeface="Segoe UI" panose="020B0502040204020203" pitchFamily="34" charset="0"/>
                <a:cs typeface="Segoe UI Semibold" panose="020B0702040204020203" pitchFamily="34" charset="0"/>
              </a:rPr>
              <a:t>Azure </a:t>
            </a:r>
            <a:r>
              <a:rPr kumimoji="0" lang="en-US" sz="900" b="0" i="0" u="none" strike="noStrike" kern="1200" cap="none" spc="0" normalizeH="0" baseline="0" noProof="0">
                <a:ln>
                  <a:noFill/>
                </a:ln>
                <a:gradFill>
                  <a:gsLst>
                    <a:gs pos="82143">
                      <a:srgbClr val="1A1A1A"/>
                    </a:gs>
                    <a:gs pos="46000">
                      <a:srgbClr val="1A1A1A"/>
                    </a:gs>
                  </a:gsLst>
                  <a:lin ang="5400000" scaled="1"/>
                </a:gradFill>
                <a:effectLst/>
                <a:uLnTx/>
                <a:uFillTx/>
                <a:latin typeface="Segoe UI"/>
                <a:ea typeface="Segoe UI" panose="020B0502040204020203" pitchFamily="34" charset="0"/>
                <a:cs typeface="Segoe UI" panose="020B0502040204020203" pitchFamily="34" charset="0"/>
              </a:rPr>
              <a:t>migration</a:t>
            </a:r>
            <a:r>
              <a:rPr kumimoji="0" lang="en-US" sz="900" b="0" i="0" u="none" strike="noStrike" kern="1200" cap="none" spc="0" normalizeH="0" baseline="0" noProof="0">
                <a:ln>
                  <a:noFill/>
                </a:ln>
                <a:gradFill>
                  <a:gsLst>
                    <a:gs pos="82143">
                      <a:srgbClr val="1A1A1A"/>
                    </a:gs>
                    <a:gs pos="46000">
                      <a:srgbClr val="1A1A1A"/>
                    </a:gs>
                  </a:gsLst>
                  <a:lin ang="5400000" scaled="1"/>
                </a:gradFill>
                <a:effectLst/>
                <a:uLnTx/>
                <a:uFillTx/>
                <a:latin typeface="Segoe UI"/>
                <a:ea typeface="Segoe UI" panose="020B0502040204020203" pitchFamily="34" charset="0"/>
                <a:cs typeface="Segoe UI Semibold" panose="020B0702040204020203" pitchFamily="34" charset="0"/>
              </a:rPr>
              <a:t> center (single place for all things migration)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a:ln>
                  <a:noFill/>
                </a:ln>
                <a:gradFill>
                  <a:gsLst>
                    <a:gs pos="82143">
                      <a:srgbClr val="1A1A1A"/>
                    </a:gs>
                    <a:gs pos="46000">
                      <a:srgbClr val="1A1A1A"/>
                    </a:gs>
                  </a:gsLst>
                  <a:lin ang="5400000" scaled="1"/>
                </a:gradFill>
                <a:effectLst/>
                <a:uLnTx/>
                <a:uFillTx/>
                <a:latin typeface="Segoe UI"/>
                <a:ea typeface="Segoe UI" panose="020B0502040204020203" pitchFamily="34" charset="0"/>
                <a:cs typeface="Segoe UI Semibold" panose="020B0702040204020203" pitchFamily="34" charset="0"/>
              </a:rPr>
              <a:t>Step by step scenario guides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a:ln>
                  <a:noFill/>
                </a:ln>
                <a:gradFill>
                  <a:gsLst>
                    <a:gs pos="82143">
                      <a:srgbClr val="1A1A1A"/>
                    </a:gs>
                    <a:gs pos="46000">
                      <a:srgbClr val="1A1A1A"/>
                    </a:gs>
                  </a:gsLst>
                  <a:lin ang="5400000" scaled="1"/>
                </a:gradFill>
                <a:effectLst/>
                <a:uLnTx/>
                <a:uFillTx/>
                <a:latin typeface="Segoe UI"/>
                <a:ea typeface="Segoe UI" panose="020B0502040204020203" pitchFamily="34" charset="0"/>
                <a:cs typeface="Segoe UI Semibold" panose="020B0702040204020203" pitchFamily="34" charset="0"/>
              </a:rPr>
              <a:t>FastTrack for Azure for handholding by MSFT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a:ln>
                  <a:noFill/>
                </a:ln>
                <a:gradFill>
                  <a:gsLst>
                    <a:gs pos="82143">
                      <a:srgbClr val="1A1A1A"/>
                    </a:gs>
                    <a:gs pos="46000">
                      <a:srgbClr val="1A1A1A"/>
                    </a:gs>
                  </a:gsLst>
                  <a:lin ang="5400000" scaled="1"/>
                </a:gradFill>
                <a:effectLst/>
                <a:uLnTx/>
                <a:uFillTx/>
                <a:latin typeface="Segoe UI"/>
                <a:ea typeface="Segoe UI" panose="020B0502040204020203" pitchFamily="34" charset="0"/>
                <a:cs typeface="Segoe UI Semibold" panose="020B0702040204020203" pitchFamily="34" charset="0"/>
              </a:rPr>
              <a:t>Azure Expert MSPs which is a group of highly skilled Azure partners to help you.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900" b="0" i="0" u="none" strike="noStrike" kern="1200" cap="none" spc="0" normalizeH="0" baseline="0" noProof="0">
              <a:ln>
                <a:noFill/>
              </a:ln>
              <a:gradFill>
                <a:gsLst>
                  <a:gs pos="82143">
                    <a:srgbClr val="1A1A1A"/>
                  </a:gs>
                  <a:gs pos="46000">
                    <a:srgbClr val="1A1A1A"/>
                  </a:gs>
                </a:gsLst>
                <a:lin ang="5400000" scaled="1"/>
              </a:gradFill>
              <a:effectLst/>
              <a:uLnTx/>
              <a:uFillTx/>
              <a:latin typeface="Segoe UI"/>
              <a:ea typeface="+mn-ea"/>
              <a:cs typeface="Segoe UI Semibold" panose="020B0702040204020203"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900" b="0" i="0" u="none" strike="noStrike" kern="1200" cap="none" spc="0" normalizeH="0" baseline="0" noProof="0">
                <a:ln>
                  <a:noFill/>
                </a:ln>
                <a:gradFill>
                  <a:gsLst>
                    <a:gs pos="82143">
                      <a:srgbClr val="1A1A1A"/>
                    </a:gs>
                    <a:gs pos="46000">
                      <a:srgbClr val="1A1A1A"/>
                    </a:gs>
                  </a:gsLst>
                  <a:lin ang="5400000" scaled="1"/>
                </a:gradFill>
                <a:effectLst/>
                <a:uLnTx/>
                <a:uFillTx/>
                <a:latin typeface="Segoe UI"/>
                <a:ea typeface="+mn-ea"/>
                <a:cs typeface="Segoe UI Semibold" panose="020B0702040204020203" pitchFamily="34" charset="0"/>
              </a:rPr>
              <a:t>3) Finally, </a:t>
            </a:r>
            <a:r>
              <a:rPr kumimoji="0" lang="en-US" sz="900" b="1" i="0" u="none" strike="noStrike" kern="1200" cap="none" spc="0" normalizeH="0" baseline="0" noProof="0">
                <a:ln>
                  <a:noFill/>
                </a:ln>
                <a:gradFill>
                  <a:gsLst>
                    <a:gs pos="82143">
                      <a:srgbClr val="1A1A1A"/>
                    </a:gs>
                    <a:gs pos="46000">
                      <a:srgbClr val="1A1A1A"/>
                    </a:gs>
                  </a:gsLst>
                  <a:lin ang="5400000" scaled="1"/>
                </a:gradFill>
                <a:effectLst/>
                <a:uLnTx/>
                <a:uFillTx/>
                <a:latin typeface="Segoe UI"/>
                <a:ea typeface="+mn-ea"/>
                <a:cs typeface="Segoe UI Semibold" panose="020B0702040204020203" pitchFamily="34" charset="0"/>
              </a:rPr>
              <a:t>we recommend a set of best practices based on our learnings from helping customers in real world migration projects.  </a:t>
            </a:r>
            <a:r>
              <a:rPr kumimoji="0" lang="en-US" sz="900" b="0" i="0" u="none" strike="noStrike" kern="1200" cap="none" spc="0" normalizeH="0" baseline="0" noProof="0">
                <a:ln>
                  <a:noFill/>
                </a:ln>
                <a:gradFill>
                  <a:gsLst>
                    <a:gs pos="82143">
                      <a:srgbClr val="1A1A1A"/>
                    </a:gs>
                    <a:gs pos="46000">
                      <a:srgbClr val="1A1A1A"/>
                    </a:gs>
                  </a:gsLst>
                  <a:lin ang="5400000" scaled="1"/>
                </a:gradFill>
                <a:effectLst/>
                <a:uLnTx/>
                <a:uFillTx/>
                <a:latin typeface="Segoe UI"/>
                <a:ea typeface="+mn-ea"/>
                <a:cs typeface="Segoe UI Semibold" panose="020B0702040204020203" pitchFamily="34" charset="0"/>
              </a:rPr>
              <a:t>These include skilling up your people, investing in the right plans and processes (e.g., biz case for migration, migration strategy planning, tracking migration progress), and having tech pre-</a:t>
            </a:r>
            <a:r>
              <a:rPr kumimoji="0" lang="en-US" sz="900" b="0" i="0" u="none" strike="noStrike" kern="1200" cap="none" spc="0" normalizeH="0" baseline="0" noProof="0" err="1">
                <a:ln>
                  <a:noFill/>
                </a:ln>
                <a:gradFill>
                  <a:gsLst>
                    <a:gs pos="82143">
                      <a:srgbClr val="1A1A1A"/>
                    </a:gs>
                    <a:gs pos="46000">
                      <a:srgbClr val="1A1A1A"/>
                    </a:gs>
                  </a:gsLst>
                  <a:lin ang="5400000" scaled="1"/>
                </a:gradFill>
                <a:effectLst/>
                <a:uLnTx/>
                <a:uFillTx/>
                <a:latin typeface="Segoe UI"/>
                <a:ea typeface="+mn-ea"/>
                <a:cs typeface="Segoe UI Semibold" panose="020B0702040204020203" pitchFamily="34" charset="0"/>
              </a:rPr>
              <a:t>reqs</a:t>
            </a:r>
            <a:r>
              <a:rPr kumimoji="0" lang="en-US" sz="900" b="0" i="0" u="none" strike="noStrike" kern="1200" cap="none" spc="0" normalizeH="0" baseline="0" noProof="0">
                <a:ln>
                  <a:noFill/>
                </a:ln>
                <a:gradFill>
                  <a:gsLst>
                    <a:gs pos="82143">
                      <a:srgbClr val="1A1A1A"/>
                    </a:gs>
                    <a:gs pos="46000">
                      <a:srgbClr val="1A1A1A"/>
                    </a:gs>
                  </a:gsLst>
                  <a:lin ang="5400000" scaled="1"/>
                </a:gradFill>
                <a:effectLst/>
                <a:uLnTx/>
                <a:uFillTx/>
                <a:latin typeface="Segoe UI"/>
                <a:ea typeface="+mn-ea"/>
                <a:cs typeface="Segoe UI Semibold" panose="020B0702040204020203" pitchFamily="34" charset="0"/>
              </a:rPr>
              <a:t> in place (network, identity, security, management, governance).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900" b="0" i="0" u="none" strike="noStrike" kern="1200" cap="none" spc="0" normalizeH="0" baseline="0" noProof="0">
              <a:ln>
                <a:noFill/>
              </a:ln>
              <a:gradFill>
                <a:gsLst>
                  <a:gs pos="82143">
                    <a:srgbClr val="1A1A1A"/>
                  </a:gs>
                  <a:gs pos="46000">
                    <a:srgbClr val="1A1A1A"/>
                  </a:gs>
                </a:gsLst>
                <a:lin ang="5400000" scaled="1"/>
              </a:gradFill>
              <a:effectLst/>
              <a:uLnTx/>
              <a:uFillTx/>
              <a:latin typeface="Segoe UI"/>
              <a:ea typeface="+mn-ea"/>
              <a:cs typeface="Segoe UI Semibold" panose="020B0702040204020203"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900" b="0" i="0" u="none" strike="noStrike" kern="1200" cap="none" spc="0" normalizeH="0" baseline="0" noProof="0">
                <a:ln>
                  <a:noFill/>
                </a:ln>
                <a:gradFill>
                  <a:gsLst>
                    <a:gs pos="82143">
                      <a:srgbClr val="1A1A1A"/>
                    </a:gs>
                    <a:gs pos="46000">
                      <a:srgbClr val="1A1A1A"/>
                    </a:gs>
                  </a:gsLst>
                  <a:lin ang="5400000" scaled="1"/>
                </a:gradFill>
                <a:effectLst/>
                <a:uLnTx/>
                <a:uFillTx/>
                <a:latin typeface="Segoe UI"/>
                <a:ea typeface="+mn-ea"/>
                <a:cs typeface="Segoe UI Semibold" panose="020B0702040204020203" pitchFamily="34" charset="0"/>
              </a:rPr>
              <a:t>We will have a lot more detail on these in subsequent sessions.  </a:t>
            </a:r>
            <a:endParaRPr kumimoji="0" lang="en-US" sz="900" b="0" i="0" u="none" strike="noStrike" kern="1200" cap="none" spc="0" normalizeH="0" baseline="0" noProof="0">
              <a:ln>
                <a:noFill/>
              </a:ln>
              <a:gradFill>
                <a:gsLst>
                  <a:gs pos="82143">
                    <a:srgbClr val="1A1A1A"/>
                  </a:gs>
                  <a:gs pos="46000">
                    <a:srgbClr val="1A1A1A"/>
                  </a:gs>
                </a:gsLst>
                <a:lin ang="5400000" scaled="1"/>
              </a:gradFill>
              <a:effectLst/>
              <a:uLnTx/>
              <a:uFillTx/>
              <a:latin typeface="Segoe UI"/>
              <a:ea typeface="+mn-ea"/>
              <a:cs typeface="+mn-cs"/>
            </a:endParaRPr>
          </a:p>
          <a:p>
            <a:endParaRPr lang="en-US" sz="900" kern="1200">
              <a:solidFill>
                <a:schemeClr val="tx1"/>
              </a:solidFill>
              <a:effectLst/>
              <a:latin typeface="Segoe UI Light" pitchFamily="34" charset="0"/>
              <a:ea typeface="+mn-ea"/>
              <a:cs typeface="+mn-cs"/>
            </a:endParaRP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F601073E-3048-4964-B22C-4C85F61DE186}" type="datetime8">
              <a:rPr lang="en-US" smtClean="0"/>
              <a:t>7/31/2019 6:16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12</a:t>
            </a:fld>
            <a:endParaRPr lang="en-US"/>
          </a:p>
        </p:txBody>
      </p:sp>
    </p:spTree>
    <p:extLst>
      <p:ext uri="{BB962C8B-B14F-4D97-AF65-F5344CB8AC3E}">
        <p14:creationId xmlns:p14="http://schemas.microsoft.com/office/powerpoint/2010/main" val="1877732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7.emf"/><Relationship Id="rId1" Type="http://schemas.openxmlformats.org/officeDocument/2006/relationships/slideMaster" Target="../slideMasters/slideMaster7.xml"/><Relationship Id="rId4" Type="http://schemas.openxmlformats.org/officeDocument/2006/relationships/image" Target="../media/image13.svg"/></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7.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4.xml"/><Relationship Id="rId4" Type="http://schemas.openxmlformats.org/officeDocument/2006/relationships/image" Target="../media/image5.png"/></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7.emf"/><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jpg"/><Relationship Id="rId1" Type="http://schemas.openxmlformats.org/officeDocument/2006/relationships/slideMaster" Target="../slideMasters/slideMaster4.xml"/><Relationship Id="rId4" Type="http://schemas.openxmlformats.org/officeDocument/2006/relationships/image" Target="../media/image8.png"/></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emf"/><Relationship Id="rId1" Type="http://schemas.openxmlformats.org/officeDocument/2006/relationships/slideMaster" Target="../slideMasters/slideMaster8.xml"/><Relationship Id="rId4" Type="http://schemas.openxmlformats.org/officeDocument/2006/relationships/image" Target="../media/image18.emf"/></Relationships>
</file>

<file path=ppt/slideLayouts/_rels/slideLayout15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7.emf"/><Relationship Id="rId1" Type="http://schemas.openxmlformats.org/officeDocument/2006/relationships/slideMaster" Target="../slideMasters/slideMaster8.xml"/><Relationship Id="rId4" Type="http://schemas.openxmlformats.org/officeDocument/2006/relationships/image" Target="../media/image20.png"/></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8.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8.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8.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8.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8.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8.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8.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8.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8.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9.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9.xml"/></Relationships>
</file>

<file path=ppt/slideLayouts/_rels/slideLayout19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7.jpeg"/><Relationship Id="rId1" Type="http://schemas.openxmlformats.org/officeDocument/2006/relationships/slideMaster" Target="../slideMasters/slideMaster9.xml"/></Relationships>
</file>

<file path=ppt/slideLayouts/_rels/slideLayout19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8.jpeg"/><Relationship Id="rId1" Type="http://schemas.openxmlformats.org/officeDocument/2006/relationships/slideMaster" Target="../slideMasters/slideMaster9.xml"/></Relationships>
</file>

<file path=ppt/slideLayouts/_rels/slideLayout19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9.tiff"/><Relationship Id="rId1" Type="http://schemas.openxmlformats.org/officeDocument/2006/relationships/slideMaster" Target="../slideMasters/slideMaster9.xml"/></Relationships>
</file>

<file path=ppt/slideLayouts/_rels/slideLayout19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9.tiff"/><Relationship Id="rId1" Type="http://schemas.openxmlformats.org/officeDocument/2006/relationships/slideMaster" Target="../slideMasters/slideMaster9.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3.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9.xml"/></Relationships>
</file>

<file path=ppt/slideLayouts/_rels/slideLayout204.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31.jpg"/><Relationship Id="rId1" Type="http://schemas.openxmlformats.org/officeDocument/2006/relationships/slideMaster" Target="../slideMasters/slideMaster9.xml"/><Relationship Id="rId4" Type="http://schemas.openxmlformats.org/officeDocument/2006/relationships/image" Target="../media/image33.jpg"/></Relationships>
</file>

<file path=ppt/slideLayouts/_rels/slideLayout205.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31.jpg"/><Relationship Id="rId1" Type="http://schemas.openxmlformats.org/officeDocument/2006/relationships/slideMaster" Target="../slideMasters/slideMaster9.xml"/><Relationship Id="rId4" Type="http://schemas.openxmlformats.org/officeDocument/2006/relationships/image" Target="../media/image33.jpg"/></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2.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9.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9.xml"/></Relationships>
</file>

<file path=ppt/slideLayouts/_rels/slideLayout21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9.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8.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Master" Target="../slideMasters/slideMaster9.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3.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Master" Target="../slideMasters/slideMaster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0.xml"/></Relationships>
</file>

<file path=ppt/slideLayouts/_rels/slideLayout2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0.xml"/></Relationships>
</file>

<file path=ppt/slideLayouts/_rels/slideLayout2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7.jpeg"/><Relationship Id="rId1" Type="http://schemas.openxmlformats.org/officeDocument/2006/relationships/slideMaster" Target="../slideMasters/slideMaster10.xml"/></Relationships>
</file>

<file path=ppt/slideLayouts/_rels/slideLayout2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8.jpeg"/><Relationship Id="rId1" Type="http://schemas.openxmlformats.org/officeDocument/2006/relationships/slideMaster" Target="../slideMasters/slideMaster10.xml"/></Relationships>
</file>

<file path=ppt/slideLayouts/_rels/slideLayout2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9.tiff"/><Relationship Id="rId1" Type="http://schemas.openxmlformats.org/officeDocument/2006/relationships/slideMaster" Target="../slideMasters/slideMaster10.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4.xml"/></Relationships>
</file>

<file path=ppt/slideLayouts/_rels/slideLayout2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9.tiff"/><Relationship Id="rId1" Type="http://schemas.openxmlformats.org/officeDocument/2006/relationships/slideMaster" Target="../slideMasters/slideMaster10.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2.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10.xml"/></Relationships>
</file>

<file path=ppt/slideLayouts/_rels/slideLayout243.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31.jpg"/><Relationship Id="rId1" Type="http://schemas.openxmlformats.org/officeDocument/2006/relationships/slideMaster" Target="../slideMasters/slideMaster10.xml"/><Relationship Id="rId4" Type="http://schemas.openxmlformats.org/officeDocument/2006/relationships/image" Target="../media/image33.jpg"/></Relationships>
</file>

<file path=ppt/slideLayouts/_rels/slideLayout244.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31.jpg"/><Relationship Id="rId1" Type="http://schemas.openxmlformats.org/officeDocument/2006/relationships/slideMaster" Target="../slideMasters/slideMaster10.xml"/><Relationship Id="rId4" Type="http://schemas.openxmlformats.org/officeDocument/2006/relationships/image" Target="../media/image33.jpg"/></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1.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10.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10.xml"/></Relationships>
</file>

<file path=ppt/slideLayouts/_rels/slideLayout25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10.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7.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Master" Target="../slideMasters/slideMaster10.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4.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Master" Target="../slideMasters/slideMaster10.xml"/></Relationships>
</file>

<file path=ppt/slideLayouts/_rels/slideLayout26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1.xml"/><Relationship Id="rId4" Type="http://schemas.openxmlformats.org/officeDocument/2006/relationships/image" Target="../media/image5.png"/></Relationships>
</file>

<file path=ppt/slideLayouts/_rels/slideLayout26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1.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1.xml"/></Relationships>
</file>

<file path=ppt/slideLayouts/_rels/slideLayout29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1.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1.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emf"/><Relationship Id="rId1" Type="http://schemas.openxmlformats.org/officeDocument/2006/relationships/slideMaster" Target="../slideMasters/slideMaster4.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12.xml"/></Relationships>
</file>

<file path=ppt/slideLayouts/_rels/slideLayout34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12.xml"/></Relationships>
</file>

<file path=ppt/slideLayouts/_rels/slideLayout34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12.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8.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Master" Target="../slideMasters/slideMaster13.xml"/></Relationships>
</file>

<file path=ppt/slideLayouts/_rels/slideLayout349.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Master" Target="../slideMasters/slideMaster1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6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1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6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7.emf"/><Relationship Id="rId1" Type="http://schemas.openxmlformats.org/officeDocument/2006/relationships/slideMaster" Target="../slideMasters/slideMaster14.xml"/><Relationship Id="rId4" Type="http://schemas.openxmlformats.org/officeDocument/2006/relationships/image" Target="../media/image41.svg"/></Relationships>
</file>

<file path=ppt/slideLayouts/_rels/slideLayout36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4.xml"/></Relationships>
</file>

<file path=ppt/slideLayouts/_rels/slideLayout369.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7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4.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5.xml"/><Relationship Id="rId4" Type="http://schemas.openxmlformats.org/officeDocument/2006/relationships/image" Target="../media/image5.png"/></Relationships>
</file>

<file path=ppt/slideLayouts/_rels/slideLayout38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5.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92.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4.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07.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Master" Target="../slideMasters/slideMaster15.xml"/></Relationships>
</file>

<file path=ppt/slideLayouts/_rels/slideLayout408.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png"/><Relationship Id="rId1" Type="http://schemas.openxmlformats.org/officeDocument/2006/relationships/slideMaster" Target="../slideMasters/slideMaster15.xml"/></Relationships>
</file>

<file path=ppt/slideLayouts/_rels/slideLayout40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jpeg"/><Relationship Id="rId1" Type="http://schemas.openxmlformats.org/officeDocument/2006/relationships/slideMaster" Target="../slideMasters/slideMaster1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7.jpeg"/><Relationship Id="rId1" Type="http://schemas.openxmlformats.org/officeDocument/2006/relationships/slideMaster" Target="../slideMasters/slideMaster15.xml"/></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24.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Master" Target="../slideMasters/slideMaster15.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0.xml.rels><?xml version="1.0" encoding="UTF-8" standalone="yes"?>
<Relationships xmlns="http://schemas.openxmlformats.org/package/2006/relationships"><Relationship Id="rId2" Type="http://schemas.openxmlformats.org/officeDocument/2006/relationships/image" Target="../media/image49.emf"/><Relationship Id="rId1" Type="http://schemas.openxmlformats.org/officeDocument/2006/relationships/slideMaster" Target="../slideMasters/slideMaster15.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35.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Master" Target="../slideMasters/slideMaster15.xml"/></Relationships>
</file>

<file path=ppt/slideLayouts/_rels/slideLayout436.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Master" Target="../slideMasters/slideMaster15.xml"/></Relationships>
</file>

<file path=ppt/slideLayouts/_rels/slideLayout437.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Master" Target="../slideMasters/slideMaster15.xml"/></Relationships>
</file>

<file path=ppt/slideLayouts/_rels/slideLayout438.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Master" Target="../slideMasters/slideMaster15.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41.xml.rels><?xml version="1.0" encoding="UTF-8" standalone="yes"?>
<Relationships xmlns="http://schemas.openxmlformats.org/package/2006/relationships"><Relationship Id="rId2" Type="http://schemas.openxmlformats.org/officeDocument/2006/relationships/image" Target="../media/image54.emf"/><Relationship Id="rId1" Type="http://schemas.openxmlformats.org/officeDocument/2006/relationships/slideMaster" Target="../slideMasters/slideMaster15.xml"/></Relationships>
</file>

<file path=ppt/slideLayouts/_rels/slideLayout442.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image" Target="../media/image55.jpg"/><Relationship Id="rId1" Type="http://schemas.openxmlformats.org/officeDocument/2006/relationships/slideMaster" Target="../slideMasters/slideMaster15.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7.emf"/><Relationship Id="rId1" Type="http://schemas.openxmlformats.org/officeDocument/2006/relationships/slideMaster" Target="../slideMasters/slideMaster6.xml"/><Relationship Id="rId4" Type="http://schemas.openxmlformats.org/officeDocument/2006/relationships/image" Target="../media/image13.svg"/></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28182801"/>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2_Blank">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B6277-6DB6-47BF-93FA-7E4DA530C18C}"/>
              </a:ext>
            </a:extLst>
          </p:cNvPr>
          <p:cNvSpPr>
            <a:spLocks noGrp="1"/>
          </p:cNvSpPr>
          <p:nvPr>
            <p:ph type="title"/>
          </p:nvPr>
        </p:nvSpPr>
        <p:spPr>
          <a:xfrm>
            <a:off x="584968" y="2019300"/>
            <a:ext cx="3907772" cy="1107996"/>
          </a:xfrm>
          <a:prstGeom prst="rect">
            <a:avLst/>
          </a:prstGeom>
        </p:spPr>
        <p:txBody>
          <a:bodyPr anchor="b"/>
          <a:lstStyle>
            <a:lvl1pPr algn="l">
              <a:defRPr/>
            </a:lvl1pPr>
          </a:lstStyle>
          <a:p>
            <a:r>
              <a:rPr lang="en-US"/>
              <a:t>Click to edit Master title style</a:t>
            </a:r>
          </a:p>
        </p:txBody>
      </p:sp>
      <p:sp>
        <p:nvSpPr>
          <p:cNvPr id="6" name="Text Placeholder 5">
            <a:extLst>
              <a:ext uri="{FF2B5EF4-FFF2-40B4-BE49-F238E27FC236}">
                <a16:creationId xmlns:a16="http://schemas.microsoft.com/office/drawing/2014/main" id="{E7511BAD-E75D-4CB3-99C7-568BF0EE3726}"/>
              </a:ext>
            </a:extLst>
          </p:cNvPr>
          <p:cNvSpPr>
            <a:spLocks noGrp="1"/>
          </p:cNvSpPr>
          <p:nvPr>
            <p:ph type="body" sz="quarter" idx="10"/>
          </p:nvPr>
        </p:nvSpPr>
        <p:spPr>
          <a:xfrm>
            <a:off x="584200" y="3284459"/>
            <a:ext cx="3907772" cy="1517338"/>
          </a:xfrm>
        </p:spPr>
        <p:txBody>
          <a:bodyPr/>
          <a:lstStyle>
            <a:lvl1pPr marL="0" indent="0" algn="l">
              <a:spcBef>
                <a:spcPts val="600"/>
              </a:spcBef>
              <a:spcAft>
                <a:spcPts val="600"/>
              </a:spcAft>
              <a:buNone/>
              <a:defRPr sz="2000">
                <a:latin typeface="+mn-lt"/>
              </a:defRPr>
            </a:lvl1pPr>
            <a:lvl2pPr marL="0" indent="0" algn="l">
              <a:spcBef>
                <a:spcPts val="600"/>
              </a:spcBef>
              <a:spcAft>
                <a:spcPts val="600"/>
              </a:spcAft>
              <a:buNone/>
              <a:defRPr sz="1800" b="0">
                <a:solidFill>
                  <a:schemeClr val="tx1"/>
                </a:solidFill>
              </a:defRPr>
            </a:lvl2pPr>
            <a:lvl3pPr marL="0" indent="0" algn="l">
              <a:buNone/>
              <a:defRPr sz="1400"/>
            </a:lvl3pPr>
            <a:lvl4pPr marL="0" indent="0" algn="l">
              <a:buNone/>
              <a:defRPr sz="1200"/>
            </a:lvl4pPr>
            <a:lvl5pPr marL="0" indent="0" algn="l">
              <a:buNone/>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1018513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726053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195307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6654763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6E6E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04897128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06223602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Walk-in">
    <p:bg>
      <p:bgRef idx="1001">
        <a:schemeClr val="bg2"/>
      </p:bgRef>
    </p:bg>
    <p:spTree>
      <p:nvGrpSpPr>
        <p:cNvPr id="1" name=""/>
        <p:cNvGrpSpPr/>
        <p:nvPr/>
      </p:nvGrpSpPr>
      <p:grpSpPr>
        <a:xfrm>
          <a:off x="0" y="0"/>
          <a:ext cx="0" cy="0"/>
          <a:chOff x="0" y="0"/>
          <a:chExt cx="0" cy="0"/>
        </a:xfrm>
      </p:grpSpPr>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p:nvPicPr>
        <p:blipFill>
          <a:blip r:embed="rId2"/>
          <a:stretch>
            <a:fillRect/>
          </a:stretch>
        </p:blipFill>
        <p:spPr bwMode="black">
          <a:xfrm>
            <a:off x="584200" y="586080"/>
            <a:ext cx="1366440" cy="292608"/>
          </a:xfrm>
          <a:prstGeom prst="rect">
            <a:avLst/>
          </a:prstGeom>
        </p:spPr>
      </p:pic>
      <p:sp>
        <p:nvSpPr>
          <p:cNvPr id="30" name="Rectangle 29">
            <a:extLst>
              <a:ext uri="{FF2B5EF4-FFF2-40B4-BE49-F238E27FC236}">
                <a16:creationId xmlns:a16="http://schemas.microsoft.com/office/drawing/2014/main" id="{8B2E4F62-54DC-4435-AA29-18599C177284}"/>
              </a:ext>
            </a:extLst>
          </p:cNvPr>
          <p:cNvSpPr/>
          <p:nvPr/>
        </p:nvSpPr>
        <p:spPr bwMode="gray">
          <a:xfrm>
            <a:off x="293044" y="1170431"/>
            <a:ext cx="11604624" cy="5393881"/>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3" name="Group 2">
            <a:extLst>
              <a:ext uri="{FF2B5EF4-FFF2-40B4-BE49-F238E27FC236}">
                <a16:creationId xmlns:a16="http://schemas.microsoft.com/office/drawing/2014/main" id="{56FAD87F-DBF5-4E2F-A61B-3CCEC5C7D0B9}"/>
              </a:ext>
            </a:extLst>
          </p:cNvPr>
          <p:cNvGrpSpPr/>
          <p:nvPr/>
        </p:nvGrpSpPr>
        <p:grpSpPr bwMode="ltGray">
          <a:xfrm>
            <a:off x="8710812" y="1771650"/>
            <a:ext cx="3481189" cy="4196081"/>
            <a:chOff x="8710812" y="1771650"/>
            <a:chExt cx="3481189" cy="4196081"/>
          </a:xfrm>
        </p:grpSpPr>
        <p:sp>
          <p:nvSpPr>
            <p:cNvPr id="32" name="Freeform 5">
              <a:extLst>
                <a:ext uri="{FF2B5EF4-FFF2-40B4-BE49-F238E27FC236}">
                  <a16:creationId xmlns:a16="http://schemas.microsoft.com/office/drawing/2014/main" id="{6B0365F1-E7DF-4958-962E-9FFD3A394140}"/>
                </a:ext>
              </a:extLst>
            </p:cNvPr>
            <p:cNvSpPr>
              <a:spLocks/>
            </p:cNvSpPr>
            <p:nvPr/>
          </p:nvSpPr>
          <p:spPr bwMode="ltGray">
            <a:xfrm>
              <a:off x="9246854" y="3720628"/>
              <a:ext cx="531187" cy="974975"/>
            </a:xfrm>
            <a:custGeom>
              <a:avLst/>
              <a:gdLst>
                <a:gd name="T0" fmla="*/ 547 w 547"/>
                <a:gd name="T1" fmla="*/ 704 h 1004"/>
                <a:gd name="T2" fmla="*/ 0 w 547"/>
                <a:gd name="T3" fmla="*/ 1004 h 1004"/>
                <a:gd name="T4" fmla="*/ 0 w 547"/>
                <a:gd name="T5" fmla="*/ 300 h 1004"/>
                <a:gd name="T6" fmla="*/ 547 w 547"/>
                <a:gd name="T7" fmla="*/ 0 h 1004"/>
                <a:gd name="T8" fmla="*/ 547 w 547"/>
                <a:gd name="T9" fmla="*/ 704 h 1004"/>
              </a:gdLst>
              <a:ahLst/>
              <a:cxnLst>
                <a:cxn ang="0">
                  <a:pos x="T0" y="T1"/>
                </a:cxn>
                <a:cxn ang="0">
                  <a:pos x="T2" y="T3"/>
                </a:cxn>
                <a:cxn ang="0">
                  <a:pos x="T4" y="T5"/>
                </a:cxn>
                <a:cxn ang="0">
                  <a:pos x="T6" y="T7"/>
                </a:cxn>
                <a:cxn ang="0">
                  <a:pos x="T8" y="T9"/>
                </a:cxn>
              </a:cxnLst>
              <a:rect l="0" t="0" r="r" b="b"/>
              <a:pathLst>
                <a:path w="547" h="1004">
                  <a:moveTo>
                    <a:pt x="547" y="704"/>
                  </a:moveTo>
                  <a:lnTo>
                    <a:pt x="0" y="1004"/>
                  </a:lnTo>
                  <a:lnTo>
                    <a:pt x="0" y="300"/>
                  </a:lnTo>
                  <a:lnTo>
                    <a:pt x="547" y="0"/>
                  </a:lnTo>
                  <a:lnTo>
                    <a:pt x="547" y="704"/>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6">
              <a:extLst>
                <a:ext uri="{FF2B5EF4-FFF2-40B4-BE49-F238E27FC236}">
                  <a16:creationId xmlns:a16="http://schemas.microsoft.com/office/drawing/2014/main" id="{39253E4C-431D-4257-8CC7-C1456CD2F32D}"/>
                </a:ext>
              </a:extLst>
            </p:cNvPr>
            <p:cNvSpPr>
              <a:spLocks/>
            </p:cNvSpPr>
            <p:nvPr/>
          </p:nvSpPr>
          <p:spPr bwMode="ltGray">
            <a:xfrm>
              <a:off x="9778040" y="3720628"/>
              <a:ext cx="532157" cy="974975"/>
            </a:xfrm>
            <a:custGeom>
              <a:avLst/>
              <a:gdLst>
                <a:gd name="T0" fmla="*/ 0 w 548"/>
                <a:gd name="T1" fmla="*/ 704 h 1004"/>
                <a:gd name="T2" fmla="*/ 548 w 548"/>
                <a:gd name="T3" fmla="*/ 1004 h 1004"/>
                <a:gd name="T4" fmla="*/ 548 w 548"/>
                <a:gd name="T5" fmla="*/ 300 h 1004"/>
                <a:gd name="T6" fmla="*/ 0 w 548"/>
                <a:gd name="T7" fmla="*/ 0 h 1004"/>
                <a:gd name="T8" fmla="*/ 0 w 548"/>
                <a:gd name="T9" fmla="*/ 704 h 1004"/>
              </a:gdLst>
              <a:ahLst/>
              <a:cxnLst>
                <a:cxn ang="0">
                  <a:pos x="T0" y="T1"/>
                </a:cxn>
                <a:cxn ang="0">
                  <a:pos x="T2" y="T3"/>
                </a:cxn>
                <a:cxn ang="0">
                  <a:pos x="T4" y="T5"/>
                </a:cxn>
                <a:cxn ang="0">
                  <a:pos x="T6" y="T7"/>
                </a:cxn>
                <a:cxn ang="0">
                  <a:pos x="T8" y="T9"/>
                </a:cxn>
              </a:cxnLst>
              <a:rect l="0" t="0" r="r" b="b"/>
              <a:pathLst>
                <a:path w="548" h="1004">
                  <a:moveTo>
                    <a:pt x="0" y="704"/>
                  </a:moveTo>
                  <a:lnTo>
                    <a:pt x="548" y="1004"/>
                  </a:lnTo>
                  <a:lnTo>
                    <a:pt x="548" y="300"/>
                  </a:lnTo>
                  <a:lnTo>
                    <a:pt x="0" y="0"/>
                  </a:lnTo>
                  <a:lnTo>
                    <a:pt x="0" y="704"/>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7">
              <a:extLst>
                <a:ext uri="{FF2B5EF4-FFF2-40B4-BE49-F238E27FC236}">
                  <a16:creationId xmlns:a16="http://schemas.microsoft.com/office/drawing/2014/main" id="{E928826C-9C74-4194-A556-98EC9A96F677}"/>
                </a:ext>
              </a:extLst>
            </p:cNvPr>
            <p:cNvSpPr>
              <a:spLocks/>
            </p:cNvSpPr>
            <p:nvPr/>
          </p:nvSpPr>
          <p:spPr bwMode="ltGray">
            <a:xfrm>
              <a:off x="9246854" y="4404276"/>
              <a:ext cx="1063344" cy="586538"/>
            </a:xfrm>
            <a:custGeom>
              <a:avLst/>
              <a:gdLst>
                <a:gd name="T0" fmla="*/ 547 w 1095"/>
                <a:gd name="T1" fmla="*/ 0 h 604"/>
                <a:gd name="T2" fmla="*/ 0 w 1095"/>
                <a:gd name="T3" fmla="*/ 300 h 604"/>
                <a:gd name="T4" fmla="*/ 560 w 1095"/>
                <a:gd name="T5" fmla="*/ 604 h 604"/>
                <a:gd name="T6" fmla="*/ 1095 w 1095"/>
                <a:gd name="T7" fmla="*/ 300 h 604"/>
                <a:gd name="T8" fmla="*/ 547 w 1095"/>
                <a:gd name="T9" fmla="*/ 0 h 604"/>
              </a:gdLst>
              <a:ahLst/>
              <a:cxnLst>
                <a:cxn ang="0">
                  <a:pos x="T0" y="T1"/>
                </a:cxn>
                <a:cxn ang="0">
                  <a:pos x="T2" y="T3"/>
                </a:cxn>
                <a:cxn ang="0">
                  <a:pos x="T4" y="T5"/>
                </a:cxn>
                <a:cxn ang="0">
                  <a:pos x="T6" y="T7"/>
                </a:cxn>
                <a:cxn ang="0">
                  <a:pos x="T8" y="T9"/>
                </a:cxn>
              </a:cxnLst>
              <a:rect l="0" t="0" r="r" b="b"/>
              <a:pathLst>
                <a:path w="1095" h="604">
                  <a:moveTo>
                    <a:pt x="547" y="0"/>
                  </a:moveTo>
                  <a:lnTo>
                    <a:pt x="0" y="300"/>
                  </a:lnTo>
                  <a:lnTo>
                    <a:pt x="560" y="604"/>
                  </a:lnTo>
                  <a:lnTo>
                    <a:pt x="1095" y="300"/>
                  </a:lnTo>
                  <a:lnTo>
                    <a:pt x="547" y="0"/>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8">
              <a:extLst>
                <a:ext uri="{FF2B5EF4-FFF2-40B4-BE49-F238E27FC236}">
                  <a16:creationId xmlns:a16="http://schemas.microsoft.com/office/drawing/2014/main" id="{7ACB5DE1-DAC6-4C99-B2CC-0EB12CE0D5FE}"/>
                </a:ext>
              </a:extLst>
            </p:cNvPr>
            <p:cNvSpPr>
              <a:spLocks/>
            </p:cNvSpPr>
            <p:nvPr/>
          </p:nvSpPr>
          <p:spPr bwMode="ltGray">
            <a:xfrm>
              <a:off x="8710812"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9">
              <a:extLst>
                <a:ext uri="{FF2B5EF4-FFF2-40B4-BE49-F238E27FC236}">
                  <a16:creationId xmlns:a16="http://schemas.microsoft.com/office/drawing/2014/main" id="{5D630C8B-3A7C-4321-A3EF-B1D0A698F738}"/>
                </a:ext>
              </a:extLst>
            </p:cNvPr>
            <p:cNvSpPr>
              <a:spLocks/>
            </p:cNvSpPr>
            <p:nvPr/>
          </p:nvSpPr>
          <p:spPr bwMode="ltGray">
            <a:xfrm>
              <a:off x="9242969" y="2748567"/>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10">
              <a:extLst>
                <a:ext uri="{FF2B5EF4-FFF2-40B4-BE49-F238E27FC236}">
                  <a16:creationId xmlns:a16="http://schemas.microsoft.com/office/drawing/2014/main" id="{2A590461-2675-4E4A-B9BB-BF5471E89538}"/>
                </a:ext>
              </a:extLst>
            </p:cNvPr>
            <p:cNvSpPr>
              <a:spLocks/>
            </p:cNvSpPr>
            <p:nvPr/>
          </p:nvSpPr>
          <p:spPr bwMode="ltGray">
            <a:xfrm>
              <a:off x="8710812" y="3434156"/>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1">
              <a:extLst>
                <a:ext uri="{FF2B5EF4-FFF2-40B4-BE49-F238E27FC236}">
                  <a16:creationId xmlns:a16="http://schemas.microsoft.com/office/drawing/2014/main" id="{48EAECFD-0CA3-492F-BA94-22EF6EB2205B}"/>
                </a:ext>
              </a:extLst>
            </p:cNvPr>
            <p:cNvSpPr>
              <a:spLocks/>
            </p:cNvSpPr>
            <p:nvPr/>
          </p:nvSpPr>
          <p:spPr bwMode="ltGray">
            <a:xfrm>
              <a:off x="9773185"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12">
              <a:extLst>
                <a:ext uri="{FF2B5EF4-FFF2-40B4-BE49-F238E27FC236}">
                  <a16:creationId xmlns:a16="http://schemas.microsoft.com/office/drawing/2014/main" id="{62FFEC32-2F2F-43F4-9C21-7F15A26966AC}"/>
                </a:ext>
              </a:extLst>
            </p:cNvPr>
            <p:cNvSpPr>
              <a:spLocks/>
            </p:cNvSpPr>
            <p:nvPr/>
          </p:nvSpPr>
          <p:spPr bwMode="ltGray">
            <a:xfrm>
              <a:off x="9773185" y="3434157"/>
              <a:ext cx="1063345"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 name="connsiteX0" fmla="*/ 5005 w 10000"/>
                <a:gd name="connsiteY0" fmla="*/ 0 h 10000"/>
                <a:gd name="connsiteX1" fmla="*/ 0 w 10000"/>
                <a:gd name="connsiteY1" fmla="*/ 4967 h 10000"/>
                <a:gd name="connsiteX2" fmla="*/ 5048 w 10000"/>
                <a:gd name="connsiteY2" fmla="*/ 10000 h 10000"/>
                <a:gd name="connsiteX3" fmla="*/ 10000 w 10000"/>
                <a:gd name="connsiteY3" fmla="*/ 4967 h 10000"/>
                <a:gd name="connsiteX4" fmla="*/ 5005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5005" y="0"/>
                  </a:moveTo>
                  <a:lnTo>
                    <a:pt x="0" y="4967"/>
                  </a:lnTo>
                  <a:lnTo>
                    <a:pt x="5048" y="10000"/>
                  </a:lnTo>
                  <a:lnTo>
                    <a:pt x="10000" y="4967"/>
                  </a:lnTo>
                  <a:lnTo>
                    <a:pt x="5005"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13">
              <a:extLst>
                <a:ext uri="{FF2B5EF4-FFF2-40B4-BE49-F238E27FC236}">
                  <a16:creationId xmlns:a16="http://schemas.microsoft.com/office/drawing/2014/main" id="{647709D2-F4CC-4414-B183-427A6D2A22AB}"/>
                </a:ext>
              </a:extLst>
            </p:cNvPr>
            <p:cNvSpPr>
              <a:spLocks/>
            </p:cNvSpPr>
            <p:nvPr/>
          </p:nvSpPr>
          <p:spPr bwMode="ltGray">
            <a:xfrm>
              <a:off x="11361823" y="2748566"/>
              <a:ext cx="534332" cy="982635"/>
            </a:xfrm>
            <a:custGeom>
              <a:avLst/>
              <a:gdLst>
                <a:gd name="T0" fmla="*/ 0 w 548"/>
                <a:gd name="T1" fmla="*/ 706 h 1006"/>
                <a:gd name="T2" fmla="*/ 548 w 548"/>
                <a:gd name="T3" fmla="*/ 1006 h 1006"/>
                <a:gd name="T4" fmla="*/ 548 w 548"/>
                <a:gd name="T5" fmla="*/ 300 h 1006"/>
                <a:gd name="T6" fmla="*/ 0 w 548"/>
                <a:gd name="T7" fmla="*/ 0 h 1006"/>
                <a:gd name="T8" fmla="*/ 0 w 548"/>
                <a:gd name="T9" fmla="*/ 706 h 1006"/>
              </a:gdLst>
              <a:ahLst/>
              <a:cxnLst>
                <a:cxn ang="0">
                  <a:pos x="T0" y="T1"/>
                </a:cxn>
                <a:cxn ang="0">
                  <a:pos x="T2" y="T3"/>
                </a:cxn>
                <a:cxn ang="0">
                  <a:pos x="T4" y="T5"/>
                </a:cxn>
                <a:cxn ang="0">
                  <a:pos x="T6" y="T7"/>
                </a:cxn>
                <a:cxn ang="0">
                  <a:pos x="T8" y="T9"/>
                </a:cxn>
              </a:cxnLst>
              <a:rect l="0" t="0" r="r" b="b"/>
              <a:pathLst>
                <a:path w="548" h="1006">
                  <a:moveTo>
                    <a:pt x="0" y="706"/>
                  </a:moveTo>
                  <a:lnTo>
                    <a:pt x="548" y="1006"/>
                  </a:lnTo>
                  <a:lnTo>
                    <a:pt x="548" y="300"/>
                  </a:lnTo>
                  <a:lnTo>
                    <a:pt x="0" y="0"/>
                  </a:lnTo>
                  <a:lnTo>
                    <a:pt x="0" y="706"/>
                  </a:lnTo>
                  <a:close/>
                </a:path>
              </a:pathLst>
            </a:custGeom>
            <a:solidFill>
              <a:srgbClr val="303030"/>
            </a:solidFill>
            <a:ln w="9525">
              <a:noFill/>
              <a:round/>
              <a:headEnd/>
              <a:tailEnd/>
            </a:ln>
          </p:spPr>
          <p:txBody>
            <a:bodyPr vert="horz" wrap="square" lIns="91440" tIns="45720" rIns="91440" bIns="45720" numCol="1" anchor="t" anchorCtr="0" compatLnSpc="1">
              <a:prstTxWarp prst="textNoShape">
                <a:avLst/>
              </a:prstTxWarp>
            </a:bodyPr>
            <a:lstStyle/>
            <a:p>
              <a:pPr lvl="0"/>
              <a:endParaRPr lang="en-US"/>
            </a:p>
          </p:txBody>
        </p:sp>
        <p:sp>
          <p:nvSpPr>
            <p:cNvPr id="41" name="Freeform 14">
              <a:extLst>
                <a:ext uri="{FF2B5EF4-FFF2-40B4-BE49-F238E27FC236}">
                  <a16:creationId xmlns:a16="http://schemas.microsoft.com/office/drawing/2014/main" id="{72928ABA-DF2E-4C8E-B194-7FA528229810}"/>
                </a:ext>
              </a:extLst>
            </p:cNvPr>
            <p:cNvSpPr>
              <a:spLocks/>
            </p:cNvSpPr>
            <p:nvPr/>
          </p:nvSpPr>
          <p:spPr bwMode="ltGray">
            <a:xfrm>
              <a:off x="10833616" y="3434158"/>
              <a:ext cx="1060195" cy="586539"/>
            </a:xfrm>
            <a:custGeom>
              <a:avLst/>
              <a:gdLst>
                <a:gd name="T0" fmla="*/ 548 w 1096"/>
                <a:gd name="T1" fmla="*/ 0 h 604"/>
                <a:gd name="T2" fmla="*/ 0 w 1096"/>
                <a:gd name="T3" fmla="*/ 300 h 604"/>
                <a:gd name="T4" fmla="*/ 560 w 1096"/>
                <a:gd name="T5" fmla="*/ 604 h 604"/>
                <a:gd name="T6" fmla="*/ 1096 w 1096"/>
                <a:gd name="T7" fmla="*/ 300 h 604"/>
                <a:gd name="T8" fmla="*/ 548 w 1096"/>
                <a:gd name="T9" fmla="*/ 0 h 604"/>
                <a:gd name="connsiteX0" fmla="*/ 5000 w 9956"/>
                <a:gd name="connsiteY0" fmla="*/ 0 h 10000"/>
                <a:gd name="connsiteX1" fmla="*/ 0 w 9956"/>
                <a:gd name="connsiteY1" fmla="*/ 4967 h 10000"/>
                <a:gd name="connsiteX2" fmla="*/ 5109 w 9956"/>
                <a:gd name="connsiteY2" fmla="*/ 10000 h 10000"/>
                <a:gd name="connsiteX3" fmla="*/ 9956 w 9956"/>
                <a:gd name="connsiteY3" fmla="*/ 4967 h 10000"/>
                <a:gd name="connsiteX4" fmla="*/ 5000 w 9956"/>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56" h="10000">
                  <a:moveTo>
                    <a:pt x="5000" y="0"/>
                  </a:moveTo>
                  <a:lnTo>
                    <a:pt x="0" y="4967"/>
                  </a:lnTo>
                  <a:lnTo>
                    <a:pt x="5109" y="10000"/>
                  </a:lnTo>
                  <a:lnTo>
                    <a:pt x="9956" y="4967"/>
                  </a:lnTo>
                  <a:lnTo>
                    <a:pt x="5000" y="0"/>
                  </a:lnTo>
                  <a:close/>
                </a:path>
              </a:pathLst>
            </a:custGeom>
            <a:solidFill>
              <a:srgbClr val="303030"/>
            </a:solidFill>
            <a:ln w="9525">
              <a:noFill/>
              <a:round/>
              <a:headEnd/>
              <a:tailEnd/>
            </a:ln>
          </p:spPr>
          <p:txBody>
            <a:bodyPr vert="horz" wrap="square" lIns="91440" tIns="45720" rIns="91440" bIns="45720" numCol="1" anchor="t" anchorCtr="0" compatLnSpc="1">
              <a:prstTxWarp prst="textNoShape">
                <a:avLst/>
              </a:prstTxWarp>
            </a:bodyPr>
            <a:lstStyle/>
            <a:p>
              <a:pPr lvl="0"/>
              <a:endParaRPr lang="en-US"/>
            </a:p>
          </p:txBody>
        </p:sp>
        <p:sp>
          <p:nvSpPr>
            <p:cNvPr id="42" name="Freeform 15">
              <a:extLst>
                <a:ext uri="{FF2B5EF4-FFF2-40B4-BE49-F238E27FC236}">
                  <a16:creationId xmlns:a16="http://schemas.microsoft.com/office/drawing/2014/main" id="{5A52C6C9-8220-4E26-B41D-1AA4F49DF9B8}"/>
                </a:ext>
              </a:extLst>
            </p:cNvPr>
            <p:cNvSpPr>
              <a:spLocks/>
            </p:cNvSpPr>
            <p:nvPr/>
          </p:nvSpPr>
          <p:spPr bwMode="ltGray">
            <a:xfrm>
              <a:off x="10299515" y="1771650"/>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16">
              <a:extLst>
                <a:ext uri="{FF2B5EF4-FFF2-40B4-BE49-F238E27FC236}">
                  <a16:creationId xmlns:a16="http://schemas.microsoft.com/office/drawing/2014/main" id="{8548CD94-9B34-4B91-BB2B-8736861E89E1}"/>
                </a:ext>
              </a:extLst>
            </p:cNvPr>
            <p:cNvSpPr>
              <a:spLocks/>
            </p:cNvSpPr>
            <p:nvPr/>
          </p:nvSpPr>
          <p:spPr bwMode="ltGray">
            <a:xfrm>
              <a:off x="10831673" y="1771650"/>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7">
              <a:extLst>
                <a:ext uri="{FF2B5EF4-FFF2-40B4-BE49-F238E27FC236}">
                  <a16:creationId xmlns:a16="http://schemas.microsoft.com/office/drawing/2014/main" id="{CFFFDB94-105D-4570-A938-4AD7CE4AE782}"/>
                </a:ext>
              </a:extLst>
            </p:cNvPr>
            <p:cNvSpPr>
              <a:spLocks/>
            </p:cNvSpPr>
            <p:nvPr/>
          </p:nvSpPr>
          <p:spPr bwMode="ltGray">
            <a:xfrm>
              <a:off x="10299515" y="2457240"/>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18">
              <a:extLst>
                <a:ext uri="{FF2B5EF4-FFF2-40B4-BE49-F238E27FC236}">
                  <a16:creationId xmlns:a16="http://schemas.microsoft.com/office/drawing/2014/main" id="{AC2A78A9-4071-45DC-BAE8-1C643EDD9B01}"/>
                </a:ext>
              </a:extLst>
            </p:cNvPr>
            <p:cNvSpPr>
              <a:spLocks/>
            </p:cNvSpPr>
            <p:nvPr/>
          </p:nvSpPr>
          <p:spPr bwMode="ltGray">
            <a:xfrm>
              <a:off x="11364801" y="1771650"/>
              <a:ext cx="531187" cy="976917"/>
            </a:xfrm>
            <a:custGeom>
              <a:avLst/>
              <a:gdLst>
                <a:gd name="T0" fmla="*/ 547 w 547"/>
                <a:gd name="T1" fmla="*/ 706 h 1006"/>
                <a:gd name="T2" fmla="*/ 0 w 547"/>
                <a:gd name="T3" fmla="*/ 1006 h 1006"/>
                <a:gd name="T4" fmla="*/ 0 w 547"/>
                <a:gd name="T5" fmla="*/ 300 h 1006"/>
                <a:gd name="T6" fmla="*/ 547 w 547"/>
                <a:gd name="T7" fmla="*/ 0 h 1006"/>
                <a:gd name="T8" fmla="*/ 547 w 547"/>
                <a:gd name="T9" fmla="*/ 706 h 1006"/>
              </a:gdLst>
              <a:ahLst/>
              <a:cxnLst>
                <a:cxn ang="0">
                  <a:pos x="T0" y="T1"/>
                </a:cxn>
                <a:cxn ang="0">
                  <a:pos x="T2" y="T3"/>
                </a:cxn>
                <a:cxn ang="0">
                  <a:pos x="T4" y="T5"/>
                </a:cxn>
                <a:cxn ang="0">
                  <a:pos x="T6" y="T7"/>
                </a:cxn>
                <a:cxn ang="0">
                  <a:pos x="T8" y="T9"/>
                </a:cxn>
              </a:cxnLst>
              <a:rect l="0" t="0" r="r" b="b"/>
              <a:pathLst>
                <a:path w="547" h="1006">
                  <a:moveTo>
                    <a:pt x="547" y="706"/>
                  </a:moveTo>
                  <a:lnTo>
                    <a:pt x="0" y="1006"/>
                  </a:lnTo>
                  <a:lnTo>
                    <a:pt x="0" y="300"/>
                  </a:lnTo>
                  <a:lnTo>
                    <a:pt x="547" y="0"/>
                  </a:lnTo>
                  <a:lnTo>
                    <a:pt x="547"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Shape 56">
              <a:extLst>
                <a:ext uri="{FF2B5EF4-FFF2-40B4-BE49-F238E27FC236}">
                  <a16:creationId xmlns:a16="http://schemas.microsoft.com/office/drawing/2014/main" id="{6A0EEF9B-FB8E-409B-A24F-BD7570B88204}"/>
                </a:ext>
              </a:extLst>
            </p:cNvPr>
            <p:cNvSpPr>
              <a:spLocks/>
            </p:cNvSpPr>
            <p:nvPr/>
          </p:nvSpPr>
          <p:spPr bwMode="ltGray">
            <a:xfrm>
              <a:off x="11895988" y="1771650"/>
              <a:ext cx="296013" cy="847641"/>
            </a:xfrm>
            <a:custGeom>
              <a:avLst/>
              <a:gdLst>
                <a:gd name="connsiteX0" fmla="*/ 0 w 296013"/>
                <a:gd name="connsiteY0" fmla="*/ 0 h 847641"/>
                <a:gd name="connsiteX1" fmla="*/ 296013 w 296013"/>
                <a:gd name="connsiteY1" fmla="*/ 162051 h 847641"/>
                <a:gd name="connsiteX2" fmla="*/ 296013 w 296013"/>
                <a:gd name="connsiteY2" fmla="*/ 847641 h 847641"/>
                <a:gd name="connsiteX3" fmla="*/ 0 w 296013"/>
                <a:gd name="connsiteY3" fmla="*/ 685590 h 847641"/>
              </a:gdLst>
              <a:ahLst/>
              <a:cxnLst>
                <a:cxn ang="0">
                  <a:pos x="connsiteX0" y="connsiteY0"/>
                </a:cxn>
                <a:cxn ang="0">
                  <a:pos x="connsiteX1" y="connsiteY1"/>
                </a:cxn>
                <a:cxn ang="0">
                  <a:pos x="connsiteX2" y="connsiteY2"/>
                </a:cxn>
                <a:cxn ang="0">
                  <a:pos x="connsiteX3" y="connsiteY3"/>
                </a:cxn>
              </a:cxnLst>
              <a:rect l="l" t="t" r="r" b="b"/>
              <a:pathLst>
                <a:path w="296013" h="847641">
                  <a:moveTo>
                    <a:pt x="0" y="0"/>
                  </a:moveTo>
                  <a:lnTo>
                    <a:pt x="296013" y="162051"/>
                  </a:lnTo>
                  <a:lnTo>
                    <a:pt x="296013" y="847641"/>
                  </a:lnTo>
                  <a:lnTo>
                    <a:pt x="0" y="685590"/>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59" name="Freeform: Shape 58">
              <a:extLst>
                <a:ext uri="{FF2B5EF4-FFF2-40B4-BE49-F238E27FC236}">
                  <a16:creationId xmlns:a16="http://schemas.microsoft.com/office/drawing/2014/main" id="{390FC8DE-C4AD-4BD3-9506-276C17F0C333}"/>
                </a:ext>
              </a:extLst>
            </p:cNvPr>
            <p:cNvSpPr>
              <a:spLocks/>
            </p:cNvSpPr>
            <p:nvPr/>
          </p:nvSpPr>
          <p:spPr bwMode="ltGray">
            <a:xfrm>
              <a:off x="11364800" y="2457240"/>
              <a:ext cx="827200" cy="593577"/>
            </a:xfrm>
            <a:custGeom>
              <a:avLst/>
              <a:gdLst>
                <a:gd name="connsiteX0" fmla="*/ 531141 w 827200"/>
                <a:gd name="connsiteY0" fmla="*/ 0 h 593577"/>
                <a:gd name="connsiteX1" fmla="*/ 827200 w 827200"/>
                <a:gd name="connsiteY1" fmla="*/ 162066 h 593577"/>
                <a:gd name="connsiteX2" fmla="*/ 827200 w 827200"/>
                <a:gd name="connsiteY2" fmla="*/ 425095 h 593577"/>
                <a:gd name="connsiteX3" fmla="*/ 529758 w 827200"/>
                <a:gd name="connsiteY3" fmla="*/ 593577 h 593577"/>
                <a:gd name="connsiteX4" fmla="*/ 0 w 827200"/>
                <a:gd name="connsiteY4" fmla="*/ 291334 h 593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7200" h="593577">
                  <a:moveTo>
                    <a:pt x="531141" y="0"/>
                  </a:moveTo>
                  <a:lnTo>
                    <a:pt x="827200" y="162066"/>
                  </a:lnTo>
                  <a:lnTo>
                    <a:pt x="827200" y="425095"/>
                  </a:lnTo>
                  <a:lnTo>
                    <a:pt x="529758" y="593577"/>
                  </a:lnTo>
                  <a:lnTo>
                    <a:pt x="0" y="291334"/>
                  </a:lnTo>
                  <a:close/>
                </a:path>
              </a:pathLst>
            </a:custGeom>
            <a:solidFill>
              <a:srgbClr val="303030"/>
            </a:solidFill>
            <a:ln w="9525">
              <a:solidFill>
                <a:srgbClr val="303030"/>
              </a:solidFill>
              <a:round/>
              <a:headEnd/>
              <a:tailEnd/>
            </a:ln>
          </p:spPr>
          <p:txBody>
            <a:bodyPr vert="horz" wrap="square" lIns="91440" tIns="45720" rIns="91440" bIns="45720" numCol="1" anchor="t" anchorCtr="0" compatLnSpc="1">
              <a:prstTxWarp prst="textNoShape">
                <a:avLst/>
              </a:prstTxWarp>
              <a:noAutofit/>
            </a:bodyPr>
            <a:lstStyle/>
            <a:p>
              <a:pPr lvl="0"/>
              <a:endParaRPr lang="en-US"/>
            </a:p>
          </p:txBody>
        </p:sp>
        <p:sp>
          <p:nvSpPr>
            <p:cNvPr id="48" name="Freeform 21">
              <a:extLst>
                <a:ext uri="{FF2B5EF4-FFF2-40B4-BE49-F238E27FC236}">
                  <a16:creationId xmlns:a16="http://schemas.microsoft.com/office/drawing/2014/main" id="{77297A5A-69AC-4DF4-95F9-A09D48D814E3}"/>
                </a:ext>
              </a:extLst>
            </p:cNvPr>
            <p:cNvSpPr>
              <a:spLocks/>
            </p:cNvSpPr>
            <p:nvPr/>
          </p:nvSpPr>
          <p:spPr bwMode="ltGray">
            <a:xfrm>
              <a:off x="10316024" y="4400391"/>
              <a:ext cx="531187" cy="976917"/>
            </a:xfrm>
            <a:custGeom>
              <a:avLst/>
              <a:gdLst>
                <a:gd name="T0" fmla="*/ 547 w 547"/>
                <a:gd name="T1" fmla="*/ 707 h 1006"/>
                <a:gd name="T2" fmla="*/ 0 w 547"/>
                <a:gd name="T3" fmla="*/ 1006 h 1006"/>
                <a:gd name="T4" fmla="*/ 0 w 547"/>
                <a:gd name="T5" fmla="*/ 300 h 1006"/>
                <a:gd name="T6" fmla="*/ 547 w 547"/>
                <a:gd name="T7" fmla="*/ 0 h 1006"/>
                <a:gd name="T8" fmla="*/ 547 w 547"/>
                <a:gd name="T9" fmla="*/ 707 h 1006"/>
              </a:gdLst>
              <a:ahLst/>
              <a:cxnLst>
                <a:cxn ang="0">
                  <a:pos x="T0" y="T1"/>
                </a:cxn>
                <a:cxn ang="0">
                  <a:pos x="T2" y="T3"/>
                </a:cxn>
                <a:cxn ang="0">
                  <a:pos x="T4" y="T5"/>
                </a:cxn>
                <a:cxn ang="0">
                  <a:pos x="T6" y="T7"/>
                </a:cxn>
                <a:cxn ang="0">
                  <a:pos x="T8" y="T9"/>
                </a:cxn>
              </a:cxnLst>
              <a:rect l="0" t="0" r="r" b="b"/>
              <a:pathLst>
                <a:path w="547" h="1006">
                  <a:moveTo>
                    <a:pt x="547" y="707"/>
                  </a:moveTo>
                  <a:lnTo>
                    <a:pt x="0" y="1006"/>
                  </a:lnTo>
                  <a:lnTo>
                    <a:pt x="0" y="300"/>
                  </a:lnTo>
                  <a:lnTo>
                    <a:pt x="547" y="0"/>
                  </a:lnTo>
                  <a:lnTo>
                    <a:pt x="547" y="707"/>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22">
              <a:extLst>
                <a:ext uri="{FF2B5EF4-FFF2-40B4-BE49-F238E27FC236}">
                  <a16:creationId xmlns:a16="http://schemas.microsoft.com/office/drawing/2014/main" id="{E65087DC-7AC8-4AA7-9010-A067ADE1CF79}"/>
                </a:ext>
              </a:extLst>
            </p:cNvPr>
            <p:cNvSpPr>
              <a:spLocks/>
            </p:cNvSpPr>
            <p:nvPr/>
          </p:nvSpPr>
          <p:spPr bwMode="ltGray">
            <a:xfrm>
              <a:off x="10847210" y="4400391"/>
              <a:ext cx="532157" cy="976917"/>
            </a:xfrm>
            <a:custGeom>
              <a:avLst/>
              <a:gdLst>
                <a:gd name="T0" fmla="*/ 0 w 548"/>
                <a:gd name="T1" fmla="*/ 707 h 1006"/>
                <a:gd name="T2" fmla="*/ 548 w 548"/>
                <a:gd name="T3" fmla="*/ 1006 h 1006"/>
                <a:gd name="T4" fmla="*/ 548 w 548"/>
                <a:gd name="T5" fmla="*/ 300 h 1006"/>
                <a:gd name="T6" fmla="*/ 0 w 548"/>
                <a:gd name="T7" fmla="*/ 0 h 1006"/>
                <a:gd name="T8" fmla="*/ 0 w 548"/>
                <a:gd name="T9" fmla="*/ 707 h 1006"/>
              </a:gdLst>
              <a:ahLst/>
              <a:cxnLst>
                <a:cxn ang="0">
                  <a:pos x="T0" y="T1"/>
                </a:cxn>
                <a:cxn ang="0">
                  <a:pos x="T2" y="T3"/>
                </a:cxn>
                <a:cxn ang="0">
                  <a:pos x="T4" y="T5"/>
                </a:cxn>
                <a:cxn ang="0">
                  <a:pos x="T6" y="T7"/>
                </a:cxn>
                <a:cxn ang="0">
                  <a:pos x="T8" y="T9"/>
                </a:cxn>
              </a:cxnLst>
              <a:rect l="0" t="0" r="r" b="b"/>
              <a:pathLst>
                <a:path w="548" h="1006">
                  <a:moveTo>
                    <a:pt x="0" y="707"/>
                  </a:moveTo>
                  <a:lnTo>
                    <a:pt x="548" y="1006"/>
                  </a:lnTo>
                  <a:lnTo>
                    <a:pt x="548" y="300"/>
                  </a:lnTo>
                  <a:lnTo>
                    <a:pt x="0" y="0"/>
                  </a:lnTo>
                  <a:lnTo>
                    <a:pt x="0" y="707"/>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23">
              <a:extLst>
                <a:ext uri="{FF2B5EF4-FFF2-40B4-BE49-F238E27FC236}">
                  <a16:creationId xmlns:a16="http://schemas.microsoft.com/office/drawing/2014/main" id="{3B4C2EBB-4C89-4380-A5E7-A7BD40C2B90E}"/>
                </a:ext>
              </a:extLst>
            </p:cNvPr>
            <p:cNvSpPr>
              <a:spLocks/>
            </p:cNvSpPr>
            <p:nvPr/>
          </p:nvSpPr>
          <p:spPr bwMode="ltGray">
            <a:xfrm>
              <a:off x="10316024" y="5086952"/>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24">
              <a:extLst>
                <a:ext uri="{FF2B5EF4-FFF2-40B4-BE49-F238E27FC236}">
                  <a16:creationId xmlns:a16="http://schemas.microsoft.com/office/drawing/2014/main" id="{0D7CD4FA-6D18-4E1F-9C7D-91AA2E32B2BC}"/>
                </a:ext>
              </a:extLst>
            </p:cNvPr>
            <p:cNvSpPr>
              <a:spLocks/>
            </p:cNvSpPr>
            <p:nvPr/>
          </p:nvSpPr>
          <p:spPr bwMode="ltGray">
            <a:xfrm>
              <a:off x="8720523" y="4697545"/>
              <a:ext cx="531187" cy="974975"/>
            </a:xfrm>
            <a:custGeom>
              <a:avLst/>
              <a:gdLst>
                <a:gd name="T0" fmla="*/ 547 w 547"/>
                <a:gd name="T1" fmla="*/ 705 h 1004"/>
                <a:gd name="T2" fmla="*/ 0 w 547"/>
                <a:gd name="T3" fmla="*/ 1004 h 1004"/>
                <a:gd name="T4" fmla="*/ 0 w 547"/>
                <a:gd name="T5" fmla="*/ 298 h 1004"/>
                <a:gd name="T6" fmla="*/ 547 w 547"/>
                <a:gd name="T7" fmla="*/ 0 h 1004"/>
                <a:gd name="T8" fmla="*/ 547 w 547"/>
                <a:gd name="T9" fmla="*/ 705 h 1004"/>
              </a:gdLst>
              <a:ahLst/>
              <a:cxnLst>
                <a:cxn ang="0">
                  <a:pos x="T0" y="T1"/>
                </a:cxn>
                <a:cxn ang="0">
                  <a:pos x="T2" y="T3"/>
                </a:cxn>
                <a:cxn ang="0">
                  <a:pos x="T4" y="T5"/>
                </a:cxn>
                <a:cxn ang="0">
                  <a:pos x="T6" y="T7"/>
                </a:cxn>
                <a:cxn ang="0">
                  <a:pos x="T8" y="T9"/>
                </a:cxn>
              </a:cxnLst>
              <a:rect l="0" t="0" r="r" b="b"/>
              <a:pathLst>
                <a:path w="547" h="1004">
                  <a:moveTo>
                    <a:pt x="547" y="705"/>
                  </a:moveTo>
                  <a:lnTo>
                    <a:pt x="0" y="1004"/>
                  </a:lnTo>
                  <a:lnTo>
                    <a:pt x="0" y="298"/>
                  </a:lnTo>
                  <a:lnTo>
                    <a:pt x="547" y="0"/>
                  </a:lnTo>
                  <a:lnTo>
                    <a:pt x="547" y="705"/>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25">
              <a:extLst>
                <a:ext uri="{FF2B5EF4-FFF2-40B4-BE49-F238E27FC236}">
                  <a16:creationId xmlns:a16="http://schemas.microsoft.com/office/drawing/2014/main" id="{5D06D6BE-8F81-4F1F-9E44-429E129C1957}"/>
                </a:ext>
              </a:extLst>
            </p:cNvPr>
            <p:cNvSpPr>
              <a:spLocks/>
            </p:cNvSpPr>
            <p:nvPr/>
          </p:nvSpPr>
          <p:spPr bwMode="ltGray">
            <a:xfrm>
              <a:off x="9251709" y="4697545"/>
              <a:ext cx="532157" cy="974975"/>
            </a:xfrm>
            <a:custGeom>
              <a:avLst/>
              <a:gdLst>
                <a:gd name="T0" fmla="*/ 0 w 548"/>
                <a:gd name="T1" fmla="*/ 705 h 1004"/>
                <a:gd name="T2" fmla="*/ 548 w 548"/>
                <a:gd name="T3" fmla="*/ 1004 h 1004"/>
                <a:gd name="T4" fmla="*/ 548 w 548"/>
                <a:gd name="T5" fmla="*/ 298 h 1004"/>
                <a:gd name="T6" fmla="*/ 0 w 548"/>
                <a:gd name="T7" fmla="*/ 0 h 1004"/>
                <a:gd name="T8" fmla="*/ 0 w 548"/>
                <a:gd name="T9" fmla="*/ 705 h 1004"/>
              </a:gdLst>
              <a:ahLst/>
              <a:cxnLst>
                <a:cxn ang="0">
                  <a:pos x="T0" y="T1"/>
                </a:cxn>
                <a:cxn ang="0">
                  <a:pos x="T2" y="T3"/>
                </a:cxn>
                <a:cxn ang="0">
                  <a:pos x="T4" y="T5"/>
                </a:cxn>
                <a:cxn ang="0">
                  <a:pos x="T6" y="T7"/>
                </a:cxn>
                <a:cxn ang="0">
                  <a:pos x="T8" y="T9"/>
                </a:cxn>
              </a:cxnLst>
              <a:rect l="0" t="0" r="r" b="b"/>
              <a:pathLst>
                <a:path w="548" h="1004">
                  <a:moveTo>
                    <a:pt x="0" y="705"/>
                  </a:moveTo>
                  <a:lnTo>
                    <a:pt x="548" y="1004"/>
                  </a:lnTo>
                  <a:lnTo>
                    <a:pt x="548" y="298"/>
                  </a:lnTo>
                  <a:lnTo>
                    <a:pt x="0" y="0"/>
                  </a:lnTo>
                  <a:lnTo>
                    <a:pt x="0" y="705"/>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26">
              <a:extLst>
                <a:ext uri="{FF2B5EF4-FFF2-40B4-BE49-F238E27FC236}">
                  <a16:creationId xmlns:a16="http://schemas.microsoft.com/office/drawing/2014/main" id="{3F7CF64D-F067-41E4-8D9F-41FF38972828}"/>
                </a:ext>
              </a:extLst>
            </p:cNvPr>
            <p:cNvSpPr>
              <a:spLocks/>
            </p:cNvSpPr>
            <p:nvPr/>
          </p:nvSpPr>
          <p:spPr bwMode="ltGray">
            <a:xfrm>
              <a:off x="8720523" y="5382163"/>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4" name="Rectangle 53">
            <a:extLst>
              <a:ext uri="{FF2B5EF4-FFF2-40B4-BE49-F238E27FC236}">
                <a16:creationId xmlns:a16="http://schemas.microsoft.com/office/drawing/2014/main" id="{4899085C-4B16-41A5-A2CB-5D4798A0322E}"/>
              </a:ext>
            </a:extLst>
          </p:cNvPr>
          <p:cNvSpPr/>
          <p:nvPr/>
        </p:nvSpPr>
        <p:spPr bwMode="white">
          <a:xfrm>
            <a:off x="5791479" y="3074916"/>
            <a:ext cx="2321486" cy="1405513"/>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Learn.</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Connect.</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Explore.</a:t>
            </a:r>
          </a:p>
        </p:txBody>
      </p:sp>
      <p:pic>
        <p:nvPicPr>
          <p:cNvPr id="55" name="Graphic 54">
            <a:extLst>
              <a:ext uri="{FF2B5EF4-FFF2-40B4-BE49-F238E27FC236}">
                <a16:creationId xmlns:a16="http://schemas.microsoft.com/office/drawing/2014/main" id="{CF5E403F-D2DC-4030-8392-9E3E0A38A1D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bwMode="white">
          <a:xfrm>
            <a:off x="1174192" y="3183752"/>
            <a:ext cx="2712307" cy="1367241"/>
          </a:xfrm>
          <a:prstGeom prst="rect">
            <a:avLst/>
          </a:prstGeom>
          <a:effectLst/>
        </p:spPr>
      </p:pic>
    </p:spTree>
    <p:extLst>
      <p:ext uri="{BB962C8B-B14F-4D97-AF65-F5344CB8AC3E}">
        <p14:creationId xmlns:p14="http://schemas.microsoft.com/office/powerpoint/2010/main" val="339359586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TitleSlide">
    <p:bg>
      <p:bgPr>
        <a:solidFill>
          <a:schemeClr val="accent3"/>
        </a:solidFill>
        <a:effectLst/>
      </p:bgPr>
    </p:bg>
    <p:spTree>
      <p:nvGrpSpPr>
        <p:cNvPr id="1" name=""/>
        <p:cNvGrpSpPr/>
        <p:nvPr/>
      </p:nvGrpSpPr>
      <p:grpSpPr>
        <a:xfrm>
          <a:off x="0" y="0"/>
          <a:ext cx="0" cy="0"/>
          <a:chOff x="0" y="0"/>
          <a:chExt cx="0" cy="0"/>
        </a:xfrm>
      </p:grpSpPr>
      <p:pic>
        <p:nvPicPr>
          <p:cNvPr id="7" name="MS logo gray - EMF">
            <a:extLst>
              <a:ext uri="{FF2B5EF4-FFF2-40B4-BE49-F238E27FC236}">
                <a16:creationId xmlns:a16="http://schemas.microsoft.com/office/drawing/2014/main" id="{DDC08157-A48C-4ACA-A5BB-EE2A866E10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black">
          <a:xfrm>
            <a:off x="605303" y="585788"/>
            <a:ext cx="1324234"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lgn="l">
              <a:defRPr/>
            </a:lvl1pPr>
          </a:lstStyle>
          <a:p>
            <a:r>
              <a:rPr lang="en-US"/>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276999"/>
          </a:xfrm>
          <a:solidFill>
            <a:schemeClr val="accent3">
              <a:alpha val="75000"/>
            </a:schemeClr>
          </a:solidFill>
        </p:spPr>
        <p:txBody>
          <a:bodyPr/>
          <a:lstStyle>
            <a:lvl1pPr marL="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solidFill>
                  <a:schemeClr val="tx1"/>
                </a:solidFill>
                <a:latin typeface="+mj-lt"/>
                <a:ea typeface="+mn-ea"/>
                <a:cs typeface="Segoe UI Semilight" panose="020B0402040204020203" pitchFamily="34" charset="0"/>
              </a:defRPr>
            </a:lvl1pPr>
          </a:lstStyle>
          <a:p>
            <a:pPr lvl="0"/>
            <a:r>
              <a:rPr lang="en-US">
                <a:latin typeface="+mj-lt"/>
              </a:rPr>
              <a:t>Session code here</a:t>
            </a:r>
            <a:endParaRPr lang="en-US"/>
          </a:p>
        </p:txBody>
      </p:sp>
    </p:spTree>
    <p:extLst>
      <p:ext uri="{BB962C8B-B14F-4D97-AF65-F5344CB8AC3E}">
        <p14:creationId xmlns:p14="http://schemas.microsoft.com/office/powerpoint/2010/main" val="35271535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1_TitleSlide">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userDrawn="1">
            <p:ph type="title" hasCustomPrompt="1"/>
          </p:nvPr>
        </p:nvSpPr>
        <p:spPr>
          <a:xfrm>
            <a:off x="680596" y="1505833"/>
            <a:ext cx="3938914" cy="553998"/>
          </a:xfrm>
        </p:spPr>
        <p:txBody>
          <a:bodyPr wrap="square" anchor="b" anchorCtr="0">
            <a:spAutoFit/>
          </a:bodyPr>
          <a:lstStyle>
            <a:lvl1pPr algn="l">
              <a:defRPr/>
            </a:lvl1pPr>
          </a:lstStyle>
          <a:p>
            <a:r>
              <a:rPr lang="en-US"/>
              <a:t>Presentation title </a:t>
            </a:r>
          </a:p>
        </p:txBody>
      </p:sp>
      <p:sp>
        <p:nvSpPr>
          <p:cNvPr id="5" name="Text Placeholder 4"/>
          <p:cNvSpPr>
            <a:spLocks noGrp="1"/>
          </p:cNvSpPr>
          <p:nvPr userDrawn="1">
            <p:ph type="body" sz="quarter" idx="12" hasCustomPrompt="1"/>
          </p:nvPr>
        </p:nvSpPr>
        <p:spPr>
          <a:xfrm>
            <a:off x="674375" y="2488694"/>
            <a:ext cx="3938914"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Tree>
    <p:extLst>
      <p:ext uri="{BB962C8B-B14F-4D97-AF65-F5344CB8AC3E}">
        <p14:creationId xmlns:p14="http://schemas.microsoft.com/office/powerpoint/2010/main" val="10077328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Title &amp; Non-bulleted text">
    <p:bg>
      <p:bgRef idx="1001">
        <a:schemeClr val="bg1"/>
      </p:bgRef>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3886196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Title and Conten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1665578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6350837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Two Column Non-bulleted tex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176248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Two Column Bullet tex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0341551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Title Only">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0278522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Title Only with grid">
    <p:bg>
      <p:bgRef idx="1001">
        <a:schemeClr val="bg1"/>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2433272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1_Title Only with grid">
    <p:bg>
      <p:bgRef idx="1001">
        <a:schemeClr val="bg1"/>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7F8D4B60-A36D-466A-8704-C8062C252F79}"/>
              </a:ext>
            </a:extLst>
          </p:cNvPr>
          <p:cNvSpPr>
            <a:spLocks noGrp="1"/>
          </p:cNvSpPr>
          <p:nvPr>
            <p:ph type="body" sz="quarter" idx="10"/>
          </p:nvPr>
        </p:nvSpPr>
        <p:spPr>
          <a:xfrm>
            <a:off x="584199" y="1436688"/>
            <a:ext cx="7253289" cy="1440394"/>
          </a:xfrm>
        </p:spPr>
        <p:txBody>
          <a:bodyPr/>
          <a:lstStyle>
            <a:lvl1pPr marL="0" indent="0">
              <a:spcBef>
                <a:spcPts val="1200"/>
              </a:spcBef>
              <a:buNone/>
              <a:defRPr sz="2400"/>
            </a:lvl1pPr>
            <a:lvl2pPr marL="0" indent="0">
              <a:buNone/>
              <a:defRPr sz="1800"/>
            </a:lvl2pPr>
            <a:lvl3pPr marL="0" indent="0">
              <a:buNone/>
              <a:defRPr sz="1400"/>
            </a:lvl3pPr>
            <a:lvl4pPr marL="0" indent="0">
              <a:buNone/>
              <a:defRPr sz="1200"/>
            </a:lvl4pPr>
            <a:lvl5pPr marL="0" indent="0">
              <a:buNone/>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6271775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85980076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Title - Square Photo">
    <p:spTree>
      <p:nvGrpSpPr>
        <p:cNvPr id="1" name=""/>
        <p:cNvGrpSpPr/>
        <p:nvPr/>
      </p:nvGrpSpPr>
      <p:grpSpPr>
        <a:xfrm>
          <a:off x="0" y="0"/>
          <a:ext cx="0" cy="0"/>
          <a:chOff x="0" y="0"/>
          <a:chExt cx="0" cy="0"/>
        </a:xfrm>
      </p:grpSpPr>
      <p:grpSp>
        <p:nvGrpSpPr>
          <p:cNvPr id="55" name="Group 54">
            <a:extLst>
              <a:ext uri="{FF2B5EF4-FFF2-40B4-BE49-F238E27FC236}">
                <a16:creationId xmlns:a16="http://schemas.microsoft.com/office/drawing/2014/main" id="{200F7B6E-608C-4712-A939-BEBE059E295A}"/>
              </a:ext>
            </a:extLst>
          </p:cNvPr>
          <p:cNvGrpSpPr/>
          <p:nvPr/>
        </p:nvGrpSpPr>
        <p:grpSpPr bwMode="ltGray">
          <a:xfrm>
            <a:off x="6256117" y="-21839"/>
            <a:ext cx="5932086" cy="6890047"/>
            <a:chOff x="6256117" y="-21839"/>
            <a:chExt cx="5932086" cy="6890047"/>
          </a:xfrm>
        </p:grpSpPr>
        <p:grpSp>
          <p:nvGrpSpPr>
            <p:cNvPr id="56" name="Group 55">
              <a:extLst>
                <a:ext uri="{FF2B5EF4-FFF2-40B4-BE49-F238E27FC236}">
                  <a16:creationId xmlns:a16="http://schemas.microsoft.com/office/drawing/2014/main" id="{6DC5E8A2-8275-4F90-BA55-9B66D81C4A9F}"/>
                </a:ext>
              </a:extLst>
            </p:cNvPr>
            <p:cNvGrpSpPr/>
            <p:nvPr/>
          </p:nvGrpSpPr>
          <p:grpSpPr bwMode="ltGray">
            <a:xfrm>
              <a:off x="8507413" y="1457714"/>
              <a:ext cx="3680790" cy="5392441"/>
              <a:chOff x="8507413" y="1457714"/>
              <a:chExt cx="3680790" cy="5392441"/>
            </a:xfrm>
          </p:grpSpPr>
          <p:sp>
            <p:nvSpPr>
              <p:cNvPr id="65" name="Freeform: Shape 64">
                <a:extLst>
                  <a:ext uri="{FF2B5EF4-FFF2-40B4-BE49-F238E27FC236}">
                    <a16:creationId xmlns:a16="http://schemas.microsoft.com/office/drawing/2014/main" id="{6C563208-4732-48A3-81E6-533A2E2DD53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DD0ADC22-C4D5-4BE8-99A8-91566ADDBF5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91C4D457-0F93-4853-AB02-01C200DE6658}"/>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E8D605B0-4DEE-4101-AC83-CD1D15D14DB9}"/>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2EF14ED5-2275-4C01-96DD-1D24FE9FD6EE}"/>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F31E8C76-6A67-4E1C-BCC4-8D2ABCC0212A}"/>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9ABDD9FA-82C7-4E69-9895-354AD0BDD19E}"/>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2A7CD18E-2839-44B2-9BA7-6356529D686A}"/>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0B7E64CE-434E-410A-823C-4872E71DD278}"/>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0D92AA81-D52A-4877-AE2C-AB5B4D374D19}"/>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BE84D11A-0DE4-40A8-BB80-889FF30CCE03}"/>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6" name="Freeform: Shape 75">
                <a:extLst>
                  <a:ext uri="{FF2B5EF4-FFF2-40B4-BE49-F238E27FC236}">
                    <a16:creationId xmlns:a16="http://schemas.microsoft.com/office/drawing/2014/main" id="{A80E0B5D-2F12-4C6E-92C5-3765C579ADE8}"/>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7" name="Freeform: Shape 76">
                <a:extLst>
                  <a:ext uri="{FF2B5EF4-FFF2-40B4-BE49-F238E27FC236}">
                    <a16:creationId xmlns:a16="http://schemas.microsoft.com/office/drawing/2014/main" id="{765DAB00-242D-4D78-B6BF-F678C14B519F}"/>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8" name="Freeform: Shape 77">
                <a:extLst>
                  <a:ext uri="{FF2B5EF4-FFF2-40B4-BE49-F238E27FC236}">
                    <a16:creationId xmlns:a16="http://schemas.microsoft.com/office/drawing/2014/main" id="{D824698C-3D67-4D42-9DE6-531F5A0C7EA3}"/>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9" name="Freeform: Shape 78">
                <a:extLst>
                  <a:ext uri="{FF2B5EF4-FFF2-40B4-BE49-F238E27FC236}">
                    <a16:creationId xmlns:a16="http://schemas.microsoft.com/office/drawing/2014/main" id="{699246CD-F05A-4044-B7A4-384A7B272509}"/>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80" name="Freeform: Shape 79">
                <a:extLst>
                  <a:ext uri="{FF2B5EF4-FFF2-40B4-BE49-F238E27FC236}">
                    <a16:creationId xmlns:a16="http://schemas.microsoft.com/office/drawing/2014/main" id="{06930CAB-4305-4191-AD01-9D22AAD264D9}"/>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81" name="Straight Connector 80">
                <a:extLst>
                  <a:ext uri="{FF2B5EF4-FFF2-40B4-BE49-F238E27FC236}">
                    <a16:creationId xmlns:a16="http://schemas.microsoft.com/office/drawing/2014/main" id="{7FBC50E9-9F0E-4D62-9AA6-DC145681D1EA}"/>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57" name="Group 56">
              <a:extLst>
                <a:ext uri="{FF2B5EF4-FFF2-40B4-BE49-F238E27FC236}">
                  <a16:creationId xmlns:a16="http://schemas.microsoft.com/office/drawing/2014/main" id="{09610B7D-2856-472A-B98F-5684402C6C99}"/>
                </a:ext>
              </a:extLst>
            </p:cNvPr>
            <p:cNvGrpSpPr/>
            <p:nvPr/>
          </p:nvGrpSpPr>
          <p:grpSpPr bwMode="ltGray">
            <a:xfrm>
              <a:off x="7545167" y="-21839"/>
              <a:ext cx="1192433" cy="1098538"/>
              <a:chOff x="7545167" y="-9139"/>
              <a:chExt cx="1192433" cy="1098538"/>
            </a:xfrm>
          </p:grpSpPr>
          <p:sp>
            <p:nvSpPr>
              <p:cNvPr id="62" name="Freeform: Shape 61">
                <a:extLst>
                  <a:ext uri="{FF2B5EF4-FFF2-40B4-BE49-F238E27FC236}">
                    <a16:creationId xmlns:a16="http://schemas.microsoft.com/office/drawing/2014/main" id="{5173E078-D753-4C8F-98BB-75D0CBE314FE}"/>
                  </a:ext>
                </a:extLst>
              </p:cNvPr>
              <p:cNvSpPr/>
              <p:nvPr/>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3" name="Freeform: Shape 62">
                <a:extLst>
                  <a:ext uri="{FF2B5EF4-FFF2-40B4-BE49-F238E27FC236}">
                    <a16:creationId xmlns:a16="http://schemas.microsoft.com/office/drawing/2014/main" id="{EAA82456-62CD-4C42-91A4-3FFD8F19BCBD}"/>
                  </a:ext>
                </a:extLst>
              </p:cNvPr>
              <p:cNvSpPr/>
              <p:nvPr/>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4" name="Freeform: Shape 63">
                <a:extLst>
                  <a:ext uri="{FF2B5EF4-FFF2-40B4-BE49-F238E27FC236}">
                    <a16:creationId xmlns:a16="http://schemas.microsoft.com/office/drawing/2014/main" id="{41ABB687-FC0A-4A48-8466-BF8A1129E230}"/>
                  </a:ext>
                </a:extLst>
              </p:cNvPr>
              <p:cNvSpPr/>
              <p:nvPr/>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58" name="Group 57">
              <a:extLst>
                <a:ext uri="{FF2B5EF4-FFF2-40B4-BE49-F238E27FC236}">
                  <a16:creationId xmlns:a16="http://schemas.microsoft.com/office/drawing/2014/main" id="{8EEA91BF-1A44-4FB0-92F0-23098E7BBFCD}"/>
                </a:ext>
              </a:extLst>
            </p:cNvPr>
            <p:cNvGrpSpPr/>
            <p:nvPr/>
          </p:nvGrpSpPr>
          <p:grpSpPr bwMode="ltGray">
            <a:xfrm>
              <a:off x="6256117" y="5896894"/>
              <a:ext cx="1057910" cy="971314"/>
              <a:chOff x="6256117" y="5896894"/>
              <a:chExt cx="1057910" cy="971314"/>
            </a:xfrm>
          </p:grpSpPr>
          <p:sp>
            <p:nvSpPr>
              <p:cNvPr id="59" name="Freeform: Shape 58">
                <a:extLst>
                  <a:ext uri="{FF2B5EF4-FFF2-40B4-BE49-F238E27FC236}">
                    <a16:creationId xmlns:a16="http://schemas.microsoft.com/office/drawing/2014/main" id="{511C6A8E-CEC6-4129-9FB2-A426C6CE84EB}"/>
                  </a:ext>
                </a:extLst>
              </p:cNvPr>
              <p:cNvSpPr/>
              <p:nvPr/>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205B8F1F-9F8A-42BF-8770-AEABCEC35D18}"/>
                  </a:ext>
                </a:extLst>
              </p:cNvPr>
              <p:cNvSpPr/>
              <p:nvPr/>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36EE7F2A-0858-47D2-B1D0-D33BCD933ABE}"/>
                  </a:ext>
                </a:extLst>
              </p:cNvPr>
              <p:cNvSpPr/>
              <p:nvPr/>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
        <p:nvSpPr>
          <p:cNvPr id="5" name="Picture Placeholder 4">
            <a:extLst>
              <a:ext uri="{FF2B5EF4-FFF2-40B4-BE49-F238E27FC236}">
                <a16:creationId xmlns:a16="http://schemas.microsoft.com/office/drawing/2014/main" id="{6DF5D6DE-2629-4577-9B98-7A1666013D0A}"/>
              </a:ext>
            </a:extLst>
          </p:cNvPr>
          <p:cNvSpPr>
            <a:spLocks noGrp="1"/>
          </p:cNvSpPr>
          <p:nvPr>
            <p:ph type="pic" sz="quarter" idx="11" hasCustomPrompt="1"/>
          </p:nvPr>
        </p:nvSpPr>
        <p:spPr bwMode="gray">
          <a:xfrm>
            <a:off x="5016500" y="292100"/>
            <a:ext cx="6881813" cy="6272213"/>
          </a:xfrm>
          <a:blipFill>
            <a:blip r:embed="rId2"/>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Title 1"/>
          <p:cNvSpPr>
            <a:spLocks noGrp="1"/>
          </p:cNvSpPr>
          <p:nvPr>
            <p:ph type="title" hasCustomPrompt="1"/>
          </p:nvPr>
        </p:nvSpPr>
        <p:spPr>
          <a:xfrm>
            <a:off x="584201" y="2579648"/>
            <a:ext cx="3768898" cy="553998"/>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Enter title text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1"/>
            <a:ext cx="3769300"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4177274081"/>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Square Photo body text">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C39AAC9F-C8B8-422E-93FC-08A064104000}"/>
              </a:ext>
            </a:extLst>
          </p:cNvPr>
          <p:cNvGrpSpPr/>
          <p:nvPr/>
        </p:nvGrpSpPr>
        <p:grpSpPr bwMode="ltGray">
          <a:xfrm>
            <a:off x="6256117" y="-21839"/>
            <a:ext cx="5932086" cy="6890047"/>
            <a:chOff x="6256117" y="-21839"/>
            <a:chExt cx="5932086" cy="6890047"/>
          </a:xfrm>
        </p:grpSpPr>
        <p:grpSp>
          <p:nvGrpSpPr>
            <p:cNvPr id="31" name="Group 30">
              <a:extLst>
                <a:ext uri="{FF2B5EF4-FFF2-40B4-BE49-F238E27FC236}">
                  <a16:creationId xmlns:a16="http://schemas.microsoft.com/office/drawing/2014/main" id="{A09379AA-B540-4886-8794-46BA10F3D91B}"/>
                </a:ext>
              </a:extLst>
            </p:cNvPr>
            <p:cNvGrpSpPr/>
            <p:nvPr/>
          </p:nvGrpSpPr>
          <p:grpSpPr bwMode="ltGray">
            <a:xfrm>
              <a:off x="8507413" y="1457714"/>
              <a:ext cx="3680790" cy="5392441"/>
              <a:chOff x="8507413" y="1457714"/>
              <a:chExt cx="3680790" cy="5392441"/>
            </a:xfrm>
          </p:grpSpPr>
          <p:sp>
            <p:nvSpPr>
              <p:cNvPr id="64" name="Freeform: Shape 63">
                <a:extLst>
                  <a:ext uri="{FF2B5EF4-FFF2-40B4-BE49-F238E27FC236}">
                    <a16:creationId xmlns:a16="http://schemas.microsoft.com/office/drawing/2014/main" id="{9E5BC201-014B-48F5-BAC0-4FBBACCBF586}"/>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F72CD027-1ABE-4E4A-BE9E-EF73250F92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52C85D91-63CC-4FF7-A826-BE886CDB017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E55C67E6-D930-403F-9550-70EC2A102AB5}"/>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BDB9C074-A5A6-4082-9FCD-D487FD8013E5}"/>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4E3D79EB-E5E0-4CA3-A7CE-50069CC73F1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42F892FB-2465-40CF-A81F-AC989DC09CE4}"/>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E8BADF38-50C7-4E4B-AA00-660BF4161C96}"/>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A51B782C-38CF-4C16-8A55-9C1BEA5AF3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61A234A0-3B09-4E85-880A-C885FBEE2401}"/>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B6516D46-39CD-420E-9263-03065B10F8F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6B28F64C-F49A-4F09-A9C2-8502680A64D7}"/>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6" name="Freeform: Shape 75">
                <a:extLst>
                  <a:ext uri="{FF2B5EF4-FFF2-40B4-BE49-F238E27FC236}">
                    <a16:creationId xmlns:a16="http://schemas.microsoft.com/office/drawing/2014/main" id="{3AE00412-2C1C-4CAB-B1D4-B046A4B37C24}"/>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7" name="Freeform: Shape 76">
                <a:extLst>
                  <a:ext uri="{FF2B5EF4-FFF2-40B4-BE49-F238E27FC236}">
                    <a16:creationId xmlns:a16="http://schemas.microsoft.com/office/drawing/2014/main" id="{01030AB7-3DE7-407A-98DE-751351FCBFB5}"/>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8" name="Freeform: Shape 77">
                <a:extLst>
                  <a:ext uri="{FF2B5EF4-FFF2-40B4-BE49-F238E27FC236}">
                    <a16:creationId xmlns:a16="http://schemas.microsoft.com/office/drawing/2014/main" id="{0074BD83-98DD-4084-9D1E-CDACFD005AFF}"/>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9" name="Freeform: Shape 78">
                <a:extLst>
                  <a:ext uri="{FF2B5EF4-FFF2-40B4-BE49-F238E27FC236}">
                    <a16:creationId xmlns:a16="http://schemas.microsoft.com/office/drawing/2014/main" id="{47C85498-5D07-457D-BA73-99E2EB50130B}"/>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80" name="Straight Connector 79">
                <a:extLst>
                  <a:ext uri="{FF2B5EF4-FFF2-40B4-BE49-F238E27FC236}">
                    <a16:creationId xmlns:a16="http://schemas.microsoft.com/office/drawing/2014/main" id="{3DF2CE11-90A6-43A8-B2DC-45295F10CB64}"/>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32" name="Group 31">
              <a:extLst>
                <a:ext uri="{FF2B5EF4-FFF2-40B4-BE49-F238E27FC236}">
                  <a16:creationId xmlns:a16="http://schemas.microsoft.com/office/drawing/2014/main" id="{F65F154A-ABA1-4F9A-97F8-C50108DD1A97}"/>
                </a:ext>
              </a:extLst>
            </p:cNvPr>
            <p:cNvGrpSpPr/>
            <p:nvPr/>
          </p:nvGrpSpPr>
          <p:grpSpPr bwMode="ltGray">
            <a:xfrm>
              <a:off x="7545167" y="-21839"/>
              <a:ext cx="1192433" cy="1098538"/>
              <a:chOff x="7545167" y="-9139"/>
              <a:chExt cx="1192433" cy="1098538"/>
            </a:xfrm>
          </p:grpSpPr>
          <p:sp>
            <p:nvSpPr>
              <p:cNvPr id="61" name="Freeform: Shape 60">
                <a:extLst>
                  <a:ext uri="{FF2B5EF4-FFF2-40B4-BE49-F238E27FC236}">
                    <a16:creationId xmlns:a16="http://schemas.microsoft.com/office/drawing/2014/main" id="{54AC8DFE-7BB0-4D98-AA21-405DB4B06225}"/>
                  </a:ext>
                </a:extLst>
              </p:cNvPr>
              <p:cNvSpPr/>
              <p:nvPr/>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2" name="Freeform: Shape 61">
                <a:extLst>
                  <a:ext uri="{FF2B5EF4-FFF2-40B4-BE49-F238E27FC236}">
                    <a16:creationId xmlns:a16="http://schemas.microsoft.com/office/drawing/2014/main" id="{F39938CF-5CFF-4707-BBDD-DD19FA0A50F1}"/>
                  </a:ext>
                </a:extLst>
              </p:cNvPr>
              <p:cNvSpPr/>
              <p:nvPr/>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3" name="Freeform: Shape 62">
                <a:extLst>
                  <a:ext uri="{FF2B5EF4-FFF2-40B4-BE49-F238E27FC236}">
                    <a16:creationId xmlns:a16="http://schemas.microsoft.com/office/drawing/2014/main" id="{73332E5E-0308-4370-A841-A20570A69BDF}"/>
                  </a:ext>
                </a:extLst>
              </p:cNvPr>
              <p:cNvSpPr/>
              <p:nvPr/>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33" name="Group 32">
              <a:extLst>
                <a:ext uri="{FF2B5EF4-FFF2-40B4-BE49-F238E27FC236}">
                  <a16:creationId xmlns:a16="http://schemas.microsoft.com/office/drawing/2014/main" id="{9E46D602-7D42-411E-8BA6-6F74E13FE605}"/>
                </a:ext>
              </a:extLst>
            </p:cNvPr>
            <p:cNvGrpSpPr/>
            <p:nvPr/>
          </p:nvGrpSpPr>
          <p:grpSpPr bwMode="ltGray">
            <a:xfrm>
              <a:off x="6256117" y="5896894"/>
              <a:ext cx="1057910" cy="971314"/>
              <a:chOff x="6256117" y="5896894"/>
              <a:chExt cx="1057910" cy="971314"/>
            </a:xfrm>
          </p:grpSpPr>
          <p:sp>
            <p:nvSpPr>
              <p:cNvPr id="34" name="Freeform: Shape 33">
                <a:extLst>
                  <a:ext uri="{FF2B5EF4-FFF2-40B4-BE49-F238E27FC236}">
                    <a16:creationId xmlns:a16="http://schemas.microsoft.com/office/drawing/2014/main" id="{53F344C1-9929-4E86-BB1A-05E12D1570DF}"/>
                  </a:ext>
                </a:extLst>
              </p:cNvPr>
              <p:cNvSpPr/>
              <p:nvPr/>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5" name="Freeform: Shape 34">
                <a:extLst>
                  <a:ext uri="{FF2B5EF4-FFF2-40B4-BE49-F238E27FC236}">
                    <a16:creationId xmlns:a16="http://schemas.microsoft.com/office/drawing/2014/main" id="{B6933AFD-19AA-49B8-BCF7-2D0EAA89273D}"/>
                  </a:ext>
                </a:extLst>
              </p:cNvPr>
              <p:cNvSpPr/>
              <p:nvPr/>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6" name="Freeform: Shape 35">
                <a:extLst>
                  <a:ext uri="{FF2B5EF4-FFF2-40B4-BE49-F238E27FC236}">
                    <a16:creationId xmlns:a16="http://schemas.microsoft.com/office/drawing/2014/main" id="{9FB75AC2-D122-402F-B448-B0118576BB45}"/>
                  </a:ext>
                </a:extLst>
              </p:cNvPr>
              <p:cNvSpPr/>
              <p:nvPr/>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
        <p:nvSpPr>
          <p:cNvPr id="2" name="Title 1"/>
          <p:cNvSpPr>
            <a:spLocks noGrp="1"/>
          </p:cNvSpPr>
          <p:nvPr>
            <p:ph type="title" hasCustomPrompt="1"/>
          </p:nvPr>
        </p:nvSpPr>
        <p:spPr>
          <a:xfrm>
            <a:off x="584200" y="2981637"/>
            <a:ext cx="3769475"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60" name="Picture Placeholder 4">
            <a:extLst>
              <a:ext uri="{FF2B5EF4-FFF2-40B4-BE49-F238E27FC236}">
                <a16:creationId xmlns:a16="http://schemas.microsoft.com/office/drawing/2014/main" id="{D9BE8EAA-F7ED-46CD-A31F-E4299C08F5AD}"/>
              </a:ext>
            </a:extLst>
          </p:cNvPr>
          <p:cNvSpPr>
            <a:spLocks noGrp="1"/>
          </p:cNvSpPr>
          <p:nvPr>
            <p:ph type="pic" sz="quarter" idx="11" hasCustomPrompt="1"/>
          </p:nvPr>
        </p:nvSpPr>
        <p:spPr bwMode="gray">
          <a:xfrm>
            <a:off x="5016500" y="292100"/>
            <a:ext cx="6881813" cy="6272213"/>
          </a:xfrm>
          <a:blipFill>
            <a:blip r:embed="rId2"/>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91704218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Demo slide 2">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
        <p:nvSpPr>
          <p:cNvPr id="3" name="TextBox 2">
            <a:extLst>
              <a:ext uri="{FF2B5EF4-FFF2-40B4-BE49-F238E27FC236}">
                <a16:creationId xmlns:a16="http://schemas.microsoft.com/office/drawing/2014/main" id="{1725D44F-44FC-475C-98F6-37CFCCF9B1A5}"/>
              </a:ext>
            </a:extLst>
          </p:cNvPr>
          <p:cNvSpPr txBox="1"/>
          <p:nvPr userDrawn="1"/>
        </p:nvSpPr>
        <p:spPr>
          <a:xfrm>
            <a:off x="8064558" y="292100"/>
            <a:ext cx="3674083" cy="1477328"/>
          </a:xfrm>
          <a:prstGeom prst="rect">
            <a:avLst/>
          </a:prstGeom>
          <a:noFill/>
        </p:spPr>
        <p:txBody>
          <a:bodyPr wrap="none" lIns="0" tIns="0" rIns="0" bIns="0" rtlCol="0">
            <a:spAutoFit/>
          </a:bodyPr>
          <a:lstStyle/>
          <a:p>
            <a:pPr algn="l"/>
            <a:r>
              <a:rPr lang="en-US" sz="9600" b="1">
                <a:solidFill>
                  <a:schemeClr val="tx1"/>
                </a:solidFill>
              </a:rPr>
              <a:t>DEMO</a:t>
            </a:r>
          </a:p>
        </p:txBody>
      </p:sp>
    </p:spTree>
    <p:extLst>
      <p:ext uri="{BB962C8B-B14F-4D97-AF65-F5344CB8AC3E}">
        <p14:creationId xmlns:p14="http://schemas.microsoft.com/office/powerpoint/2010/main" val="5178733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Video slide 2">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22625108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Walk-in 1">
    <p:bg>
      <p:bgPr>
        <a:solidFill>
          <a:schemeClr val="accent2"/>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38F91980-4640-4420-B101-C9BEC37A107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8" name="TextBox 7">
            <a:extLst>
              <a:ext uri="{FF2B5EF4-FFF2-40B4-BE49-F238E27FC236}">
                <a16:creationId xmlns:a16="http://schemas.microsoft.com/office/drawing/2014/main" id="{29E379F3-BC61-44ED-8F9B-54F8B85025ED}"/>
              </a:ext>
            </a:extLst>
          </p:cNvPr>
          <p:cNvSpPr txBox="1"/>
          <p:nvPr userDrawn="1"/>
        </p:nvSpPr>
        <p:spPr>
          <a:xfrm>
            <a:off x="586581" y="4218495"/>
            <a:ext cx="2427588" cy="615553"/>
          </a:xfrm>
          <a:prstGeom prst="rect">
            <a:avLst/>
          </a:prstGeom>
          <a:noFill/>
        </p:spPr>
        <p:txBody>
          <a:bodyPr wrap="none" lIns="0" tIns="0" rIns="0" bIns="0" rtlCol="0">
            <a:spAutoFit/>
          </a:bodyPr>
          <a:lstStyle/>
          <a:p>
            <a:pPr algn="l"/>
            <a:r>
              <a:rPr lang="en-US" sz="2000">
                <a:gradFill>
                  <a:gsLst>
                    <a:gs pos="80176">
                      <a:schemeClr val="tx1"/>
                    </a:gs>
                    <a:gs pos="68282">
                      <a:schemeClr val="tx1"/>
                    </a:gs>
                  </a:gsLst>
                  <a:lin ang="5400000" scaled="0"/>
                </a:gradFill>
              </a:rPr>
              <a:t>February 11–15, 2019</a:t>
            </a:r>
          </a:p>
          <a:p>
            <a:pPr algn="l"/>
            <a:r>
              <a:rPr lang="en-US" sz="2000">
                <a:gradFill>
                  <a:gsLst>
                    <a:gs pos="80176">
                      <a:schemeClr val="tx1"/>
                    </a:gs>
                    <a:gs pos="68282">
                      <a:schemeClr val="tx1"/>
                    </a:gs>
                  </a:gsLst>
                  <a:lin ang="5400000" scaled="0"/>
                </a:gradFill>
              </a:rPr>
              <a:t>Seattle, WA</a:t>
            </a:r>
          </a:p>
        </p:txBody>
      </p:sp>
      <p:pic>
        <p:nvPicPr>
          <p:cNvPr id="11" name="Picture 10">
            <a:extLst>
              <a:ext uri="{FF2B5EF4-FFF2-40B4-BE49-F238E27FC236}">
                <a16:creationId xmlns:a16="http://schemas.microsoft.com/office/drawing/2014/main" id="{D7ADB113-B00E-4752-81DB-AE332342DDD1}"/>
              </a:ext>
            </a:extLst>
          </p:cNvPr>
          <p:cNvPicPr>
            <a:picLocks noChangeAspect="1"/>
          </p:cNvPicPr>
          <p:nvPr userDrawn="1"/>
        </p:nvPicPr>
        <p:blipFill rotWithShape="1">
          <a:blip r:embed="rId3"/>
          <a:srcRect l="487" t="16931" r="33333" b="24211"/>
          <a:stretch/>
        </p:blipFill>
        <p:spPr bwMode="black">
          <a:xfrm>
            <a:off x="5098119" y="585788"/>
            <a:ext cx="7093880" cy="6272211"/>
          </a:xfrm>
          <a:prstGeom prst="rect">
            <a:avLst/>
          </a:prstGeom>
        </p:spPr>
      </p:pic>
      <p:pic>
        <p:nvPicPr>
          <p:cNvPr id="13" name="Picture 12">
            <a:extLst>
              <a:ext uri="{FF2B5EF4-FFF2-40B4-BE49-F238E27FC236}">
                <a16:creationId xmlns:a16="http://schemas.microsoft.com/office/drawing/2014/main" id="{BEAA312A-DD58-46FD-BCDC-F49B62DD9C5A}"/>
              </a:ext>
            </a:extLst>
          </p:cNvPr>
          <p:cNvPicPr>
            <a:picLocks noChangeAspect="1"/>
          </p:cNvPicPr>
          <p:nvPr userDrawn="1"/>
        </p:nvPicPr>
        <p:blipFill>
          <a:blip r:embed="rId4"/>
          <a:stretch>
            <a:fillRect/>
          </a:stretch>
        </p:blipFill>
        <p:spPr bwMode="black">
          <a:xfrm>
            <a:off x="584200" y="2322537"/>
            <a:ext cx="3012187" cy="1524596"/>
          </a:xfrm>
          <a:prstGeom prst="rect">
            <a:avLst/>
          </a:prstGeom>
        </p:spPr>
      </p:pic>
    </p:spTree>
    <p:extLst>
      <p:ext uri="{BB962C8B-B14F-4D97-AF65-F5344CB8AC3E}">
        <p14:creationId xmlns:p14="http://schemas.microsoft.com/office/powerpoint/2010/main" val="20826272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2836528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2_Section Title 2">
    <p:spTree>
      <p:nvGrpSpPr>
        <p:cNvPr id="1" name=""/>
        <p:cNvGrpSpPr/>
        <p:nvPr/>
      </p:nvGrpSpPr>
      <p:grpSpPr>
        <a:xfrm>
          <a:off x="0" y="0"/>
          <a:ext cx="0" cy="0"/>
          <a:chOff x="0" y="0"/>
          <a:chExt cx="0" cy="0"/>
        </a:xfrm>
      </p:grpSpPr>
      <p:grpSp>
        <p:nvGrpSpPr>
          <p:cNvPr id="27" name="Group 26">
            <a:extLst>
              <a:ext uri="{FF2B5EF4-FFF2-40B4-BE49-F238E27FC236}">
                <a16:creationId xmlns:a16="http://schemas.microsoft.com/office/drawing/2014/main" id="{F5B1D67C-D600-4009-9F96-DBD9F692B67A}"/>
              </a:ext>
            </a:extLst>
          </p:cNvPr>
          <p:cNvGrpSpPr/>
          <p:nvPr/>
        </p:nvGrpSpPr>
        <p:grpSpPr bwMode="ltGray">
          <a:xfrm>
            <a:off x="8511210" y="1770167"/>
            <a:ext cx="3680790" cy="5392441"/>
            <a:chOff x="8507413" y="1457714"/>
            <a:chExt cx="3680790" cy="5392441"/>
          </a:xfrm>
        </p:grpSpPr>
        <p:sp>
          <p:nvSpPr>
            <p:cNvPr id="59" name="Freeform: Shape 58">
              <a:extLst>
                <a:ext uri="{FF2B5EF4-FFF2-40B4-BE49-F238E27FC236}">
                  <a16:creationId xmlns:a16="http://schemas.microsoft.com/office/drawing/2014/main" id="{589ED409-83AE-42D1-A29E-F5ACE1D5379C}"/>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A47E83EE-C7AB-4851-AC1F-A2E965DE8A4F}"/>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117874BE-F982-46B6-83B3-569DB8A26C11}"/>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72B84FE-1FBD-4DB0-A1BB-1D393BABFD96}"/>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F0612185-AF46-47F9-B984-65C416463817}"/>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1F4FE628-8992-4D3C-9177-54650A419B37}"/>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9EB1F0C1-51BC-433D-B643-499296AD9EB3}"/>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1F95DA3E-A7A9-4898-8537-3057A04A80B1}"/>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A0885F40-F98C-4749-AF50-8D882201C7B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5DF4BDA5-0196-465B-9592-AD537FCE4B9C}"/>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2C953882-CF21-4072-808A-AFC6C6427081}"/>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24ACD3F6-35BF-4463-9A90-5F5B9025D6D9}"/>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36E0228F-415B-4662-977D-90C5D263A103}"/>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BBA85FE8-C6CE-42AD-9924-C426CEBA2C5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50FBB4D3-1D1C-41F7-856E-89287C5609D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F5EE762-48D4-46D8-8ECD-7595053F7D6E}"/>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5" name="Straight Connector 74">
              <a:extLst>
                <a:ext uri="{FF2B5EF4-FFF2-40B4-BE49-F238E27FC236}">
                  <a16:creationId xmlns:a16="http://schemas.microsoft.com/office/drawing/2014/main" id="{5602528A-0204-4F83-A3CC-B19E5ED41C75}"/>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570E694A-2FDE-4ED0-B17A-283BAEEEBC3F}"/>
              </a:ext>
            </a:extLst>
          </p:cNvPr>
          <p:cNvGrpSpPr/>
          <p:nvPr/>
        </p:nvGrpSpPr>
        <p:grpSpPr bwMode="ltGray">
          <a:xfrm>
            <a:off x="6821447" y="-1612378"/>
            <a:ext cx="1192433" cy="1098538"/>
            <a:chOff x="7545167" y="-9139"/>
            <a:chExt cx="1192433" cy="1098538"/>
          </a:xfrm>
        </p:grpSpPr>
        <p:sp>
          <p:nvSpPr>
            <p:cNvPr id="33" name="Freeform: Shape 32">
              <a:extLst>
                <a:ext uri="{FF2B5EF4-FFF2-40B4-BE49-F238E27FC236}">
                  <a16:creationId xmlns:a16="http://schemas.microsoft.com/office/drawing/2014/main" id="{3014F876-92BB-450A-A3A6-EB7B6C2CB558}"/>
                </a:ext>
              </a:extLst>
            </p:cNvPr>
            <p:cNvSpPr/>
            <p:nvPr/>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4" name="Freeform: Shape 33">
              <a:extLst>
                <a:ext uri="{FF2B5EF4-FFF2-40B4-BE49-F238E27FC236}">
                  <a16:creationId xmlns:a16="http://schemas.microsoft.com/office/drawing/2014/main" id="{1AFE4E51-6693-4C7C-9EE7-633EA9AAA2AC}"/>
                </a:ext>
              </a:extLst>
            </p:cNvPr>
            <p:cNvSpPr/>
            <p:nvPr/>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8" name="Freeform: Shape 57">
              <a:extLst>
                <a:ext uri="{FF2B5EF4-FFF2-40B4-BE49-F238E27FC236}">
                  <a16:creationId xmlns:a16="http://schemas.microsoft.com/office/drawing/2014/main" id="{522550D5-A578-4C33-B405-092D50801565}"/>
                </a:ext>
              </a:extLst>
            </p:cNvPr>
            <p:cNvSpPr/>
            <p:nvPr/>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35" name="Group 34">
            <a:extLst>
              <a:ext uri="{FF2B5EF4-FFF2-40B4-BE49-F238E27FC236}">
                <a16:creationId xmlns:a16="http://schemas.microsoft.com/office/drawing/2014/main" id="{040D4361-2E7B-41B7-BB56-30A520A3B3D6}"/>
              </a:ext>
            </a:extLst>
          </p:cNvPr>
          <p:cNvGrpSpPr/>
          <p:nvPr/>
        </p:nvGrpSpPr>
        <p:grpSpPr bwMode="ltGray">
          <a:xfrm flipH="1" flipV="1">
            <a:off x="0" y="0"/>
            <a:ext cx="5999658" cy="6968531"/>
            <a:chOff x="6256117" y="-21839"/>
            <a:chExt cx="5932086" cy="6890047"/>
          </a:xfrm>
        </p:grpSpPr>
        <p:grpSp>
          <p:nvGrpSpPr>
            <p:cNvPr id="36" name="Group 35">
              <a:extLst>
                <a:ext uri="{FF2B5EF4-FFF2-40B4-BE49-F238E27FC236}">
                  <a16:creationId xmlns:a16="http://schemas.microsoft.com/office/drawing/2014/main" id="{166F7B72-D5F0-4866-9B7A-16FD1B69D3C0}"/>
                </a:ext>
              </a:extLst>
            </p:cNvPr>
            <p:cNvGrpSpPr/>
            <p:nvPr/>
          </p:nvGrpSpPr>
          <p:grpSpPr bwMode="ltGray">
            <a:xfrm>
              <a:off x="8507413" y="1457714"/>
              <a:ext cx="3680790" cy="5392441"/>
              <a:chOff x="8507413" y="1457714"/>
              <a:chExt cx="3680790" cy="5392441"/>
            </a:xfrm>
          </p:grpSpPr>
          <p:sp>
            <p:nvSpPr>
              <p:cNvPr id="45" name="Freeform: Shape 44">
                <a:extLst>
                  <a:ext uri="{FF2B5EF4-FFF2-40B4-BE49-F238E27FC236}">
                    <a16:creationId xmlns:a16="http://schemas.microsoft.com/office/drawing/2014/main" id="{ED018A21-D2A6-40EC-BFAA-8B28F7F5AA72}"/>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6" name="Freeform: Shape 45">
                <a:extLst>
                  <a:ext uri="{FF2B5EF4-FFF2-40B4-BE49-F238E27FC236}">
                    <a16:creationId xmlns:a16="http://schemas.microsoft.com/office/drawing/2014/main" id="{C6639097-9EBC-4C81-8254-5B6963523C0C}"/>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7" name="Freeform: Shape 46">
                <a:extLst>
                  <a:ext uri="{FF2B5EF4-FFF2-40B4-BE49-F238E27FC236}">
                    <a16:creationId xmlns:a16="http://schemas.microsoft.com/office/drawing/2014/main" id="{9FA3D24F-5060-4D7C-8A29-CB280F4C0482}"/>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8" name="Freeform: Shape 47">
                <a:extLst>
                  <a:ext uri="{FF2B5EF4-FFF2-40B4-BE49-F238E27FC236}">
                    <a16:creationId xmlns:a16="http://schemas.microsoft.com/office/drawing/2014/main" id="{180BA6B4-6A7C-4052-BD81-8D8782D9CB57}"/>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9" name="Freeform: Shape 48">
                <a:extLst>
                  <a:ext uri="{FF2B5EF4-FFF2-40B4-BE49-F238E27FC236}">
                    <a16:creationId xmlns:a16="http://schemas.microsoft.com/office/drawing/2014/main" id="{F89CB84D-F598-4BBE-B24B-30EDA9AF5EB4}"/>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0" name="Freeform: Shape 49">
                <a:extLst>
                  <a:ext uri="{FF2B5EF4-FFF2-40B4-BE49-F238E27FC236}">
                    <a16:creationId xmlns:a16="http://schemas.microsoft.com/office/drawing/2014/main" id="{0005FFD8-4ED0-4780-9B59-370DC58A8CF5}"/>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1" name="Freeform: Shape 50">
                <a:extLst>
                  <a:ext uri="{FF2B5EF4-FFF2-40B4-BE49-F238E27FC236}">
                    <a16:creationId xmlns:a16="http://schemas.microsoft.com/office/drawing/2014/main" id="{E71247F8-A930-4D35-BA38-5E39C39808C5}"/>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2" name="Freeform: Shape 51">
                <a:extLst>
                  <a:ext uri="{FF2B5EF4-FFF2-40B4-BE49-F238E27FC236}">
                    <a16:creationId xmlns:a16="http://schemas.microsoft.com/office/drawing/2014/main" id="{3A637A80-9DFA-469B-BE8C-518E4F29C27B}"/>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3" name="Freeform: Shape 52">
                <a:extLst>
                  <a:ext uri="{FF2B5EF4-FFF2-40B4-BE49-F238E27FC236}">
                    <a16:creationId xmlns:a16="http://schemas.microsoft.com/office/drawing/2014/main" id="{61825135-CFEC-4B7D-9C39-14CA4A5964F9}"/>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4" name="Freeform: Shape 53">
                <a:extLst>
                  <a:ext uri="{FF2B5EF4-FFF2-40B4-BE49-F238E27FC236}">
                    <a16:creationId xmlns:a16="http://schemas.microsoft.com/office/drawing/2014/main" id="{E9D53EB0-A823-4C9B-815F-5B6ABBA0F80F}"/>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5" name="Freeform: Shape 54">
                <a:extLst>
                  <a:ext uri="{FF2B5EF4-FFF2-40B4-BE49-F238E27FC236}">
                    <a16:creationId xmlns:a16="http://schemas.microsoft.com/office/drawing/2014/main" id="{CD6D411C-E5D5-49C6-B185-96EDE19322FA}"/>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6" name="Freeform: Shape 55">
                <a:extLst>
                  <a:ext uri="{FF2B5EF4-FFF2-40B4-BE49-F238E27FC236}">
                    <a16:creationId xmlns:a16="http://schemas.microsoft.com/office/drawing/2014/main" id="{11E5CABA-FEA4-4CEF-B3DE-A8298A6D534E}"/>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7" name="Freeform: Shape 56">
                <a:extLst>
                  <a:ext uri="{FF2B5EF4-FFF2-40B4-BE49-F238E27FC236}">
                    <a16:creationId xmlns:a16="http://schemas.microsoft.com/office/drawing/2014/main" id="{E6507184-73A6-4DDF-8FD5-68F29CEFBED5}"/>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6" name="Freeform: Shape 75">
                <a:extLst>
                  <a:ext uri="{FF2B5EF4-FFF2-40B4-BE49-F238E27FC236}">
                    <a16:creationId xmlns:a16="http://schemas.microsoft.com/office/drawing/2014/main" id="{36F19DBD-9757-4AC1-A971-41D7C761F35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7" name="Freeform: Shape 76">
                <a:extLst>
                  <a:ext uri="{FF2B5EF4-FFF2-40B4-BE49-F238E27FC236}">
                    <a16:creationId xmlns:a16="http://schemas.microsoft.com/office/drawing/2014/main" id="{92F9B809-9AFF-47D0-917A-93E4473182EC}"/>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8" name="Freeform: Shape 77">
                <a:extLst>
                  <a:ext uri="{FF2B5EF4-FFF2-40B4-BE49-F238E27FC236}">
                    <a16:creationId xmlns:a16="http://schemas.microsoft.com/office/drawing/2014/main" id="{ECF1BFB3-3D23-42B4-A601-675EAE41DD8C}"/>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9" name="Straight Connector 78">
                <a:extLst>
                  <a:ext uri="{FF2B5EF4-FFF2-40B4-BE49-F238E27FC236}">
                    <a16:creationId xmlns:a16="http://schemas.microsoft.com/office/drawing/2014/main" id="{F2F69E86-4CBF-4621-BC16-81F1B99B5E49}"/>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37" name="Group 36">
              <a:extLst>
                <a:ext uri="{FF2B5EF4-FFF2-40B4-BE49-F238E27FC236}">
                  <a16:creationId xmlns:a16="http://schemas.microsoft.com/office/drawing/2014/main" id="{682DC86F-D4AB-4082-86BC-19E8547FEE52}"/>
                </a:ext>
              </a:extLst>
            </p:cNvPr>
            <p:cNvGrpSpPr/>
            <p:nvPr/>
          </p:nvGrpSpPr>
          <p:grpSpPr bwMode="ltGray">
            <a:xfrm>
              <a:off x="7545167" y="-21839"/>
              <a:ext cx="1192433" cy="1098538"/>
              <a:chOff x="7545167" y="-9139"/>
              <a:chExt cx="1192433" cy="1098538"/>
            </a:xfrm>
          </p:grpSpPr>
          <p:sp>
            <p:nvSpPr>
              <p:cNvPr id="42" name="Freeform: Shape 41">
                <a:extLst>
                  <a:ext uri="{FF2B5EF4-FFF2-40B4-BE49-F238E27FC236}">
                    <a16:creationId xmlns:a16="http://schemas.microsoft.com/office/drawing/2014/main" id="{F0A227F7-0873-4775-ACB8-C16378C50F67}"/>
                  </a:ext>
                </a:extLst>
              </p:cNvPr>
              <p:cNvSpPr/>
              <p:nvPr/>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43" name="Freeform: Shape 42">
                <a:extLst>
                  <a:ext uri="{FF2B5EF4-FFF2-40B4-BE49-F238E27FC236}">
                    <a16:creationId xmlns:a16="http://schemas.microsoft.com/office/drawing/2014/main" id="{CE96E0FD-ABF5-4BBC-895B-B6CB793A6E1B}"/>
                  </a:ext>
                </a:extLst>
              </p:cNvPr>
              <p:cNvSpPr/>
              <p:nvPr/>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44" name="Freeform: Shape 43">
                <a:extLst>
                  <a:ext uri="{FF2B5EF4-FFF2-40B4-BE49-F238E27FC236}">
                    <a16:creationId xmlns:a16="http://schemas.microsoft.com/office/drawing/2014/main" id="{AEDCF37F-B382-45DF-99FB-EC2610AB7263}"/>
                  </a:ext>
                </a:extLst>
              </p:cNvPr>
              <p:cNvSpPr/>
              <p:nvPr/>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38" name="Group 37">
              <a:extLst>
                <a:ext uri="{FF2B5EF4-FFF2-40B4-BE49-F238E27FC236}">
                  <a16:creationId xmlns:a16="http://schemas.microsoft.com/office/drawing/2014/main" id="{6189FDA9-5189-4084-BBF1-0073873DC90E}"/>
                </a:ext>
              </a:extLst>
            </p:cNvPr>
            <p:cNvGrpSpPr/>
            <p:nvPr/>
          </p:nvGrpSpPr>
          <p:grpSpPr bwMode="ltGray">
            <a:xfrm>
              <a:off x="6256117" y="5896894"/>
              <a:ext cx="1057910" cy="971314"/>
              <a:chOff x="6256117" y="5896894"/>
              <a:chExt cx="1057910" cy="971314"/>
            </a:xfrm>
          </p:grpSpPr>
          <p:sp>
            <p:nvSpPr>
              <p:cNvPr id="39" name="Freeform: Shape 38">
                <a:extLst>
                  <a:ext uri="{FF2B5EF4-FFF2-40B4-BE49-F238E27FC236}">
                    <a16:creationId xmlns:a16="http://schemas.microsoft.com/office/drawing/2014/main" id="{14193CF6-5017-4942-8A0D-EAE2FD716588}"/>
                  </a:ext>
                </a:extLst>
              </p:cNvPr>
              <p:cNvSpPr/>
              <p:nvPr/>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0" name="Freeform: Shape 39">
                <a:extLst>
                  <a:ext uri="{FF2B5EF4-FFF2-40B4-BE49-F238E27FC236}">
                    <a16:creationId xmlns:a16="http://schemas.microsoft.com/office/drawing/2014/main" id="{24F838C6-381B-4108-AC93-60D8FAECAFB0}"/>
                  </a:ext>
                </a:extLst>
              </p:cNvPr>
              <p:cNvSpPr/>
              <p:nvPr/>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1" name="Freeform: Shape 40">
                <a:extLst>
                  <a:ext uri="{FF2B5EF4-FFF2-40B4-BE49-F238E27FC236}">
                    <a16:creationId xmlns:a16="http://schemas.microsoft.com/office/drawing/2014/main" id="{0F749661-E287-4140-A56B-7A3D355E88A6}"/>
                  </a:ext>
                </a:extLst>
              </p:cNvPr>
              <p:cNvSpPr/>
              <p:nvPr/>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40123491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guide id="5" pos="3840">
          <p15:clr>
            <a:srgbClr val="FBAE4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4_Blank">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B6277-6DB6-47BF-93FA-7E4DA530C18C}"/>
              </a:ext>
            </a:extLst>
          </p:cNvPr>
          <p:cNvSpPr>
            <a:spLocks noGrp="1"/>
          </p:cNvSpPr>
          <p:nvPr>
            <p:ph type="title"/>
          </p:nvPr>
        </p:nvSpPr>
        <p:spPr>
          <a:xfrm>
            <a:off x="584200" y="2563906"/>
            <a:ext cx="3316101" cy="1775012"/>
          </a:xfrm>
        </p:spPr>
        <p:txBody>
          <a:bodyPr anchor="b"/>
          <a:lstStyle>
            <a:lvl1pPr algn="l">
              <a:defRPr/>
            </a:lvl1pPr>
          </a:lstStyle>
          <a:p>
            <a:r>
              <a:rPr lang="en-US"/>
              <a:t>Click to edit Master title style</a:t>
            </a:r>
          </a:p>
        </p:txBody>
      </p:sp>
    </p:spTree>
    <p:extLst>
      <p:ext uri="{BB962C8B-B14F-4D97-AF65-F5344CB8AC3E}">
        <p14:creationId xmlns:p14="http://schemas.microsoft.com/office/powerpoint/2010/main" val="140849118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5_Blank">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B6277-6DB6-47BF-93FA-7E4DA530C18C}"/>
              </a:ext>
            </a:extLst>
          </p:cNvPr>
          <p:cNvSpPr>
            <a:spLocks noGrp="1"/>
          </p:cNvSpPr>
          <p:nvPr>
            <p:ph type="title"/>
          </p:nvPr>
        </p:nvSpPr>
        <p:spPr>
          <a:xfrm>
            <a:off x="584200" y="1449209"/>
            <a:ext cx="3316101" cy="1661993"/>
          </a:xfrm>
        </p:spPr>
        <p:txBody>
          <a:bodyPr anchor="t"/>
          <a:lstStyle>
            <a:lvl1pPr algn="l">
              <a:defRPr/>
            </a:lvl1pPr>
          </a:lstStyle>
          <a:p>
            <a:r>
              <a:rPr lang="en-US"/>
              <a:t>Click to edit Master title style</a:t>
            </a:r>
          </a:p>
        </p:txBody>
      </p:sp>
    </p:spTree>
    <p:extLst>
      <p:ext uri="{BB962C8B-B14F-4D97-AF65-F5344CB8AC3E}">
        <p14:creationId xmlns:p14="http://schemas.microsoft.com/office/powerpoint/2010/main" val="376925924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2_Blank">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B6277-6DB6-47BF-93FA-7E4DA530C18C}"/>
              </a:ext>
            </a:extLst>
          </p:cNvPr>
          <p:cNvSpPr>
            <a:spLocks noGrp="1"/>
          </p:cNvSpPr>
          <p:nvPr>
            <p:ph type="title"/>
          </p:nvPr>
        </p:nvSpPr>
        <p:spPr>
          <a:xfrm>
            <a:off x="584968" y="2019300"/>
            <a:ext cx="3907772" cy="1107996"/>
          </a:xfrm>
        </p:spPr>
        <p:txBody>
          <a:bodyPr anchor="b"/>
          <a:lstStyle>
            <a:lvl1pPr algn="l">
              <a:defRPr/>
            </a:lvl1pPr>
          </a:lstStyle>
          <a:p>
            <a:r>
              <a:rPr lang="en-US"/>
              <a:t>Click to edit Master title style</a:t>
            </a:r>
          </a:p>
        </p:txBody>
      </p:sp>
      <p:sp>
        <p:nvSpPr>
          <p:cNvPr id="6" name="Text Placeholder 5">
            <a:extLst>
              <a:ext uri="{FF2B5EF4-FFF2-40B4-BE49-F238E27FC236}">
                <a16:creationId xmlns:a16="http://schemas.microsoft.com/office/drawing/2014/main" id="{E7511BAD-E75D-4CB3-99C7-568BF0EE3726}"/>
              </a:ext>
            </a:extLst>
          </p:cNvPr>
          <p:cNvSpPr>
            <a:spLocks noGrp="1"/>
          </p:cNvSpPr>
          <p:nvPr>
            <p:ph type="body" sz="quarter" idx="10"/>
          </p:nvPr>
        </p:nvSpPr>
        <p:spPr>
          <a:xfrm>
            <a:off x="584200" y="3284459"/>
            <a:ext cx="3907772" cy="1517338"/>
          </a:xfrm>
        </p:spPr>
        <p:txBody>
          <a:bodyPr/>
          <a:lstStyle>
            <a:lvl1pPr marL="0" indent="0" algn="l">
              <a:spcBef>
                <a:spcPts val="600"/>
              </a:spcBef>
              <a:spcAft>
                <a:spcPts val="600"/>
              </a:spcAft>
              <a:buNone/>
              <a:defRPr sz="2000">
                <a:latin typeface="+mn-lt"/>
              </a:defRPr>
            </a:lvl1pPr>
            <a:lvl2pPr marL="0" indent="0" algn="l">
              <a:spcBef>
                <a:spcPts val="600"/>
              </a:spcBef>
              <a:spcAft>
                <a:spcPts val="600"/>
              </a:spcAft>
              <a:buNone/>
              <a:defRPr sz="1800" b="0">
                <a:solidFill>
                  <a:schemeClr val="tx1"/>
                </a:solidFill>
              </a:defRPr>
            </a:lvl2pPr>
            <a:lvl3pPr marL="0" indent="0" algn="l">
              <a:buNone/>
              <a:defRPr sz="1400"/>
            </a:lvl3pPr>
            <a:lvl4pPr marL="0" indent="0" algn="l">
              <a:buNone/>
              <a:defRPr sz="1200"/>
            </a:lvl4pPr>
            <a:lvl5pPr marL="0" indent="0" algn="l">
              <a:buNone/>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3794246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1183222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Developer Code Layout">
    <p:bg>
      <p:bgRef idx="1001">
        <a:schemeClr val="bg1"/>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4096987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p:nvPicPr>
        <p:blipFill>
          <a:blip r:embed="rId2"/>
          <a:stretch>
            <a:fillRect/>
          </a:stretch>
        </p:blipFill>
        <p:spPr bwMode="black">
          <a:xfrm>
            <a:off x="584200" y="585788"/>
            <a:ext cx="1366440" cy="292608"/>
          </a:xfrm>
          <a:prstGeom prst="rect">
            <a:avLst/>
          </a:prstGeom>
        </p:spPr>
      </p:pic>
      <p:sp>
        <p:nvSpPr>
          <p:cNvPr id="5" name="Text Box 3">
            <a:extLst>
              <a:ext uri="{FF2B5EF4-FFF2-40B4-BE49-F238E27FC236}">
                <a16:creationId xmlns:a16="http://schemas.microsoft.com/office/drawing/2014/main" id="{7CBD3459-BD59-4E89-A7B5-22EB469DA2A8}"/>
              </a:ext>
            </a:extLst>
          </p:cNvPr>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6" name="MS logo white - EMF" descr="Microsoft logo white text version">
            <a:extLst>
              <a:ext uri="{FF2B5EF4-FFF2-40B4-BE49-F238E27FC236}">
                <a16:creationId xmlns:a16="http://schemas.microsoft.com/office/drawing/2014/main" id="{A8814FBD-8B54-4972-80C7-5BC2322D49F2}"/>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9027750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31939934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Tree>
    <p:extLst>
      <p:ext uri="{BB962C8B-B14F-4D97-AF65-F5344CB8AC3E}">
        <p14:creationId xmlns:p14="http://schemas.microsoft.com/office/powerpoint/2010/main" val="245937906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Walk-in 2">
    <p:bg>
      <p:bgRef idx="1001">
        <a:schemeClr val="bg1"/>
      </p:bgRef>
    </p:bg>
    <p:spTree>
      <p:nvGrpSpPr>
        <p:cNvPr id="1" name=""/>
        <p:cNvGrpSpPr/>
        <p:nvPr/>
      </p:nvGrpSpPr>
      <p:grpSpPr>
        <a:xfrm>
          <a:off x="0" y="0"/>
          <a:ext cx="0" cy="0"/>
          <a:chOff x="0" y="0"/>
          <a:chExt cx="0" cy="0"/>
        </a:xfrm>
      </p:grpSpPr>
      <p:pic>
        <p:nvPicPr>
          <p:cNvPr id="3" name="Picture 2" descr="A group of people sitting in front of a crowd&#10;&#10;Description generated with very high confidence">
            <a:extLst>
              <a:ext uri="{FF2B5EF4-FFF2-40B4-BE49-F238E27FC236}">
                <a16:creationId xmlns:a16="http://schemas.microsoft.com/office/drawing/2014/main" id="{ADC57F9E-658E-424C-9EF1-3587089C95FB}"/>
              </a:ext>
            </a:extLst>
          </p:cNvPr>
          <p:cNvPicPr>
            <a:picLocks noChangeAspect="1"/>
          </p:cNvPicPr>
          <p:nvPr userDrawn="1"/>
        </p:nvPicPr>
        <p:blipFill rotWithShape="1">
          <a:blip r:embed="rId2"/>
          <a:srcRect l="14583" t="10804" r="39161" b="19692"/>
          <a:stretch/>
        </p:blipFill>
        <p:spPr>
          <a:xfrm>
            <a:off x="5333998" y="0"/>
            <a:ext cx="6858001" cy="6858000"/>
          </a:xfrm>
          <a:prstGeom prst="rect">
            <a:avLst/>
          </a:prstGeom>
        </p:spPr>
      </p:pic>
      <p:pic>
        <p:nvPicPr>
          <p:cNvPr id="10" name="MS logo gray - EMF" descr="Microsoft logo, gray text version">
            <a:extLst>
              <a:ext uri="{FF2B5EF4-FFF2-40B4-BE49-F238E27FC236}">
                <a16:creationId xmlns:a16="http://schemas.microsoft.com/office/drawing/2014/main" id="{B802B7FF-9FAE-427A-B679-4364FE2DB5F7}"/>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
        <p:nvSpPr>
          <p:cNvPr id="12" name="TextBox 11">
            <a:extLst>
              <a:ext uri="{FF2B5EF4-FFF2-40B4-BE49-F238E27FC236}">
                <a16:creationId xmlns:a16="http://schemas.microsoft.com/office/drawing/2014/main" id="{4731E8BB-BB76-41F9-856D-368DE9900663}"/>
              </a:ext>
            </a:extLst>
          </p:cNvPr>
          <p:cNvSpPr txBox="1"/>
          <p:nvPr userDrawn="1"/>
        </p:nvSpPr>
        <p:spPr>
          <a:xfrm>
            <a:off x="586581" y="4219064"/>
            <a:ext cx="2427588" cy="615553"/>
          </a:xfrm>
          <a:prstGeom prst="rect">
            <a:avLst/>
          </a:prstGeom>
          <a:noFill/>
        </p:spPr>
        <p:txBody>
          <a:bodyPr wrap="none" lIns="0" tIns="0" rIns="0" bIns="0" rtlCol="0">
            <a:spAutoFit/>
          </a:bodyPr>
          <a:lstStyle/>
          <a:p>
            <a:pPr algn="l"/>
            <a:r>
              <a:rPr lang="en-US" sz="2000">
                <a:gradFill>
                  <a:gsLst>
                    <a:gs pos="82234">
                      <a:schemeClr val="accent2"/>
                    </a:gs>
                    <a:gs pos="68282">
                      <a:schemeClr val="accent2"/>
                    </a:gs>
                  </a:gsLst>
                  <a:lin ang="5400000" scaled="0"/>
                </a:gradFill>
              </a:rPr>
              <a:t>February 11–15, 2019</a:t>
            </a:r>
          </a:p>
          <a:p>
            <a:pPr algn="l"/>
            <a:r>
              <a:rPr lang="en-US" sz="2000">
                <a:gradFill>
                  <a:gsLst>
                    <a:gs pos="82234">
                      <a:schemeClr val="accent2"/>
                    </a:gs>
                    <a:gs pos="68282">
                      <a:schemeClr val="accent2"/>
                    </a:gs>
                  </a:gsLst>
                  <a:lin ang="5400000" scaled="0"/>
                </a:gradFill>
              </a:rPr>
              <a:t>Seattle, WA</a:t>
            </a:r>
          </a:p>
        </p:txBody>
      </p:sp>
      <p:pic>
        <p:nvPicPr>
          <p:cNvPr id="13" name="Picture 12" descr="A close up of a sign&#10;&#10;Description generated with very high confidence">
            <a:extLst>
              <a:ext uri="{FF2B5EF4-FFF2-40B4-BE49-F238E27FC236}">
                <a16:creationId xmlns:a16="http://schemas.microsoft.com/office/drawing/2014/main" id="{29E6D70F-8056-4653-91E4-BE7FAAFEBA52}"/>
              </a:ext>
            </a:extLst>
          </p:cNvPr>
          <p:cNvPicPr>
            <a:picLocks noChangeAspect="1"/>
          </p:cNvPicPr>
          <p:nvPr userDrawn="1"/>
        </p:nvPicPr>
        <p:blipFill>
          <a:blip r:embed="rId4"/>
          <a:stretch>
            <a:fillRect/>
          </a:stretch>
        </p:blipFill>
        <p:spPr>
          <a:xfrm>
            <a:off x="584200" y="2322537"/>
            <a:ext cx="3012188" cy="1524596"/>
          </a:xfrm>
          <a:prstGeom prst="rect">
            <a:avLst/>
          </a:prstGeom>
        </p:spPr>
      </p:pic>
    </p:spTree>
    <p:extLst>
      <p:ext uri="{BB962C8B-B14F-4D97-AF65-F5344CB8AC3E}">
        <p14:creationId xmlns:p14="http://schemas.microsoft.com/office/powerpoint/2010/main" val="17105755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cSld name="Evaluation Slide">
    <p:spTree>
      <p:nvGrpSpPr>
        <p:cNvPr id="1" name=""/>
        <p:cNvGrpSpPr/>
        <p:nvPr/>
      </p:nvGrpSpPr>
      <p:grpSpPr>
        <a:xfrm>
          <a:off x="0" y="0"/>
          <a:ext cx="0" cy="0"/>
          <a:chOff x="0" y="0"/>
          <a:chExt cx="0" cy="0"/>
        </a:xfrm>
      </p:grpSpPr>
      <p:sp>
        <p:nvSpPr>
          <p:cNvPr id="2" name="Title 1"/>
          <p:cNvSpPr>
            <a:spLocks noGrp="1"/>
          </p:cNvSpPr>
          <p:nvPr>
            <p:ph type="title"/>
          </p:nvPr>
        </p:nvSpPr>
        <p:spPr>
          <a:xfrm>
            <a:off x="5129268" y="291068"/>
            <a:ext cx="6769045" cy="553998"/>
          </a:xfrm>
        </p:spPr>
        <p:txBody>
          <a:bodyPr/>
          <a:lstStyle>
            <a:lvl1pPr>
              <a:defRPr sz="3600"/>
            </a:lvl1pPr>
          </a:lstStyle>
          <a:p>
            <a:r>
              <a:rPr lang="en-US"/>
              <a:t>Click to edit Master title style</a:t>
            </a:r>
          </a:p>
        </p:txBody>
      </p:sp>
      <p:sp>
        <p:nvSpPr>
          <p:cNvPr id="4" name="Text Placeholder 3"/>
          <p:cNvSpPr>
            <a:spLocks noGrp="1"/>
          </p:cNvSpPr>
          <p:nvPr>
            <p:ph type="body" sz="quarter" idx="10"/>
          </p:nvPr>
        </p:nvSpPr>
        <p:spPr>
          <a:xfrm>
            <a:off x="5129267" y="4773828"/>
            <a:ext cx="6769045" cy="1793104"/>
          </a:xfrm>
        </p:spPr>
        <p:txBody>
          <a:bodyPr wrap="square">
            <a:noAutofit/>
          </a:bodyPr>
          <a:lstStyle>
            <a:lvl1pPr marL="0" indent="0">
              <a:spcBef>
                <a:spcPts val="1765"/>
              </a:spcBef>
              <a:buNone/>
              <a:defRPr sz="2000">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p:txBody>
      </p:sp>
      <p:pic>
        <p:nvPicPr>
          <p:cNvPr id="5" name="Picture 4" descr="Image of Ignite app on a Windows Device." title="Ignite event image">
            <a:extLst>
              <a:ext uri="{FF2B5EF4-FFF2-40B4-BE49-F238E27FC236}">
                <a16:creationId xmlns:a16="http://schemas.microsoft.com/office/drawing/2014/main" id="{E803C22C-E970-4ADA-A60C-5127C1C2C1DE}"/>
              </a:ext>
            </a:extLst>
          </p:cNvPr>
          <p:cNvPicPr>
            <a:picLocks noChangeAspect="1"/>
          </p:cNvPicPr>
          <p:nvPr/>
        </p:nvPicPr>
        <p:blipFill rotWithShape="1">
          <a:blip r:embed="rId2"/>
          <a:srcRect l="17119" r="5881"/>
          <a:stretch/>
        </p:blipFill>
        <p:spPr>
          <a:xfrm>
            <a:off x="0" y="-1"/>
            <a:ext cx="4828867" cy="6858623"/>
          </a:xfrm>
          <a:prstGeom prst="rect">
            <a:avLst/>
          </a:prstGeom>
        </p:spPr>
      </p:pic>
    </p:spTree>
    <p:extLst>
      <p:ext uri="{BB962C8B-B14F-4D97-AF65-F5344CB8AC3E}">
        <p14:creationId xmlns:p14="http://schemas.microsoft.com/office/powerpoint/2010/main" val="87498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userDrawn="1">
  <p:cSld name="Title Slid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5140914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97385756"/>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270797"/>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7310067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4.xml><?xml version="1.0" encoding="utf-8"?>
<p:sldLayout xmlns:a="http://schemas.openxmlformats.org/drawingml/2006/main" xmlns:r="http://schemas.openxmlformats.org/officeDocument/2006/relationships" xmlns:p="http://schemas.openxmlformats.org/presentationml/2006/main" userDrawn="1">
  <p:cSld name="Blank dark">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7950963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userDrawn="1">
  <p:cSld name="Blank ligh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3666633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D2F8F5-22C8-47BE-9416-51B52D6720B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CD1573E-FD86-4D0E-8414-8DC4EF74A00A}"/>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4C42347-B5F5-4124-BEBE-BF62C725DB21}"/>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CD3A5360-DBA8-4C9A-B523-B3BD235D67EA}"/>
              </a:ext>
            </a:extLst>
          </p:cNvPr>
          <p:cNvSpPr>
            <a:spLocks noGrp="1"/>
          </p:cNvSpPr>
          <p:nvPr>
            <p:ph type="ftr" sz="quarter" idx="11"/>
          </p:nvPr>
        </p:nvSpPr>
        <p:spPr/>
        <p:txBody>
          <a:bodyPr/>
          <a:lstStyle/>
          <a:p>
            <a:r>
              <a:rPr lang="en-US"/>
              <a:t>@Techielass</a:t>
            </a:r>
          </a:p>
        </p:txBody>
      </p:sp>
      <p:sp>
        <p:nvSpPr>
          <p:cNvPr id="6" name="Slide Number Placeholder 5">
            <a:extLst>
              <a:ext uri="{FF2B5EF4-FFF2-40B4-BE49-F238E27FC236}">
                <a16:creationId xmlns:a16="http://schemas.microsoft.com/office/drawing/2014/main" id="{36DD046F-03FD-436F-B005-0A87DA73EA85}"/>
              </a:ext>
            </a:extLst>
          </p:cNvPr>
          <p:cNvSpPr>
            <a:spLocks noGrp="1"/>
          </p:cNvSpPr>
          <p:nvPr>
            <p:ph type="sldNum" sz="quarter" idx="12"/>
          </p:nvPr>
        </p:nvSpPr>
        <p:spPr/>
        <p:txBody>
          <a:bodyPr/>
          <a:lstStyle/>
          <a:p>
            <a:fld id="{B637A948-2E34-4D17-BCFE-5B9DE8691715}" type="slidenum">
              <a:rPr lang="en-US" smtClean="0"/>
              <a:t>‹#›</a:t>
            </a:fld>
            <a:endParaRPr lang="en-US"/>
          </a:p>
        </p:txBody>
      </p:sp>
    </p:spTree>
    <p:extLst>
      <p:ext uri="{BB962C8B-B14F-4D97-AF65-F5344CB8AC3E}">
        <p14:creationId xmlns:p14="http://schemas.microsoft.com/office/powerpoint/2010/main" val="3046083097"/>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5_Company History 1">
    <p:spTree>
      <p:nvGrpSpPr>
        <p:cNvPr id="1" name=""/>
        <p:cNvGrpSpPr/>
        <p:nvPr/>
      </p:nvGrpSpPr>
      <p:grpSpPr>
        <a:xfrm>
          <a:off x="0" y="0"/>
          <a:ext cx="0" cy="0"/>
          <a:chOff x="0" y="0"/>
          <a:chExt cx="0" cy="0"/>
        </a:xfrm>
      </p:grpSpPr>
      <p:sp>
        <p:nvSpPr>
          <p:cNvPr id="12" name="Rectangle 11"/>
          <p:cNvSpPr>
            <a:spLocks/>
          </p:cNvSpPr>
          <p:nvPr userDrawn="1"/>
        </p:nvSpPr>
        <p:spPr>
          <a:xfrm>
            <a:off x="2" y="3210472"/>
            <a:ext cx="7268306"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13" name="Rectangle 12"/>
          <p:cNvSpPr>
            <a:spLocks/>
          </p:cNvSpPr>
          <p:nvPr userDrawn="1"/>
        </p:nvSpPr>
        <p:spPr>
          <a:xfrm>
            <a:off x="11772900" y="3194954"/>
            <a:ext cx="419100"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7" name="Footer Placeholder 4"/>
          <p:cNvSpPr>
            <a:spLocks noGrp="1"/>
          </p:cNvSpPr>
          <p:nvPr>
            <p:ph type="ftr" sz="quarter" idx="3"/>
          </p:nvPr>
        </p:nvSpPr>
        <p:spPr>
          <a:xfrm>
            <a:off x="838201" y="6296400"/>
            <a:ext cx="2743200" cy="365125"/>
          </a:xfrm>
          <a:prstGeom prst="rect">
            <a:avLst/>
          </a:prstGeom>
        </p:spPr>
        <p:txBody>
          <a:bodyPr vert="horz" lIns="0" tIns="45720" rIns="91440" bIns="45720" rtlCol="0" anchor="ctr"/>
          <a:lstStyle>
            <a:lvl1pPr algn="l">
              <a:defRPr sz="900" b="1" i="0" cap="all" spc="600" baseline="0">
                <a:solidFill>
                  <a:schemeClr val="tx1"/>
                </a:solidFill>
                <a:latin typeface="Muli Black" charset="0"/>
                <a:ea typeface="Muli Black" charset="0"/>
                <a:cs typeface="Muli Black" charset="0"/>
              </a:defRPr>
            </a:lvl1pPr>
          </a:lstStyle>
          <a:p>
            <a:r>
              <a:rPr lang="en-US"/>
              <a:t>@Techielass</a:t>
            </a:r>
          </a:p>
        </p:txBody>
      </p:sp>
      <p:sp>
        <p:nvSpPr>
          <p:cNvPr id="8" name="Slide Number Placeholder 5"/>
          <p:cNvSpPr>
            <a:spLocks noGrp="1"/>
          </p:cNvSpPr>
          <p:nvPr>
            <p:ph type="sldNum" sz="quarter" idx="4"/>
          </p:nvPr>
        </p:nvSpPr>
        <p:spPr>
          <a:xfrm>
            <a:off x="8610601" y="6296400"/>
            <a:ext cx="2743200" cy="365125"/>
          </a:xfrm>
          <a:prstGeom prst="rect">
            <a:avLst/>
          </a:prstGeom>
        </p:spPr>
        <p:txBody>
          <a:bodyPr vert="horz" lIns="91440" tIns="45720" rIns="0" bIns="45720" rtlCol="0" anchor="ctr"/>
          <a:lstStyle>
            <a:lvl1pPr algn="r">
              <a:defRPr sz="900" b="1" i="0" cap="all" spc="0" baseline="0">
                <a:solidFill>
                  <a:schemeClr val="tx1"/>
                </a:solidFill>
                <a:latin typeface="Muli Black" charset="0"/>
                <a:ea typeface="Muli Black" charset="0"/>
                <a:cs typeface="Muli Black" charset="0"/>
              </a:defRPr>
            </a:lvl1pPr>
          </a:lstStyle>
          <a:p>
            <a:fld id="{584AFF75-BD5D-E342-A9F1-12EC02DB40E0}" type="slidenum">
              <a:rPr lang="en-US" smtClean="0"/>
              <a:pPr/>
              <a:t>‹#›</a:t>
            </a:fld>
            <a:endParaRPr lang="en-US"/>
          </a:p>
        </p:txBody>
      </p:sp>
      <p:sp>
        <p:nvSpPr>
          <p:cNvPr id="2" name="Rectangle 1">
            <a:extLst>
              <a:ext uri="{FF2B5EF4-FFF2-40B4-BE49-F238E27FC236}">
                <a16:creationId xmlns:a16="http://schemas.microsoft.com/office/drawing/2014/main" id="{F88134B9-5097-4FAD-8319-91ED71F0E18C}"/>
              </a:ext>
            </a:extLst>
          </p:cNvPr>
          <p:cNvSpPr/>
          <p:nvPr userDrawn="1"/>
        </p:nvSpPr>
        <p:spPr bwMode="auto">
          <a:xfrm>
            <a:off x="574197" y="292100"/>
            <a:ext cx="6119680" cy="6069746"/>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9" name="Rectangle 8">
            <a:extLst>
              <a:ext uri="{FF2B5EF4-FFF2-40B4-BE49-F238E27FC236}">
                <a16:creationId xmlns:a16="http://schemas.microsoft.com/office/drawing/2014/main" id="{0AF01A1F-BCB5-46A9-86EF-63067BAEC4B7}"/>
              </a:ext>
            </a:extLst>
          </p:cNvPr>
          <p:cNvSpPr/>
          <p:nvPr userDrawn="1"/>
        </p:nvSpPr>
        <p:spPr bwMode="auto">
          <a:xfrm rot="5400000">
            <a:off x="8506722" y="-1716764"/>
            <a:ext cx="901334" cy="530399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100">
              <a:gradFill>
                <a:gsLst>
                  <a:gs pos="40075">
                    <a:srgbClr val="FFFFFF"/>
                  </a:gs>
                  <a:gs pos="30000">
                    <a:srgbClr val="FFFFFF"/>
                  </a:gs>
                </a:gsLst>
                <a:lin ang="5400000" scaled="0"/>
              </a:gradFill>
            </a:endParaRPr>
          </a:p>
        </p:txBody>
      </p:sp>
      <p:sp>
        <p:nvSpPr>
          <p:cNvPr id="10" name="TextBox 9">
            <a:extLst>
              <a:ext uri="{FF2B5EF4-FFF2-40B4-BE49-F238E27FC236}">
                <a16:creationId xmlns:a16="http://schemas.microsoft.com/office/drawing/2014/main" id="{8AFFD15B-500C-49EB-AF81-92975033A65F}"/>
              </a:ext>
            </a:extLst>
          </p:cNvPr>
          <p:cNvSpPr txBox="1"/>
          <p:nvPr userDrawn="1"/>
        </p:nvSpPr>
        <p:spPr>
          <a:xfrm>
            <a:off x="6705531" y="673397"/>
            <a:ext cx="4503715" cy="534187"/>
          </a:xfrm>
          <a:prstGeom prst="rect">
            <a:avLst/>
          </a:prstGeom>
          <a:noFill/>
        </p:spPr>
        <p:txBody>
          <a:bodyPr wrap="none" lIns="0" tIns="0" rIns="0" bIns="0" rtlCol="0">
            <a:spAutoFit/>
          </a:bodyPr>
          <a:lstStyle/>
          <a:p>
            <a:pPr algn="ctr"/>
            <a:r>
              <a:rPr lang="en-US" sz="3200" b="1" spc="1000" baseline="0">
                <a:solidFill>
                  <a:schemeClr val="bg1"/>
                </a:solidFill>
              </a:rPr>
              <a:t>ANNOUNCING</a:t>
            </a:r>
          </a:p>
        </p:txBody>
      </p:sp>
      <p:sp>
        <p:nvSpPr>
          <p:cNvPr id="11" name="Title 3">
            <a:extLst>
              <a:ext uri="{FF2B5EF4-FFF2-40B4-BE49-F238E27FC236}">
                <a16:creationId xmlns:a16="http://schemas.microsoft.com/office/drawing/2014/main" id="{78CFD2CA-0E44-4E6A-A6E0-EC065054CD72}"/>
              </a:ext>
            </a:extLst>
          </p:cNvPr>
          <p:cNvSpPr>
            <a:spLocks noGrp="1"/>
          </p:cNvSpPr>
          <p:nvPr>
            <p:ph type="title"/>
          </p:nvPr>
        </p:nvSpPr>
        <p:spPr>
          <a:xfrm>
            <a:off x="7510198" y="3229795"/>
            <a:ext cx="4020811" cy="611356"/>
          </a:xfrm>
        </p:spPr>
        <p:txBody>
          <a:bodyPr/>
          <a:lstStyle>
            <a:lvl1pPr algn="l">
              <a:defRPr/>
            </a:lvl1pPr>
          </a:lstStyle>
          <a:p>
            <a:r>
              <a:rPr lang="en-US"/>
              <a:t>Click to edit Master</a:t>
            </a:r>
          </a:p>
        </p:txBody>
      </p:sp>
    </p:spTree>
    <p:extLst>
      <p:ext uri="{BB962C8B-B14F-4D97-AF65-F5344CB8AC3E}">
        <p14:creationId xmlns:p14="http://schemas.microsoft.com/office/powerpoint/2010/main" val="1583399339"/>
      </p:ext>
    </p:extLst>
  </p:cSld>
  <p:clrMapOvr>
    <a:masterClrMapping/>
  </p:clrMapOvr>
  <p:extLst>
    <p:ext uri="{DCECCB84-F9BA-43D5-87BE-67443E8EF086}">
      <p15:sldGuideLst xmlns:p15="http://schemas.microsoft.com/office/powerpoint/2012/main">
        <p15:guide id="1" pos="2280">
          <p15:clr>
            <a:srgbClr val="FBAE40"/>
          </p15:clr>
        </p15:guide>
        <p15:guide id="2" orient="horz" pos="1872">
          <p15:clr>
            <a:srgbClr val="FBAE4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1_Company History 1">
    <p:spTree>
      <p:nvGrpSpPr>
        <p:cNvPr id="1" name=""/>
        <p:cNvGrpSpPr/>
        <p:nvPr/>
      </p:nvGrpSpPr>
      <p:grpSpPr>
        <a:xfrm>
          <a:off x="0" y="0"/>
          <a:ext cx="0" cy="0"/>
          <a:chOff x="0" y="0"/>
          <a:chExt cx="0" cy="0"/>
        </a:xfrm>
      </p:grpSpPr>
      <p:sp>
        <p:nvSpPr>
          <p:cNvPr id="12" name="Rectangle 11"/>
          <p:cNvSpPr>
            <a:spLocks/>
          </p:cNvSpPr>
          <p:nvPr userDrawn="1"/>
        </p:nvSpPr>
        <p:spPr>
          <a:xfrm>
            <a:off x="2" y="3210472"/>
            <a:ext cx="7268306"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13" name="Rectangle 12"/>
          <p:cNvSpPr>
            <a:spLocks/>
          </p:cNvSpPr>
          <p:nvPr userDrawn="1"/>
        </p:nvSpPr>
        <p:spPr>
          <a:xfrm>
            <a:off x="11772900" y="3194954"/>
            <a:ext cx="419100"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2" name="Rectangle 1">
            <a:extLst>
              <a:ext uri="{FF2B5EF4-FFF2-40B4-BE49-F238E27FC236}">
                <a16:creationId xmlns:a16="http://schemas.microsoft.com/office/drawing/2014/main" id="{F88134B9-5097-4FAD-8319-91ED71F0E18C}"/>
              </a:ext>
            </a:extLst>
          </p:cNvPr>
          <p:cNvSpPr/>
          <p:nvPr userDrawn="1"/>
        </p:nvSpPr>
        <p:spPr bwMode="auto">
          <a:xfrm>
            <a:off x="574197" y="292100"/>
            <a:ext cx="6119680" cy="6069746"/>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4" name="Title 3">
            <a:extLst>
              <a:ext uri="{FF2B5EF4-FFF2-40B4-BE49-F238E27FC236}">
                <a16:creationId xmlns:a16="http://schemas.microsoft.com/office/drawing/2014/main" id="{8532C83A-B88B-4A55-BA18-E59545991B27}"/>
              </a:ext>
            </a:extLst>
          </p:cNvPr>
          <p:cNvSpPr>
            <a:spLocks noGrp="1"/>
          </p:cNvSpPr>
          <p:nvPr>
            <p:ph type="title"/>
          </p:nvPr>
        </p:nvSpPr>
        <p:spPr>
          <a:xfrm>
            <a:off x="8094428" y="3305550"/>
            <a:ext cx="3164620" cy="630339"/>
          </a:xfrm>
        </p:spPr>
        <p:txBody>
          <a:bodyPr/>
          <a:lstStyle>
            <a:lvl1pPr algn="l">
              <a:defRPr/>
            </a:lvl1pPr>
          </a:lstStyle>
          <a:p>
            <a:r>
              <a:rPr lang="en-US"/>
              <a:t>Click to edit Master</a:t>
            </a:r>
          </a:p>
        </p:txBody>
      </p:sp>
    </p:spTree>
    <p:extLst>
      <p:ext uri="{BB962C8B-B14F-4D97-AF65-F5344CB8AC3E}">
        <p14:creationId xmlns:p14="http://schemas.microsoft.com/office/powerpoint/2010/main" val="2850061166"/>
      </p:ext>
    </p:extLst>
  </p:cSld>
  <p:clrMapOvr>
    <a:masterClrMapping/>
  </p:clrMapOvr>
  <p:extLst>
    <p:ext uri="{DCECCB84-F9BA-43D5-87BE-67443E8EF086}">
      <p15:sldGuideLst xmlns:p15="http://schemas.microsoft.com/office/powerpoint/2012/main">
        <p15:guide id="1" pos="2280">
          <p15:clr>
            <a:srgbClr val="FBAE40"/>
          </p15:clr>
        </p15:guide>
        <p15:guide id="2" orient="horz" pos="1872">
          <p15:clr>
            <a:srgbClr val="FBAE4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2_Company History 1">
    <p:spTree>
      <p:nvGrpSpPr>
        <p:cNvPr id="1" name=""/>
        <p:cNvGrpSpPr/>
        <p:nvPr/>
      </p:nvGrpSpPr>
      <p:grpSpPr>
        <a:xfrm>
          <a:off x="0" y="0"/>
          <a:ext cx="0" cy="0"/>
          <a:chOff x="0" y="0"/>
          <a:chExt cx="0" cy="0"/>
        </a:xfrm>
      </p:grpSpPr>
      <p:sp>
        <p:nvSpPr>
          <p:cNvPr id="12" name="Rectangle 11"/>
          <p:cNvSpPr>
            <a:spLocks/>
          </p:cNvSpPr>
          <p:nvPr userDrawn="1"/>
        </p:nvSpPr>
        <p:spPr>
          <a:xfrm>
            <a:off x="2" y="3210472"/>
            <a:ext cx="7268306"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13" name="Rectangle 12"/>
          <p:cNvSpPr>
            <a:spLocks/>
          </p:cNvSpPr>
          <p:nvPr userDrawn="1"/>
        </p:nvSpPr>
        <p:spPr>
          <a:xfrm>
            <a:off x="11772900" y="3194954"/>
            <a:ext cx="419100"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2" name="Rectangle 1">
            <a:extLst>
              <a:ext uri="{FF2B5EF4-FFF2-40B4-BE49-F238E27FC236}">
                <a16:creationId xmlns:a16="http://schemas.microsoft.com/office/drawing/2014/main" id="{F88134B9-5097-4FAD-8319-91ED71F0E18C}"/>
              </a:ext>
            </a:extLst>
          </p:cNvPr>
          <p:cNvSpPr/>
          <p:nvPr userDrawn="1"/>
        </p:nvSpPr>
        <p:spPr bwMode="auto">
          <a:xfrm>
            <a:off x="574197" y="292100"/>
            <a:ext cx="6119680" cy="6069746"/>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14" name="Text Placeholder 13">
            <a:extLst>
              <a:ext uri="{FF2B5EF4-FFF2-40B4-BE49-F238E27FC236}">
                <a16:creationId xmlns:a16="http://schemas.microsoft.com/office/drawing/2014/main" id="{9BCA9ED7-BCB5-416B-AD68-5998C079D49A}"/>
              </a:ext>
            </a:extLst>
          </p:cNvPr>
          <p:cNvSpPr>
            <a:spLocks noGrp="1"/>
          </p:cNvSpPr>
          <p:nvPr userDrawn="1">
            <p:ph type="body" sz="quarter" idx="10"/>
          </p:nvPr>
        </p:nvSpPr>
        <p:spPr>
          <a:xfrm>
            <a:off x="8128001" y="3899595"/>
            <a:ext cx="3224211" cy="1517338"/>
          </a:xfrm>
        </p:spPr>
        <p:txBody>
          <a:bodyPr/>
          <a:lstStyle>
            <a:lvl1pPr marL="0" indent="0">
              <a:buFont typeface="Arial" panose="020B0604020202020204" pitchFamily="34" charset="0"/>
              <a:buNone/>
              <a:defRPr sz="2400"/>
            </a:lvl1pPr>
            <a:lvl2pPr marL="0" indent="0">
              <a:buFont typeface="Arial" panose="020B0604020202020204" pitchFamily="34" charset="0"/>
              <a:buNone/>
              <a:defRPr sz="1800"/>
            </a:lvl2pPr>
            <a:lvl3pPr marL="0" indent="0">
              <a:buFont typeface="Arial" panose="020B0604020202020204" pitchFamily="34" charset="0"/>
              <a:buNone/>
              <a:defRPr sz="1400"/>
            </a:lvl3pPr>
            <a:lvl4pPr marL="0" indent="0">
              <a:buFont typeface="Arial" panose="020B0604020202020204" pitchFamily="34" charset="0"/>
              <a:buNone/>
              <a:defRPr sz="1200"/>
            </a:lvl4pPr>
            <a:lvl5pPr marL="0" indent="0">
              <a:buFont typeface="Arial" panose="020B0604020202020204" pitchFamily="34" charset="0"/>
              <a:buNone/>
              <a:defRPr sz="1200"/>
            </a:lvl5pPr>
          </a:lstStyle>
          <a:p>
            <a:pPr lvl="0"/>
            <a:r>
              <a:rPr lang="en-US"/>
              <a:t>Edit Master text styles</a:t>
            </a:r>
          </a:p>
          <a:p>
            <a:pPr lvl="1"/>
            <a:r>
              <a:rPr lang="en-US"/>
              <a:t>Second </a:t>
            </a:r>
            <a:r>
              <a:rPr lang="en-US" err="1"/>
              <a:t>levelC</a:t>
            </a:r>
            <a:endParaRPr lang="en-US"/>
          </a:p>
          <a:p>
            <a:pPr lvl="2"/>
            <a:r>
              <a:rPr lang="en-US"/>
              <a:t>Third level</a:t>
            </a:r>
          </a:p>
          <a:p>
            <a:pPr lvl="3"/>
            <a:r>
              <a:rPr lang="en-US"/>
              <a:t>Fourth level</a:t>
            </a:r>
          </a:p>
          <a:p>
            <a:pPr lvl="4"/>
            <a:r>
              <a:rPr lang="en-US"/>
              <a:t>Fifth level</a:t>
            </a:r>
          </a:p>
        </p:txBody>
      </p:sp>
      <p:sp>
        <p:nvSpPr>
          <p:cNvPr id="9" name="Title 3">
            <a:extLst>
              <a:ext uri="{FF2B5EF4-FFF2-40B4-BE49-F238E27FC236}">
                <a16:creationId xmlns:a16="http://schemas.microsoft.com/office/drawing/2014/main" id="{A9DE3440-CBFB-4BDA-BD06-9B535C17A6F3}"/>
              </a:ext>
            </a:extLst>
          </p:cNvPr>
          <p:cNvSpPr>
            <a:spLocks noGrp="1"/>
          </p:cNvSpPr>
          <p:nvPr>
            <p:ph type="title"/>
          </p:nvPr>
        </p:nvSpPr>
        <p:spPr>
          <a:xfrm>
            <a:off x="8094428" y="3305550"/>
            <a:ext cx="3164620" cy="630339"/>
          </a:xfrm>
        </p:spPr>
        <p:txBody>
          <a:bodyPr/>
          <a:lstStyle>
            <a:lvl1pPr algn="l">
              <a:defRPr/>
            </a:lvl1pPr>
          </a:lstStyle>
          <a:p>
            <a:r>
              <a:rPr lang="en-US"/>
              <a:t>Click to edit Master</a:t>
            </a:r>
          </a:p>
        </p:txBody>
      </p:sp>
    </p:spTree>
    <p:extLst>
      <p:ext uri="{BB962C8B-B14F-4D97-AF65-F5344CB8AC3E}">
        <p14:creationId xmlns:p14="http://schemas.microsoft.com/office/powerpoint/2010/main" val="140205753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10" name="TextBox 7">
            <a:extLst>
              <a:ext uri="{FF2B5EF4-FFF2-40B4-BE49-F238E27FC236}">
                <a16:creationId xmlns:a16="http://schemas.microsoft.com/office/drawing/2014/main" id="{159B70CA-162C-4108-ACA6-CEEA047F6AE6}"/>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609328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1_Team Leader 1">
    <p:bg>
      <p:bgRef idx="1001">
        <a:schemeClr val="bg1"/>
      </p:bgRef>
    </p:bg>
    <p:spTree>
      <p:nvGrpSpPr>
        <p:cNvPr id="1" name=""/>
        <p:cNvGrpSpPr/>
        <p:nvPr/>
      </p:nvGrpSpPr>
      <p:grpSpPr>
        <a:xfrm>
          <a:off x="0" y="0"/>
          <a:ext cx="0" cy="0"/>
          <a:chOff x="0" y="0"/>
          <a:chExt cx="0" cy="0"/>
        </a:xfrm>
      </p:grpSpPr>
      <p:sp>
        <p:nvSpPr>
          <p:cNvPr id="7" name="Picture Placeholder 6"/>
          <p:cNvSpPr>
            <a:spLocks noGrp="1"/>
          </p:cNvSpPr>
          <p:nvPr>
            <p:ph type="pic" sz="quarter" idx="25" hasCustomPrompt="1"/>
          </p:nvPr>
        </p:nvSpPr>
        <p:spPr>
          <a:xfrm>
            <a:off x="293688" y="292100"/>
            <a:ext cx="11604625" cy="3556569"/>
          </a:xfrm>
          <a:pattFill prst="pct5">
            <a:fgClr>
              <a:schemeClr val="accent3"/>
            </a:fgClr>
            <a:bgClr>
              <a:schemeClr val="bg1"/>
            </a:bgClr>
          </a:pattFill>
          <a:ln>
            <a:noFill/>
          </a:ln>
        </p:spPr>
        <p:txBody>
          <a:bodyPr lIns="360000" tIns="360000" rIns="360000" bIns="360000">
            <a:normAutofit/>
          </a:bodyPr>
          <a:lstStyle>
            <a:lvl1pPr algn="ctr">
              <a:defRPr sz="1001" b="1" i="0" cap="none" spc="0" baseline="0">
                <a:solidFill>
                  <a:schemeClr val="accent6"/>
                </a:solidFill>
                <a:latin typeface="+mn-lt"/>
                <a:ea typeface="Muli" charset="0"/>
                <a:cs typeface="Muli" charset="0"/>
              </a:defRPr>
            </a:lvl1pPr>
          </a:lstStyle>
          <a:p>
            <a:r>
              <a:rPr lang="en-US"/>
              <a:t>Image</a:t>
            </a:r>
          </a:p>
          <a:p>
            <a:endParaRPr lang="en-US"/>
          </a:p>
        </p:txBody>
      </p:sp>
      <p:sp>
        <p:nvSpPr>
          <p:cNvPr id="3" name="Title 2">
            <a:extLst>
              <a:ext uri="{FF2B5EF4-FFF2-40B4-BE49-F238E27FC236}">
                <a16:creationId xmlns:a16="http://schemas.microsoft.com/office/drawing/2014/main" id="{03804824-1921-46B6-BFF8-2EF1AD046A54}"/>
              </a:ext>
            </a:extLst>
          </p:cNvPr>
          <p:cNvSpPr>
            <a:spLocks noGrp="1"/>
          </p:cNvSpPr>
          <p:nvPr>
            <p:ph type="title"/>
          </p:nvPr>
        </p:nvSpPr>
        <p:spPr>
          <a:xfrm>
            <a:off x="586740" y="4313017"/>
            <a:ext cx="5936890" cy="1255270"/>
          </a:xfrm>
        </p:spPr>
        <p:txBody>
          <a:bodyPr/>
          <a:lstStyle>
            <a:lvl1pPr algn="l">
              <a:defRPr/>
            </a:lvl1pPr>
          </a:lstStyle>
          <a:p>
            <a:r>
              <a:rPr lang="en-US"/>
              <a:t>Click to edit Master title style</a:t>
            </a:r>
          </a:p>
        </p:txBody>
      </p:sp>
    </p:spTree>
    <p:extLst>
      <p:ext uri="{BB962C8B-B14F-4D97-AF65-F5344CB8AC3E}">
        <p14:creationId xmlns:p14="http://schemas.microsoft.com/office/powerpoint/2010/main" val="2533385698"/>
      </p:ext>
    </p:extLst>
  </p:cSld>
  <p:clrMapOvr>
    <a:overrideClrMapping bg1="lt1" tx1="dk1" bg2="lt2" tx2="dk2" accent1="accent1" accent2="accent2" accent3="accent3" accent4="accent4" accent5="accent5" accent6="accent6" hlink="hlink" folHlink="folHlink"/>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cSld name="centere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590868" y="585788"/>
            <a:ext cx="11018520" cy="553998"/>
          </a:xfrm>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973364330"/>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userDrawn="1">
  <p:cSld name="2_Title Only">
    <p:bg>
      <p:bgRef idx="1001">
        <a:schemeClr val="bg1"/>
      </p:bgRef>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3A721870-A346-4D53-AA30-853C2E9CEE09}"/>
              </a:ext>
            </a:extLst>
          </p:cNvPr>
          <p:cNvSpPr>
            <a:spLocks noGrp="1"/>
          </p:cNvSpPr>
          <p:nvPr>
            <p:ph type="body" sz="quarter" idx="10"/>
          </p:nvPr>
        </p:nvSpPr>
        <p:spPr>
          <a:xfrm>
            <a:off x="584200" y="3429000"/>
            <a:ext cx="4700494" cy="2208736"/>
          </a:xfrm>
        </p:spPr>
        <p:txBody>
          <a:bodyPr/>
          <a:lstStyle>
            <a:lvl1pPr marL="0" indent="0" defTabSz="114300">
              <a:buNone/>
              <a:defRPr/>
            </a:lvl1pPr>
            <a:lvl2pPr marL="0" indent="0" defTabSz="114300">
              <a:buNone/>
              <a:defRPr/>
            </a:lvl2pPr>
            <a:lvl3pPr marL="0" indent="0" defTabSz="114300">
              <a:buNone/>
              <a:defRPr/>
            </a:lvl3pPr>
            <a:lvl4pPr marL="0" indent="0" defTabSz="114300">
              <a:buNone/>
              <a:defRPr/>
            </a:lvl4pPr>
            <a:lvl5pPr marL="0" indent="0" defTabSz="11430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1">
            <a:extLst>
              <a:ext uri="{FF2B5EF4-FFF2-40B4-BE49-F238E27FC236}">
                <a16:creationId xmlns:a16="http://schemas.microsoft.com/office/drawing/2014/main" id="{86E7D7EE-39B1-4E7B-A954-0B51E4EEA59F}"/>
              </a:ext>
            </a:extLst>
          </p:cNvPr>
          <p:cNvSpPr>
            <a:spLocks noGrp="1"/>
          </p:cNvSpPr>
          <p:nvPr>
            <p:ph type="title"/>
          </p:nvPr>
        </p:nvSpPr>
        <p:spPr>
          <a:xfrm>
            <a:off x="584199" y="2064389"/>
            <a:ext cx="4700495" cy="1107996"/>
          </a:xfrm>
        </p:spPr>
        <p:txBody>
          <a:bodyPr anchor="b"/>
          <a:lstStyle>
            <a:lvl1pPr algn="l">
              <a:defRPr/>
            </a:lvl1pPr>
          </a:lstStyle>
          <a:p>
            <a:r>
              <a:rPr lang="en-US"/>
              <a:t>Click to edit Master title style</a:t>
            </a:r>
          </a:p>
        </p:txBody>
      </p:sp>
    </p:spTree>
    <p:extLst>
      <p:ext uri="{BB962C8B-B14F-4D97-AF65-F5344CB8AC3E}">
        <p14:creationId xmlns:p14="http://schemas.microsoft.com/office/powerpoint/2010/main" val="85471426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6E7D7EE-39B1-4E7B-A954-0B51E4EEA59F}"/>
              </a:ext>
            </a:extLst>
          </p:cNvPr>
          <p:cNvSpPr>
            <a:spLocks noGrp="1"/>
          </p:cNvSpPr>
          <p:nvPr>
            <p:ph type="title"/>
          </p:nvPr>
        </p:nvSpPr>
        <p:spPr>
          <a:xfrm>
            <a:off x="584200" y="2382559"/>
            <a:ext cx="3746260" cy="984885"/>
          </a:xfrm>
        </p:spPr>
        <p:txBody>
          <a:bodyPr anchor="ctr"/>
          <a:lstStyle>
            <a:lvl1pPr algn="l">
              <a:defRPr sz="3200"/>
            </a:lvl1pPr>
          </a:lstStyle>
          <a:p>
            <a:r>
              <a:rPr lang="en-US"/>
              <a:t>Click to edit Master title style</a:t>
            </a:r>
          </a:p>
        </p:txBody>
      </p:sp>
    </p:spTree>
    <p:extLst>
      <p:ext uri="{BB962C8B-B14F-4D97-AF65-F5344CB8AC3E}">
        <p14:creationId xmlns:p14="http://schemas.microsoft.com/office/powerpoint/2010/main" val="2411726768"/>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userDrawn="1">
  <p:cSld name="Image Break 2">
    <p:spTree>
      <p:nvGrpSpPr>
        <p:cNvPr id="1" name=""/>
        <p:cNvGrpSpPr/>
        <p:nvPr/>
      </p:nvGrpSpPr>
      <p:grpSpPr>
        <a:xfrm>
          <a:off x="0" y="0"/>
          <a:ext cx="0" cy="0"/>
          <a:chOff x="0" y="0"/>
          <a:chExt cx="0" cy="0"/>
        </a:xfrm>
      </p:grpSpPr>
      <p:sp>
        <p:nvSpPr>
          <p:cNvPr id="6" name="Picture Placeholder 6"/>
          <p:cNvSpPr>
            <a:spLocks noGrp="1"/>
          </p:cNvSpPr>
          <p:nvPr>
            <p:ph type="pic" sz="quarter" idx="17" hasCustomPrompt="1"/>
          </p:nvPr>
        </p:nvSpPr>
        <p:spPr>
          <a:xfrm>
            <a:off x="0" y="0"/>
            <a:ext cx="9095012" cy="6858000"/>
          </a:xfrm>
          <a:solidFill>
            <a:schemeClr val="accent1"/>
          </a:solidFill>
          <a:ln>
            <a:noFill/>
          </a:ln>
        </p:spPr>
        <p:txBody>
          <a:bodyPr lIns="180000" tIns="180000" rIns="180000" bIns="180000">
            <a:normAutofit/>
          </a:bodyPr>
          <a:lstStyle>
            <a:lvl1pPr algn="l">
              <a:defRPr sz="1001" b="1" i="0" cap="none" spc="0" baseline="0">
                <a:solidFill>
                  <a:schemeClr val="accent4"/>
                </a:solidFill>
                <a:latin typeface="Muli" charset="0"/>
                <a:ea typeface="Muli" charset="0"/>
                <a:cs typeface="Muli" charset="0"/>
              </a:defRPr>
            </a:lvl1pPr>
          </a:lstStyle>
          <a:p>
            <a:r>
              <a:rPr lang="en-US"/>
              <a:t>Drag picture to placeholder or click to add</a:t>
            </a:r>
          </a:p>
        </p:txBody>
      </p:sp>
      <p:sp>
        <p:nvSpPr>
          <p:cNvPr id="17" name="Picture Placeholder 6"/>
          <p:cNvSpPr>
            <a:spLocks noGrp="1"/>
          </p:cNvSpPr>
          <p:nvPr>
            <p:ph type="pic" sz="quarter" idx="18" hasCustomPrompt="1"/>
          </p:nvPr>
        </p:nvSpPr>
        <p:spPr>
          <a:xfrm>
            <a:off x="9095015" y="0"/>
            <a:ext cx="3096988" cy="6858000"/>
          </a:xfrm>
          <a:solidFill>
            <a:schemeClr val="accent1"/>
          </a:solidFill>
          <a:ln>
            <a:noFill/>
          </a:ln>
        </p:spPr>
        <p:txBody>
          <a:bodyPr lIns="1260000" tIns="90000" rIns="180000" bIns="360000">
            <a:normAutofit/>
          </a:bodyPr>
          <a:lstStyle>
            <a:lvl1pPr algn="ctr">
              <a:defRPr sz="1001" b="1" i="0" cap="none" spc="0" baseline="0">
                <a:solidFill>
                  <a:schemeClr val="accent4"/>
                </a:solidFill>
                <a:latin typeface="Muli" charset="0"/>
                <a:ea typeface="Muli" charset="0"/>
                <a:cs typeface="Muli" charset="0"/>
              </a:defRPr>
            </a:lvl1pPr>
          </a:lstStyle>
          <a:p>
            <a:r>
              <a:rPr lang="en-US"/>
              <a:t>Drag picture to placeholder or click to add</a:t>
            </a:r>
          </a:p>
        </p:txBody>
      </p:sp>
    </p:spTree>
    <p:extLst>
      <p:ext uri="{BB962C8B-B14F-4D97-AF65-F5344CB8AC3E}">
        <p14:creationId xmlns:p14="http://schemas.microsoft.com/office/powerpoint/2010/main" val="2120471668"/>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8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5" name="Text Placeholder 4">
            <a:extLst>
              <a:ext uri="{FF2B5EF4-FFF2-40B4-BE49-F238E27FC236}">
                <a16:creationId xmlns:a16="http://schemas.microsoft.com/office/drawing/2014/main" id="{4B9356B0-DA0F-43A0-AD89-3F76BA01E433}"/>
              </a:ext>
            </a:extLst>
          </p:cNvPr>
          <p:cNvSpPr>
            <a:spLocks noGrp="1"/>
          </p:cNvSpPr>
          <p:nvPr>
            <p:ph type="body" sz="quarter" idx="11"/>
          </p:nvPr>
        </p:nvSpPr>
        <p:spPr>
          <a:xfrm>
            <a:off x="568325" y="1154113"/>
            <a:ext cx="11018838" cy="307777"/>
          </a:xfrm>
        </p:spPr>
        <p:txBody>
          <a:bodyPr/>
          <a:lstStyle>
            <a:lvl1pPr algn="ctr">
              <a:defRPr sz="2000">
                <a:solidFill>
                  <a:schemeClr val="accent3"/>
                </a:solidFill>
                <a:latin typeface="+mn-lt"/>
              </a:defRPr>
            </a:lvl1pPr>
            <a:lvl2pPr algn="ctr">
              <a:defRPr/>
            </a:lvl2pPr>
            <a:lvl3pPr algn="ctr">
              <a:defRPr/>
            </a:lvl3pPr>
            <a:lvl4pPr algn="ctr">
              <a:defRPr/>
            </a:lvl4pPr>
            <a:lvl5pPr algn="ctr">
              <a:defRPr/>
            </a:lvl5pPr>
          </a:lstStyle>
          <a:p>
            <a:pPr lvl="0"/>
            <a:r>
              <a:rPr lang="en-US"/>
              <a:t>Edit Master text styles</a:t>
            </a:r>
          </a:p>
        </p:txBody>
      </p:sp>
    </p:spTree>
    <p:extLst>
      <p:ext uri="{BB962C8B-B14F-4D97-AF65-F5344CB8AC3E}">
        <p14:creationId xmlns:p14="http://schemas.microsoft.com/office/powerpoint/2010/main" val="109615948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7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2015178"/>
            <a:ext cx="372491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B9356B0-DA0F-43A0-AD89-3F76BA01E433}"/>
              </a:ext>
            </a:extLst>
          </p:cNvPr>
          <p:cNvSpPr>
            <a:spLocks noGrp="1"/>
          </p:cNvSpPr>
          <p:nvPr>
            <p:ph type="body" sz="quarter" idx="11"/>
          </p:nvPr>
        </p:nvSpPr>
        <p:spPr>
          <a:xfrm>
            <a:off x="568325" y="1154113"/>
            <a:ext cx="11018838" cy="307777"/>
          </a:xfrm>
        </p:spPr>
        <p:txBody>
          <a:bodyPr/>
          <a:lstStyle>
            <a:lvl1pPr algn="ctr">
              <a:defRPr sz="2000">
                <a:solidFill>
                  <a:schemeClr val="accent3"/>
                </a:solidFill>
                <a:latin typeface="+mn-lt"/>
              </a:defRPr>
            </a:lvl1pPr>
            <a:lvl2pPr algn="ctr">
              <a:defRPr/>
            </a:lvl2pPr>
            <a:lvl3pPr algn="ctr">
              <a:defRPr/>
            </a:lvl3pPr>
            <a:lvl4pPr algn="ctr">
              <a:defRPr/>
            </a:lvl4pPr>
            <a:lvl5pPr algn="ctr">
              <a:defRPr/>
            </a:lvl5pPr>
          </a:lstStyle>
          <a:p>
            <a:pPr lvl="0"/>
            <a:r>
              <a:rPr lang="en-US"/>
              <a:t>Edit Master text styles</a:t>
            </a:r>
          </a:p>
        </p:txBody>
      </p:sp>
    </p:spTree>
    <p:extLst>
      <p:ext uri="{BB962C8B-B14F-4D97-AF65-F5344CB8AC3E}">
        <p14:creationId xmlns:p14="http://schemas.microsoft.com/office/powerpoint/2010/main" val="40710612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userDrawn="1">
  <p:cSld name="Service/Feature template">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2239F997-94F7-4C6B-862D-E87A0013D715}"/>
              </a:ext>
            </a:extLst>
          </p:cNvPr>
          <p:cNvSpPr>
            <a:spLocks noGrp="1"/>
          </p:cNvSpPr>
          <p:nvPr>
            <p:ph type="body" sz="quarter" idx="10"/>
          </p:nvPr>
        </p:nvSpPr>
        <p:spPr>
          <a:xfrm>
            <a:off x="586390" y="1434369"/>
            <a:ext cx="4133088" cy="898708"/>
          </a:xfrm>
        </p:spPr>
        <p:txBody>
          <a:bodyPr wrap="square">
            <a:spAutoFit/>
          </a:bodyPr>
          <a:lstStyle>
            <a:lvl1pPr marL="0" indent="0">
              <a:spcBef>
                <a:spcPts val="600"/>
              </a:spcBef>
              <a:buNone/>
              <a:defRPr sz="2000">
                <a:latin typeface="+mj-lt"/>
              </a:defRPr>
            </a:lvl1pPr>
            <a:lvl2pPr marL="0" indent="0">
              <a:buNone/>
              <a:defRPr sz="1800"/>
            </a:lvl2pPr>
            <a:lvl3pPr marL="171450" indent="-171450">
              <a:buFont typeface="Arial" panose="020B0604020202020204" pitchFamily="34" charset="0"/>
              <a:buChar char="•"/>
              <a:defRPr sz="1400"/>
            </a:lvl3pPr>
            <a:lvl4pPr marL="0" indent="0">
              <a:buNone/>
              <a:defRPr sz="1100"/>
            </a:lvl4pPr>
            <a:lvl5pPr marL="0" indent="0">
              <a:buNone/>
              <a:defRPr sz="1100"/>
            </a:lvl5pPr>
          </a:lstStyle>
          <a:p>
            <a:pPr lvl="0"/>
            <a:r>
              <a:rPr lang="en-US"/>
              <a:t>Edit Master text styles</a:t>
            </a:r>
          </a:p>
          <a:p>
            <a:pPr lvl="1"/>
            <a:r>
              <a:rPr lang="en-US"/>
              <a:t>Second level</a:t>
            </a:r>
          </a:p>
          <a:p>
            <a:pPr lvl="2"/>
            <a:r>
              <a:rPr lang="en-US"/>
              <a:t>Third level</a:t>
            </a:r>
          </a:p>
        </p:txBody>
      </p:sp>
      <p:sp>
        <p:nvSpPr>
          <p:cNvPr id="6" name="Title 6">
            <a:extLst>
              <a:ext uri="{FF2B5EF4-FFF2-40B4-BE49-F238E27FC236}">
                <a16:creationId xmlns:a16="http://schemas.microsoft.com/office/drawing/2014/main" id="{2899FBDC-634F-494E-8F1F-7E606439418D}"/>
              </a:ext>
            </a:extLst>
          </p:cNvPr>
          <p:cNvSpPr>
            <a:spLocks noGrp="1"/>
          </p:cNvSpPr>
          <p:nvPr>
            <p:ph type="title"/>
          </p:nvPr>
        </p:nvSpPr>
        <p:spPr>
          <a:xfrm>
            <a:off x="588263" y="457200"/>
            <a:ext cx="8241412" cy="553998"/>
          </a:xfrm>
        </p:spPr>
        <p:txBody>
          <a:bodyPr/>
          <a:lstStyle/>
          <a:p>
            <a:r>
              <a:rPr lang="en-US"/>
              <a:t>Click to edit Master title style</a:t>
            </a:r>
          </a:p>
        </p:txBody>
      </p:sp>
      <p:sp>
        <p:nvSpPr>
          <p:cNvPr id="8" name="Text Placeholder 2">
            <a:extLst>
              <a:ext uri="{FF2B5EF4-FFF2-40B4-BE49-F238E27FC236}">
                <a16:creationId xmlns:a16="http://schemas.microsoft.com/office/drawing/2014/main" id="{559F4DD6-B245-4647-A11A-23990508A2CA}"/>
              </a:ext>
            </a:extLst>
          </p:cNvPr>
          <p:cNvSpPr>
            <a:spLocks noGrp="1"/>
          </p:cNvSpPr>
          <p:nvPr>
            <p:ph type="body" sz="quarter" idx="11" hasCustomPrompt="1"/>
          </p:nvPr>
        </p:nvSpPr>
        <p:spPr>
          <a:xfrm>
            <a:off x="10010775" y="474595"/>
            <a:ext cx="1887538" cy="738664"/>
          </a:xfrm>
        </p:spPr>
        <p:txBody>
          <a:bodyPr wrap="square" lIns="91440" tIns="45720" rIns="91440" bIns="45720">
            <a:spAutoFit/>
          </a:bodyPr>
          <a:lstStyle>
            <a:lvl1pPr marL="0" indent="0">
              <a:spcBef>
                <a:spcPts val="0"/>
              </a:spcBef>
              <a:buNone/>
              <a:defRPr lang="en-US" sz="1400" dirty="0">
                <a:gradFill>
                  <a:gsLst>
                    <a:gs pos="1250">
                      <a:srgbClr val="1A1A1A"/>
                    </a:gs>
                    <a:gs pos="100000">
                      <a:srgbClr val="1A1A1A"/>
                    </a:gs>
                  </a:gsLst>
                  <a:lin ang="5400000" scaled="0"/>
                </a:gradFill>
                <a:latin typeface="+mj-lt"/>
              </a:defRPr>
            </a:lvl1pPr>
          </a:lstStyle>
          <a:p>
            <a:pPr marL="0" lvl="0"/>
            <a:r>
              <a:rPr lang="en-US"/>
              <a:t>Preview</a:t>
            </a:r>
          </a:p>
          <a:p>
            <a:pPr marL="0" lvl="0"/>
            <a:r>
              <a:rPr lang="en-US"/>
              <a:t>Release</a:t>
            </a:r>
          </a:p>
          <a:p>
            <a:pPr marL="0" lvl="0"/>
            <a:r>
              <a:rPr lang="en-US"/>
              <a:t>Date</a:t>
            </a:r>
          </a:p>
        </p:txBody>
      </p:sp>
    </p:spTree>
    <p:extLst>
      <p:ext uri="{BB962C8B-B14F-4D97-AF65-F5344CB8AC3E}">
        <p14:creationId xmlns:p14="http://schemas.microsoft.com/office/powerpoint/2010/main" val="90011445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userDrawn="1">
  <p:cSld name="4_Title Only">
    <p:bg>
      <p:bgPr>
        <a:solidFill>
          <a:srgbClr val="F2F2F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69240" y="354826"/>
            <a:ext cx="11655840" cy="553998"/>
          </a:xfrm>
        </p:spPr>
        <p:txBody>
          <a:bodyPr/>
          <a:lstStyle>
            <a:lvl1pPr>
              <a:defRPr sz="4000" spc="-50" baseline="0">
                <a:solidFill>
                  <a:schemeClr val="bg1"/>
                </a:solidFill>
              </a:defRPr>
            </a:lvl1pPr>
          </a:lstStyle>
          <a:p>
            <a:r>
              <a:rPr kumimoji="0" lang="en-US" sz="3600" b="1" i="0" u="none" strike="noStrike" kern="1200" cap="none" spc="-50" normalizeH="0" baseline="0" noProof="0">
                <a:ln w="3175">
                  <a:noFill/>
                </a:ln>
                <a:gradFill>
                  <a:gsLst>
                    <a:gs pos="1250">
                      <a:srgbClr val="1A1A1A"/>
                    </a:gs>
                    <a:gs pos="100000">
                      <a:srgbClr val="1A1A1A"/>
                    </a:gs>
                  </a:gsLst>
                  <a:lin ang="5400000" scaled="0"/>
                </a:gradFill>
                <a:effectLst/>
                <a:uLnTx/>
                <a:uFillTx/>
                <a:latin typeface="+mj-lt"/>
                <a:ea typeface="+mn-ea"/>
                <a:cs typeface="Segoe UI" pitchFamily="34" charset="0"/>
              </a:rPr>
              <a:t>Heading Segoe UI </a:t>
            </a:r>
            <a:r>
              <a:rPr kumimoji="0" lang="en-US" sz="3600" b="1" i="0" u="none" strike="noStrike" kern="1200" cap="none" spc="-50" normalizeH="0" baseline="0" noProof="0" err="1">
                <a:ln w="3175">
                  <a:noFill/>
                </a:ln>
                <a:gradFill>
                  <a:gsLst>
                    <a:gs pos="1250">
                      <a:srgbClr val="1A1A1A"/>
                    </a:gs>
                    <a:gs pos="100000">
                      <a:srgbClr val="1A1A1A"/>
                    </a:gs>
                  </a:gsLst>
                  <a:lin ang="5400000" scaled="0"/>
                </a:gradFill>
                <a:effectLst/>
                <a:uLnTx/>
                <a:uFillTx/>
                <a:latin typeface="+mj-lt"/>
                <a:ea typeface="+mn-ea"/>
                <a:cs typeface="Segoe UI" pitchFamily="34" charset="0"/>
              </a:rPr>
              <a:t>Semibold</a:t>
            </a:r>
            <a:r>
              <a:rPr kumimoji="0" lang="en-US" sz="3600" b="1" i="0" u="none" strike="noStrike" kern="1200" cap="none" spc="-50" normalizeH="0" baseline="0" noProof="0">
                <a:ln w="3175">
                  <a:noFill/>
                </a:ln>
                <a:gradFill>
                  <a:gsLst>
                    <a:gs pos="1250">
                      <a:srgbClr val="1A1A1A"/>
                    </a:gs>
                    <a:gs pos="100000">
                      <a:srgbClr val="1A1A1A"/>
                    </a:gs>
                  </a:gsLst>
                  <a:lin ang="5400000" scaled="0"/>
                </a:gradFill>
                <a:effectLst/>
                <a:uLnTx/>
                <a:uFillTx/>
                <a:latin typeface="+mj-lt"/>
                <a:ea typeface="+mn-ea"/>
                <a:cs typeface="Segoe UI" pitchFamily="34" charset="0"/>
              </a:rPr>
              <a:t> 36pt</a:t>
            </a:r>
            <a:endParaRPr lang="en-US"/>
          </a:p>
        </p:txBody>
      </p:sp>
    </p:spTree>
    <p:extLst>
      <p:ext uri="{BB962C8B-B14F-4D97-AF65-F5344CB8AC3E}">
        <p14:creationId xmlns:p14="http://schemas.microsoft.com/office/powerpoint/2010/main" val="32754915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9.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4481416"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4482124" cy="724246"/>
          </a:xfrm>
          <a:noFill/>
        </p:spPr>
        <p:txBody>
          <a:bodyPr wrap="square"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0941069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7">
            <a:extLst>
              <a:ext uri="{FF2B5EF4-FFF2-40B4-BE49-F238E27FC236}">
                <a16:creationId xmlns:a16="http://schemas.microsoft.com/office/drawing/2014/main" id="{4F9C77CE-6642-4EB3-964C-4757236312BC}"/>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15964303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userDrawn="1">
  <p:cSld name="1_Presentation title slide blue">
    <p:bg>
      <p:bgPr>
        <a:solidFill>
          <a:srgbClr val="0278D7"/>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34806" y="2540313"/>
            <a:ext cx="9401560" cy="1793104"/>
          </a:xfrm>
          <a:noFill/>
        </p:spPr>
        <p:txBody>
          <a:bodyPr lIns="0" tIns="0" rIns="0" bIns="182880" anchor="b" anchorCtr="0"/>
          <a:lstStyle>
            <a:lvl1pPr>
              <a:defRPr sz="5292" strike="noStrike" spc="-147" baseline="0">
                <a:solidFill>
                  <a:schemeClr val="bg2"/>
                </a:solidFill>
                <a:latin typeface="+mj-lt"/>
              </a:defRPr>
            </a:lvl1pPr>
          </a:lstStyle>
          <a:p>
            <a:r>
              <a:rPr lang="en-US"/>
              <a:t>Azure presentation</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34806" y="4342826"/>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19934408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1.xml><?xml version="1.0" encoding="utf-8"?>
<p:sldLayout xmlns:a="http://schemas.openxmlformats.org/drawingml/2006/main" xmlns:r="http://schemas.openxmlformats.org/officeDocument/2006/relationships" xmlns:p="http://schemas.openxmlformats.org/presentationml/2006/main">
  <p:cSld name="4_Company History 1">
    <p:spTree>
      <p:nvGrpSpPr>
        <p:cNvPr id="1" name=""/>
        <p:cNvGrpSpPr/>
        <p:nvPr/>
      </p:nvGrpSpPr>
      <p:grpSpPr>
        <a:xfrm>
          <a:off x="0" y="0"/>
          <a:ext cx="0" cy="0"/>
          <a:chOff x="0" y="0"/>
          <a:chExt cx="0" cy="0"/>
        </a:xfrm>
      </p:grpSpPr>
      <p:sp>
        <p:nvSpPr>
          <p:cNvPr id="12" name="Rectangle 11"/>
          <p:cNvSpPr>
            <a:spLocks/>
          </p:cNvSpPr>
          <p:nvPr/>
        </p:nvSpPr>
        <p:spPr>
          <a:xfrm>
            <a:off x="9910489" y="4173844"/>
            <a:ext cx="2281511" cy="268415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6" name="Title 3">
            <a:extLst>
              <a:ext uri="{FF2B5EF4-FFF2-40B4-BE49-F238E27FC236}">
                <a16:creationId xmlns:a16="http://schemas.microsoft.com/office/drawing/2014/main" id="{AD3BA088-9EE2-4E1B-A911-5C8C54E4B319}"/>
              </a:ext>
            </a:extLst>
          </p:cNvPr>
          <p:cNvSpPr>
            <a:spLocks noGrp="1"/>
          </p:cNvSpPr>
          <p:nvPr>
            <p:ph type="title"/>
          </p:nvPr>
        </p:nvSpPr>
        <p:spPr>
          <a:xfrm>
            <a:off x="584200" y="2077958"/>
            <a:ext cx="5209836" cy="430887"/>
          </a:xfrm>
        </p:spPr>
        <p:txBody>
          <a:bodyPr anchor="b"/>
          <a:lstStyle>
            <a:lvl1pPr algn="l">
              <a:defRPr sz="2800">
                <a:solidFill>
                  <a:schemeClr val="accent1"/>
                </a:solidFill>
              </a:defRPr>
            </a:lvl1pPr>
          </a:lstStyle>
          <a:p>
            <a:r>
              <a:rPr lang="en-US"/>
              <a:t>Click to edit Master title style</a:t>
            </a:r>
          </a:p>
        </p:txBody>
      </p:sp>
      <p:sp>
        <p:nvSpPr>
          <p:cNvPr id="7" name="Text Placeholder 13">
            <a:extLst>
              <a:ext uri="{FF2B5EF4-FFF2-40B4-BE49-F238E27FC236}">
                <a16:creationId xmlns:a16="http://schemas.microsoft.com/office/drawing/2014/main" id="{0AF52823-D12A-4E82-B2BC-6C7EA62FC18F}"/>
              </a:ext>
            </a:extLst>
          </p:cNvPr>
          <p:cNvSpPr>
            <a:spLocks noGrp="1"/>
          </p:cNvSpPr>
          <p:nvPr>
            <p:ph type="body" sz="quarter" idx="10"/>
          </p:nvPr>
        </p:nvSpPr>
        <p:spPr>
          <a:xfrm>
            <a:off x="584200" y="2614892"/>
            <a:ext cx="5215659" cy="600164"/>
          </a:xfrm>
        </p:spPr>
        <p:txBody>
          <a:bodyPr/>
          <a:lstStyle>
            <a:lvl1pPr marL="0" indent="0">
              <a:spcBef>
                <a:spcPts val="600"/>
              </a:spcBef>
              <a:spcAft>
                <a:spcPts val="600"/>
              </a:spcAft>
              <a:buFont typeface="Arial" panose="020B0604020202020204" pitchFamily="34" charset="0"/>
              <a:buNone/>
              <a:defRPr sz="1400">
                <a:solidFill>
                  <a:schemeClr val="tx2"/>
                </a:solidFill>
              </a:defRPr>
            </a:lvl1pPr>
            <a:lvl2pPr marL="0" indent="0">
              <a:spcBef>
                <a:spcPts val="0"/>
              </a:spcBef>
              <a:buFont typeface="Arial" panose="020B0604020202020204" pitchFamily="34" charset="0"/>
              <a:buNone/>
              <a:defRPr sz="2000"/>
            </a:lvl2pPr>
            <a:lvl3pPr marL="0" indent="0">
              <a:buFont typeface="Arial" panose="020B0604020202020204" pitchFamily="34" charset="0"/>
              <a:buNone/>
              <a:defRPr sz="1400"/>
            </a:lvl3pPr>
            <a:lvl4pPr marL="0" indent="0">
              <a:buFont typeface="Arial" panose="020B0604020202020204" pitchFamily="34" charset="0"/>
              <a:buNone/>
              <a:defRPr sz="1200"/>
            </a:lvl4pPr>
            <a:lvl5pPr marL="0" indent="0">
              <a:buFont typeface="Arial" panose="020B0604020202020204" pitchFamily="34" charset="0"/>
              <a:buNone/>
              <a:defRPr sz="1200"/>
            </a:lvl5pPr>
          </a:lstStyle>
          <a:p>
            <a:pPr lvl="0"/>
            <a:r>
              <a:rPr lang="en-US"/>
              <a:t>Edit Master text styles</a:t>
            </a:r>
          </a:p>
          <a:p>
            <a:pPr lvl="1"/>
            <a:r>
              <a:rPr lang="en-US"/>
              <a:t>Second level</a:t>
            </a:r>
          </a:p>
        </p:txBody>
      </p:sp>
      <p:sp>
        <p:nvSpPr>
          <p:cNvPr id="8" name="Text Placeholder 13">
            <a:extLst>
              <a:ext uri="{FF2B5EF4-FFF2-40B4-BE49-F238E27FC236}">
                <a16:creationId xmlns:a16="http://schemas.microsoft.com/office/drawing/2014/main" id="{6792E897-0025-40CA-8870-AC58895FDA0E}"/>
              </a:ext>
            </a:extLst>
          </p:cNvPr>
          <p:cNvSpPr>
            <a:spLocks noGrp="1"/>
          </p:cNvSpPr>
          <p:nvPr>
            <p:ph type="body" sz="quarter" idx="11"/>
          </p:nvPr>
        </p:nvSpPr>
        <p:spPr>
          <a:xfrm>
            <a:off x="0" y="573620"/>
            <a:ext cx="6264322" cy="759880"/>
          </a:xfrm>
          <a:solidFill>
            <a:schemeClr val="accent1"/>
          </a:solidFill>
        </p:spPr>
        <p:txBody>
          <a:bodyPr wrap="none" lIns="45720" tIns="45720" rIns="45720" bIns="45720" anchor="ctr">
            <a:noAutofit/>
          </a:bodyPr>
          <a:lstStyle>
            <a:lvl1pPr marL="511175" indent="0">
              <a:spcBef>
                <a:spcPts val="600"/>
              </a:spcBef>
              <a:buFont typeface="Arial" panose="020B0604020202020204" pitchFamily="34" charset="0"/>
              <a:buNone/>
              <a:defRPr sz="2800">
                <a:solidFill>
                  <a:schemeClr val="bg1"/>
                </a:solidFill>
              </a:defRPr>
            </a:lvl1pPr>
            <a:lvl2pPr marL="0" indent="0">
              <a:spcBef>
                <a:spcPts val="0"/>
              </a:spcBef>
              <a:buFont typeface="Arial" panose="020B0604020202020204" pitchFamily="34" charset="0"/>
              <a:buNone/>
              <a:defRPr sz="1200"/>
            </a:lvl2pPr>
            <a:lvl3pPr marL="0" indent="0">
              <a:buFont typeface="Arial" panose="020B0604020202020204" pitchFamily="34" charset="0"/>
              <a:buNone/>
              <a:defRPr sz="1400"/>
            </a:lvl3pPr>
            <a:lvl4pPr marL="0" indent="0">
              <a:buFont typeface="Arial" panose="020B0604020202020204" pitchFamily="34" charset="0"/>
              <a:buNone/>
              <a:defRPr sz="1200"/>
            </a:lvl4pPr>
            <a:lvl5pPr marL="0" indent="0">
              <a:buFont typeface="Arial" panose="020B0604020202020204" pitchFamily="34" charset="0"/>
              <a:buNone/>
              <a:defRPr sz="1200"/>
            </a:lvl5pPr>
          </a:lstStyle>
          <a:p>
            <a:pPr lvl="0"/>
            <a:r>
              <a:rPr lang="en-US"/>
              <a:t>Edit Master text styles</a:t>
            </a:r>
          </a:p>
        </p:txBody>
      </p:sp>
      <p:sp>
        <p:nvSpPr>
          <p:cNvPr id="2" name="Rectangle 1">
            <a:extLst>
              <a:ext uri="{FF2B5EF4-FFF2-40B4-BE49-F238E27FC236}">
                <a16:creationId xmlns:a16="http://schemas.microsoft.com/office/drawing/2014/main" id="{F88134B9-5097-4FAD-8319-91ED71F0E18C}"/>
              </a:ext>
            </a:extLst>
          </p:cNvPr>
          <p:cNvSpPr/>
          <p:nvPr/>
        </p:nvSpPr>
        <p:spPr bwMode="auto">
          <a:xfrm>
            <a:off x="6392143" y="208231"/>
            <a:ext cx="5617649" cy="6427960"/>
          </a:xfrm>
          <a:prstGeom prst="rect">
            <a:avLst/>
          </a:prstGeom>
          <a:solidFill>
            <a:schemeClr val="bg1">
              <a:lumMod val="95000"/>
            </a:schemeClr>
          </a:solidFill>
          <a:ln w="10795" cap="flat" cmpd="sng" algn="ctr">
            <a:noFill/>
            <a:prstDash val="solid"/>
          </a:ln>
          <a:effectLst>
            <a:outerShdw blurRad="292100" dist="38100" dir="3600000" sx="102000" sy="102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R="0" lvl="0" indent="0" algn="ctr" defTabSz="932472" fontAlgn="base">
              <a:lnSpc>
                <a:spcPct val="100000"/>
              </a:lnSpc>
              <a:spcBef>
                <a:spcPct val="0"/>
              </a:spcBef>
              <a:spcAft>
                <a:spcPct val="0"/>
              </a:spcAft>
              <a:buClrTx/>
              <a:buSzTx/>
              <a:buFontTx/>
              <a:buNone/>
              <a:tabLst/>
            </a:pPr>
            <a:endParaRPr kumimoji="0" lang="en-US" sz="2000" b="0" i="0" u="none" strike="noStrike" kern="0" cap="none" spc="0" normalizeH="0" baseline="0">
              <a:ln>
                <a:noFill/>
              </a:ln>
              <a:gradFill>
                <a:gsLst>
                  <a:gs pos="0">
                    <a:srgbClr val="FFFFFF"/>
                  </a:gs>
                  <a:gs pos="100000">
                    <a:srgbClr val="FFFFFF"/>
                  </a:gs>
                </a:gsLst>
                <a:lin ang="5400000" scaled="0"/>
              </a:gradFill>
              <a:effectLst/>
              <a:uLnTx/>
              <a:uFillTx/>
              <a:latin typeface="Segoe UI Semilight"/>
            </a:endParaRPr>
          </a:p>
        </p:txBody>
      </p:sp>
      <p:sp>
        <p:nvSpPr>
          <p:cNvPr id="9" name="TextBox 8">
            <a:extLst>
              <a:ext uri="{FF2B5EF4-FFF2-40B4-BE49-F238E27FC236}">
                <a16:creationId xmlns:a16="http://schemas.microsoft.com/office/drawing/2014/main" id="{F06856B7-DAC4-4C79-8912-243586D20902}"/>
              </a:ext>
            </a:extLst>
          </p:cNvPr>
          <p:cNvSpPr txBox="1"/>
          <p:nvPr/>
        </p:nvSpPr>
        <p:spPr>
          <a:xfrm>
            <a:off x="751980" y="-306260"/>
            <a:ext cx="1916743" cy="270843"/>
          </a:xfrm>
          <a:prstGeom prst="rect">
            <a:avLst/>
          </a:prstGeom>
          <a:solidFill>
            <a:schemeClr val="accent3"/>
          </a:solidFill>
        </p:spPr>
        <p:txBody>
          <a:bodyPr wrap="none" lIns="45720" tIns="27432" rIns="45720" bIns="27432" rtlCol="0">
            <a:spAutoFit/>
          </a:bodyPr>
          <a:lstStyle>
            <a:defPPr>
              <a:defRPr lang="en-US"/>
            </a:defPPr>
            <a:lvl1pPr marR="0" lvl="0" indent="0" algn="ctr" fontAlgn="auto">
              <a:lnSpc>
                <a:spcPct val="100000"/>
              </a:lnSpc>
              <a:spcBef>
                <a:spcPts val="0"/>
              </a:spcBef>
              <a:spcAft>
                <a:spcPts val="0"/>
              </a:spcAft>
              <a:buClrTx/>
              <a:buSzTx/>
              <a:buFontTx/>
              <a:buNone/>
              <a:tabLst/>
              <a:defRPr kumimoji="0" sz="1400" b="0" i="0" u="none" strike="noStrike" cap="none" spc="0" normalizeH="0" baseline="0">
                <a:ln>
                  <a:noFill/>
                </a:ln>
                <a:solidFill>
                  <a:srgbClr val="FFFFFF"/>
                </a:solidFill>
                <a:effectLst/>
                <a:uLnTx/>
                <a:uFillTx/>
                <a:latin typeface="Segoe UI"/>
              </a:defRPr>
            </a:lvl1pPr>
          </a:lstStyle>
          <a:p>
            <a:r>
              <a:rPr lang="en-US"/>
              <a:t>Limited GA by early Q4</a:t>
            </a:r>
          </a:p>
        </p:txBody>
      </p:sp>
    </p:spTree>
    <p:extLst>
      <p:ext uri="{BB962C8B-B14F-4D97-AF65-F5344CB8AC3E}">
        <p14:creationId xmlns:p14="http://schemas.microsoft.com/office/powerpoint/2010/main" val="2694774217"/>
      </p:ext>
    </p:extLst>
  </p:cSld>
  <p:clrMapOvr>
    <a:masterClrMapping/>
  </p:clrMapOvr>
  <p:extLst>
    <p:ext uri="{DCECCB84-F9BA-43D5-87BE-67443E8EF086}">
      <p15:sldGuideLst xmlns:p15="http://schemas.microsoft.com/office/powerpoint/2012/main">
        <p15:guide id="1" pos="1944">
          <p15:clr>
            <a:srgbClr val="FBAE40"/>
          </p15:clr>
        </p15:guide>
        <p15:guide id="2" orient="horz" pos="2016">
          <p15:clr>
            <a:srgbClr val="FBAE40"/>
          </p15:clr>
        </p15:guide>
        <p15:guide id="3" orient="horz" pos="840">
          <p15:clr>
            <a:srgbClr val="FBAE40"/>
          </p15:clr>
        </p15:guide>
        <p15:guide id="4" orient="horz" pos="3312">
          <p15:clr>
            <a:srgbClr val="FBAE40"/>
          </p15:clr>
        </p15:guide>
        <p15:guide id="5" orient="horz" pos="2640">
          <p15:clr>
            <a:srgbClr val="FBAE4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cSld name="2_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1538338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Walk-in 1">
    <p:bg>
      <p:bgPr>
        <a:solidFill>
          <a:schemeClr val="accent2"/>
        </a:solidFill>
        <a:effectLst/>
      </p:bgPr>
    </p:bg>
    <p:spTree>
      <p:nvGrpSpPr>
        <p:cNvPr id="1" name=""/>
        <p:cNvGrpSpPr/>
        <p:nvPr/>
      </p:nvGrpSpPr>
      <p:grpSpPr>
        <a:xfrm>
          <a:off x="0" y="0"/>
          <a:ext cx="0" cy="0"/>
          <a:chOff x="0" y="0"/>
          <a:chExt cx="0" cy="0"/>
        </a:xfrm>
      </p:grpSpPr>
      <p:pic>
        <p:nvPicPr>
          <p:cNvPr id="9" name="MS logo white - EMF" descr="Microsoft logo white text version">
            <a:extLst>
              <a:ext uri="{FF2B5EF4-FFF2-40B4-BE49-F238E27FC236}">
                <a16:creationId xmlns:a16="http://schemas.microsoft.com/office/drawing/2014/main" id="{365D9BBC-438D-4AFF-99F3-AF44A0F5D596}"/>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12" name="Picture 11">
            <a:extLst>
              <a:ext uri="{FF2B5EF4-FFF2-40B4-BE49-F238E27FC236}">
                <a16:creationId xmlns:a16="http://schemas.microsoft.com/office/drawing/2014/main" id="{898ED858-0E93-42A1-BF7A-C50793756616}"/>
              </a:ext>
            </a:extLst>
          </p:cNvPr>
          <p:cNvPicPr>
            <a:picLocks noChangeAspect="1"/>
          </p:cNvPicPr>
          <p:nvPr userDrawn="1"/>
        </p:nvPicPr>
        <p:blipFill>
          <a:blip r:embed="rId3"/>
          <a:stretch>
            <a:fillRect/>
          </a:stretch>
        </p:blipFill>
        <p:spPr bwMode="black">
          <a:xfrm>
            <a:off x="584200" y="2324780"/>
            <a:ext cx="3024372" cy="1527048"/>
          </a:xfrm>
          <a:prstGeom prst="rect">
            <a:avLst/>
          </a:prstGeom>
        </p:spPr>
      </p:pic>
      <p:pic>
        <p:nvPicPr>
          <p:cNvPr id="13" name="Picture 12">
            <a:extLst>
              <a:ext uri="{FF2B5EF4-FFF2-40B4-BE49-F238E27FC236}">
                <a16:creationId xmlns:a16="http://schemas.microsoft.com/office/drawing/2014/main" id="{8F63EC21-559E-48C8-A655-20AE8C382573}"/>
              </a:ext>
            </a:extLst>
          </p:cNvPr>
          <p:cNvPicPr>
            <a:picLocks noChangeAspect="1"/>
          </p:cNvPicPr>
          <p:nvPr userDrawn="1"/>
        </p:nvPicPr>
        <p:blipFill rotWithShape="1">
          <a:blip r:embed="rId4"/>
          <a:srcRect r="30816" b="20558"/>
          <a:stretch/>
        </p:blipFill>
        <p:spPr bwMode="invGray">
          <a:xfrm>
            <a:off x="6780913" y="1482272"/>
            <a:ext cx="5411087" cy="5375728"/>
          </a:xfrm>
          <a:prstGeom prst="rect">
            <a:avLst/>
          </a:prstGeom>
        </p:spPr>
      </p:pic>
      <p:sp>
        <p:nvSpPr>
          <p:cNvPr id="14" name="TextBox 13">
            <a:extLst>
              <a:ext uri="{FF2B5EF4-FFF2-40B4-BE49-F238E27FC236}">
                <a16:creationId xmlns:a16="http://schemas.microsoft.com/office/drawing/2014/main" id="{3B19D5AC-10A1-42A7-9D73-2134D5BDA62A}"/>
              </a:ext>
            </a:extLst>
          </p:cNvPr>
          <p:cNvSpPr txBox="1"/>
          <p:nvPr userDrawn="1"/>
        </p:nvSpPr>
        <p:spPr>
          <a:xfrm>
            <a:off x="586581" y="4218495"/>
            <a:ext cx="1851469" cy="615553"/>
          </a:xfrm>
          <a:prstGeom prst="rect">
            <a:avLst/>
          </a:prstGeom>
          <a:noFill/>
        </p:spPr>
        <p:txBody>
          <a:bodyPr wrap="none" lIns="0" tIns="0" rIns="0" bIns="0" rtlCol="0">
            <a:spAutoFit/>
          </a:bodyPr>
          <a:lstStyle/>
          <a:p>
            <a:pPr algn="l"/>
            <a:r>
              <a:rPr lang="en-US" sz="2000">
                <a:gradFill>
                  <a:gsLst>
                    <a:gs pos="80176">
                      <a:schemeClr val="tx1"/>
                    </a:gs>
                    <a:gs pos="68282">
                      <a:schemeClr val="tx1"/>
                    </a:gs>
                  </a:gsLst>
                  <a:lin ang="5400000" scaled="0"/>
                </a:gradFill>
              </a:rPr>
              <a:t>July 15–19, 2018</a:t>
            </a:r>
          </a:p>
          <a:p>
            <a:pPr algn="l"/>
            <a:r>
              <a:rPr lang="en-US" sz="2000">
                <a:gradFill>
                  <a:gsLst>
                    <a:gs pos="80176">
                      <a:schemeClr val="tx1"/>
                    </a:gs>
                    <a:gs pos="68282">
                      <a:schemeClr val="tx1"/>
                    </a:gs>
                  </a:gsLst>
                  <a:lin ang="5400000" scaled="0"/>
                </a:gradFill>
              </a:rPr>
              <a:t>Las Vegas, NV</a:t>
            </a:r>
          </a:p>
        </p:txBody>
      </p:sp>
    </p:spTree>
    <p:extLst>
      <p:ext uri="{BB962C8B-B14F-4D97-AF65-F5344CB8AC3E}">
        <p14:creationId xmlns:p14="http://schemas.microsoft.com/office/powerpoint/2010/main" val="14400836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Walk-in 2">
    <p:bg>
      <p:bgRef idx="1001">
        <a:schemeClr val="bg1"/>
      </p:bgRef>
    </p:bg>
    <p:spTree>
      <p:nvGrpSpPr>
        <p:cNvPr id="1" name=""/>
        <p:cNvGrpSpPr/>
        <p:nvPr/>
      </p:nvGrpSpPr>
      <p:grpSpPr>
        <a:xfrm>
          <a:off x="0" y="0"/>
          <a:ext cx="0" cy="0"/>
          <a:chOff x="0" y="0"/>
          <a:chExt cx="0" cy="0"/>
        </a:xfrm>
      </p:grpSpPr>
      <p:pic>
        <p:nvPicPr>
          <p:cNvPr id="10" name="MS logo gray - EMF" descr="Microsoft logo, gray text version">
            <a:extLst>
              <a:ext uri="{FF2B5EF4-FFF2-40B4-BE49-F238E27FC236}">
                <a16:creationId xmlns:a16="http://schemas.microsoft.com/office/drawing/2014/main" id="{B802B7FF-9FAE-427A-B679-4364FE2DB5F7}"/>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6" name="Picture 5" descr="A person standing in front of a computer&#10;&#10;Description generated with very high confidence">
            <a:extLst>
              <a:ext uri="{FF2B5EF4-FFF2-40B4-BE49-F238E27FC236}">
                <a16:creationId xmlns:a16="http://schemas.microsoft.com/office/drawing/2014/main" id="{2854E2B2-77E0-4EBA-9EC2-E4EDF88D260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21369" r="11869"/>
          <a:stretch/>
        </p:blipFill>
        <p:spPr>
          <a:xfrm>
            <a:off x="5333998" y="0"/>
            <a:ext cx="6858002" cy="6858000"/>
          </a:xfrm>
          <a:prstGeom prst="rect">
            <a:avLst/>
          </a:prstGeom>
        </p:spPr>
      </p:pic>
      <p:pic>
        <p:nvPicPr>
          <p:cNvPr id="7" name="Picture 6" descr="A close up of a sign&#10;&#10;Description generated with very high confidence">
            <a:extLst>
              <a:ext uri="{FF2B5EF4-FFF2-40B4-BE49-F238E27FC236}">
                <a16:creationId xmlns:a16="http://schemas.microsoft.com/office/drawing/2014/main" id="{C5121167-6841-41D5-B2AF-321B4492A821}"/>
              </a:ext>
            </a:extLst>
          </p:cNvPr>
          <p:cNvPicPr>
            <a:picLocks noChangeAspect="1"/>
          </p:cNvPicPr>
          <p:nvPr userDrawn="1"/>
        </p:nvPicPr>
        <p:blipFill>
          <a:blip r:embed="rId4"/>
          <a:stretch>
            <a:fillRect/>
          </a:stretch>
        </p:blipFill>
        <p:spPr>
          <a:xfrm>
            <a:off x="584200" y="2324780"/>
            <a:ext cx="3024373" cy="1527048"/>
          </a:xfrm>
          <a:prstGeom prst="rect">
            <a:avLst/>
          </a:prstGeom>
        </p:spPr>
      </p:pic>
      <p:sp>
        <p:nvSpPr>
          <p:cNvPr id="8" name="TextBox 7">
            <a:extLst>
              <a:ext uri="{FF2B5EF4-FFF2-40B4-BE49-F238E27FC236}">
                <a16:creationId xmlns:a16="http://schemas.microsoft.com/office/drawing/2014/main" id="{753EE10E-9C9E-4C8B-BA96-E2F3F9587B84}"/>
              </a:ext>
            </a:extLst>
          </p:cNvPr>
          <p:cNvSpPr txBox="1"/>
          <p:nvPr userDrawn="1"/>
        </p:nvSpPr>
        <p:spPr>
          <a:xfrm>
            <a:off x="586581" y="4219064"/>
            <a:ext cx="1851469" cy="615553"/>
          </a:xfrm>
          <a:prstGeom prst="rect">
            <a:avLst/>
          </a:prstGeom>
          <a:noFill/>
        </p:spPr>
        <p:txBody>
          <a:bodyPr wrap="none" lIns="0" tIns="0" rIns="0" bIns="0" rtlCol="0">
            <a:spAutoFit/>
          </a:bodyPr>
          <a:lstStyle/>
          <a:p>
            <a:pPr algn="l"/>
            <a:r>
              <a:rPr lang="en-US" sz="2000">
                <a:gradFill>
                  <a:gsLst>
                    <a:gs pos="90355">
                      <a:schemeClr val="accent2"/>
                    </a:gs>
                    <a:gs pos="68282">
                      <a:schemeClr val="accent2"/>
                    </a:gs>
                  </a:gsLst>
                  <a:lin ang="5400000" scaled="0"/>
                </a:gradFill>
              </a:rPr>
              <a:t>July 15–19, 2018</a:t>
            </a:r>
          </a:p>
          <a:p>
            <a:pPr algn="l"/>
            <a:r>
              <a:rPr lang="en-US" sz="2000">
                <a:gradFill>
                  <a:gsLst>
                    <a:gs pos="90355">
                      <a:schemeClr val="accent2"/>
                    </a:gs>
                    <a:gs pos="68282">
                      <a:schemeClr val="accent2"/>
                    </a:gs>
                  </a:gsLst>
                  <a:lin ang="5400000" scaled="0"/>
                </a:gradFill>
              </a:rPr>
              <a:t>Las Vegas, NV</a:t>
            </a:r>
          </a:p>
        </p:txBody>
      </p:sp>
    </p:spTree>
    <p:extLst>
      <p:ext uri="{BB962C8B-B14F-4D97-AF65-F5344CB8AC3E}">
        <p14:creationId xmlns:p14="http://schemas.microsoft.com/office/powerpoint/2010/main" val="4673433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5775810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8217458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7054987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0911187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6283945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a:extLst>
              <a:ext uri="{FF2B5EF4-FFF2-40B4-BE49-F238E27FC236}">
                <a16:creationId xmlns:a16="http://schemas.microsoft.com/office/drawing/2014/main" id="{F799E92C-66C0-42AC-B537-87624873AE0F}"/>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23742092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8002952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Tree>
    <p:extLst>
      <p:ext uri="{BB962C8B-B14F-4D97-AF65-F5344CB8AC3E}">
        <p14:creationId xmlns:p14="http://schemas.microsoft.com/office/powerpoint/2010/main" val="286921780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5130627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15703630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65722082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46718475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9974155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12648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12648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pic>
        <p:nvPicPr>
          <p:cNvPr id="6" name="Picture 5">
            <a:extLst>
              <a:ext uri="{FF2B5EF4-FFF2-40B4-BE49-F238E27FC236}">
                <a16:creationId xmlns:a16="http://schemas.microsoft.com/office/drawing/2014/main" id="{08287926-E14B-4A74-B7B0-29EC3FF1DB89}"/>
              </a:ext>
            </a:extLst>
          </p:cNvPr>
          <p:cNvPicPr>
            <a:picLocks noChangeAspect="1"/>
          </p:cNvPicPr>
          <p:nvPr userDrawn="1"/>
        </p:nvPicPr>
        <p:blipFill rotWithShape="1">
          <a:blip r:embed="rId2"/>
          <a:srcRect r="30816" b="20558"/>
          <a:stretch/>
        </p:blipFill>
        <p:spPr bwMode="invGray">
          <a:xfrm>
            <a:off x="6780913" y="1482272"/>
            <a:ext cx="5411087" cy="5375728"/>
          </a:xfrm>
          <a:prstGeom prst="rect">
            <a:avLst/>
          </a:prstGeom>
        </p:spPr>
      </p:pic>
    </p:spTree>
    <p:extLst>
      <p:ext uri="{BB962C8B-B14F-4D97-AF65-F5344CB8AC3E}">
        <p14:creationId xmlns:p14="http://schemas.microsoft.com/office/powerpoint/2010/main" val="24046797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126480" cy="498598"/>
          </a:xfrm>
          <a:noFill/>
        </p:spPr>
        <p:txBody>
          <a:bodyPr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pic>
        <p:nvPicPr>
          <p:cNvPr id="4" name="Picture 3">
            <a:extLst>
              <a:ext uri="{FF2B5EF4-FFF2-40B4-BE49-F238E27FC236}">
                <a16:creationId xmlns:a16="http://schemas.microsoft.com/office/drawing/2014/main" id="{00EAE04F-5FBA-4D17-AC35-7ED56AD71D27}"/>
              </a:ext>
            </a:extLst>
          </p:cNvPr>
          <p:cNvPicPr>
            <a:picLocks noChangeAspect="1"/>
          </p:cNvPicPr>
          <p:nvPr userDrawn="1"/>
        </p:nvPicPr>
        <p:blipFill rotWithShape="1">
          <a:blip r:embed="rId2"/>
          <a:srcRect r="30816" b="20558"/>
          <a:stretch/>
        </p:blipFill>
        <p:spPr bwMode="invGray">
          <a:xfrm>
            <a:off x="6780913" y="1482272"/>
            <a:ext cx="5411087" cy="5375728"/>
          </a:xfrm>
          <a:prstGeom prst="rect">
            <a:avLst/>
          </a:prstGeom>
        </p:spPr>
      </p:pic>
    </p:spTree>
    <p:extLst>
      <p:ext uri="{BB962C8B-B14F-4D97-AF65-F5344CB8AC3E}">
        <p14:creationId xmlns:p14="http://schemas.microsoft.com/office/powerpoint/2010/main" val="23500619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13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9335119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7">
            <a:extLst>
              <a:ext uri="{FF2B5EF4-FFF2-40B4-BE49-F238E27FC236}">
                <a16:creationId xmlns:a16="http://schemas.microsoft.com/office/drawing/2014/main" id="{443FF8C8-7F5A-4421-9447-1B05BF103B20}"/>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12385658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540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9898363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379880522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368929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6670621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2585816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8806556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241989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60918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1976410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270797"/>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6264358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7">
            <a:extLst>
              <a:ext uri="{FF2B5EF4-FFF2-40B4-BE49-F238E27FC236}">
                <a16:creationId xmlns:a16="http://schemas.microsoft.com/office/drawing/2014/main" id="{C7A7BB0F-782C-4D9F-9090-0EA61980C6A3}"/>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16489340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7"/>
            <a:ext cx="11653523" cy="2323585"/>
          </a:xfrm>
        </p:spPr>
        <p:txBody>
          <a:bodyPr/>
          <a:lstStyle>
            <a:lvl1pPr marL="0" indent="0">
              <a:lnSpc>
                <a:spcPct val="110000"/>
              </a:lnSpc>
              <a:spcBef>
                <a:spcPts val="600"/>
              </a:spcBef>
              <a:spcAft>
                <a:spcPts val="600"/>
              </a:spcAft>
              <a:buNone/>
              <a:defRPr sz="3200">
                <a:gradFill>
                  <a:gsLst>
                    <a:gs pos="1250">
                      <a:schemeClr val="tx2"/>
                    </a:gs>
                    <a:gs pos="99000">
                      <a:schemeClr val="tx2"/>
                    </a:gs>
                  </a:gsLst>
                  <a:lin ang="5400000" scaled="0"/>
                </a:gradFill>
              </a:defRPr>
            </a:lvl1pPr>
            <a:lvl2pPr marL="0" indent="0">
              <a:lnSpc>
                <a:spcPct val="110000"/>
              </a:lnSpc>
              <a:spcBef>
                <a:spcPts val="600"/>
              </a:spcBef>
              <a:spcAft>
                <a:spcPts val="600"/>
              </a:spcAft>
              <a:buFontTx/>
              <a:buNone/>
              <a:defRPr sz="2400">
                <a:latin typeface="+mj-lt"/>
              </a:defRPr>
            </a:lvl2pPr>
            <a:lvl3pPr marL="0" indent="0">
              <a:lnSpc>
                <a:spcPct val="110000"/>
              </a:lnSpc>
              <a:spcBef>
                <a:spcPts val="600"/>
              </a:spcBef>
              <a:spcAft>
                <a:spcPts val="600"/>
              </a:spcAft>
              <a:buNone/>
              <a:defRPr sz="1800"/>
            </a:lvl3pPr>
            <a:lvl4pPr marL="448107" indent="0">
              <a:lnSpc>
                <a:spcPct val="110000"/>
              </a:lnSpc>
              <a:spcBef>
                <a:spcPts val="600"/>
              </a:spcBef>
              <a:spcAft>
                <a:spcPts val="600"/>
              </a:spcAft>
              <a:buNone/>
              <a:defRPr sz="1400"/>
            </a:lvl4pPr>
            <a:lvl5pPr marL="672161" indent="0">
              <a:lnSpc>
                <a:spcPct val="110000"/>
              </a:lnSpc>
              <a:spcBef>
                <a:spcPts val="600"/>
              </a:spcBef>
              <a:spcAft>
                <a:spcPts val="600"/>
              </a:spcAft>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19572881"/>
      </p:ext>
    </p:extLst>
  </p:cSld>
  <p:clrMapOvr>
    <a:masterClrMapping/>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7" y="620431"/>
            <a:ext cx="11306469" cy="403137"/>
          </a:xfrm>
        </p:spPr>
        <p:txBody>
          <a:bodyPr wrap="square" lIns="0" tIns="0" rIns="0" bIns="0">
            <a:spAutoFit/>
          </a:bodyPr>
          <a:lstStyle>
            <a:lvl1pPr>
              <a:lnSpc>
                <a:spcPts val="3136"/>
              </a:lnSpc>
              <a:defRPr sz="3529" strike="noStrike" spc="-98" baseline="0">
                <a:solidFill>
                  <a:srgbClr val="2F2F2F"/>
                </a:solidFill>
              </a:defRPr>
            </a:lvl1pPr>
          </a:lstStyle>
          <a:p>
            <a:r>
              <a:rPr lang="en-US"/>
              <a:t>Title</a:t>
            </a:r>
          </a:p>
        </p:txBody>
      </p:sp>
    </p:spTree>
    <p:extLst>
      <p:ext uri="{BB962C8B-B14F-4D97-AF65-F5344CB8AC3E}">
        <p14:creationId xmlns:p14="http://schemas.microsoft.com/office/powerpoint/2010/main" val="1197783362"/>
      </p:ext>
    </p:extLst>
  </p:cSld>
  <p:clrMapOvr>
    <a:masterClrMapping/>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2099378017"/>
      </p:ext>
    </p:extLst>
  </p:cSld>
  <p:clrMapOvr>
    <a:masterClrMapping/>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6"/>
            <a:ext cx="11339774" cy="1259768"/>
          </a:xfrm>
        </p:spPr>
        <p:txBody>
          <a:bodyPr wrap="square" lIns="0" tIns="0" rIns="0" bIns="0">
            <a:spAutoFit/>
          </a:bodyPr>
          <a:lstStyle>
            <a:lvl1pPr marL="268916" indent="-268916">
              <a:lnSpc>
                <a:spcPct val="90000"/>
              </a:lnSpc>
              <a:spcBef>
                <a:spcPts val="0"/>
              </a:spcBef>
              <a:spcAft>
                <a:spcPts val="1274"/>
              </a:spcAft>
              <a:buClr>
                <a:srgbClr val="000000"/>
              </a:buClr>
              <a:buSzPct val="77000"/>
              <a:buFont typeface="Arial" panose="020B0604020202020204" pitchFamily="34" charset="0"/>
              <a:buChar char="•"/>
              <a:defRPr sz="2549" b="0" i="0">
                <a:solidFill>
                  <a:srgbClr val="000000"/>
                </a:solidFill>
                <a:latin typeface="+mn-lt"/>
              </a:defRPr>
            </a:lvl1pPr>
            <a:lvl2pPr marL="537832" indent="-224097">
              <a:lnSpc>
                <a:spcPct val="90000"/>
              </a:lnSpc>
              <a:spcBef>
                <a:spcPts val="0"/>
              </a:spcBef>
              <a:spcAft>
                <a:spcPts val="1274"/>
              </a:spcAft>
              <a:buClr>
                <a:srgbClr val="000000"/>
              </a:buClr>
              <a:buSzPct val="77000"/>
              <a:buFont typeface="Arial" panose="020B0604020202020204" pitchFamily="34" charset="0"/>
              <a:buChar char="•"/>
              <a:defRPr sz="1961">
                <a:solidFill>
                  <a:srgbClr val="000000"/>
                </a:solidFill>
              </a:defRPr>
            </a:lvl2pPr>
            <a:lvl3pPr marL="806748" indent="-224097">
              <a:spcBef>
                <a:spcPts val="0"/>
              </a:spcBef>
              <a:spcAft>
                <a:spcPts val="1274"/>
              </a:spcAft>
              <a:buClr>
                <a:srgbClr val="000000"/>
              </a:buClr>
              <a:buSzPct val="77000"/>
              <a:buFont typeface="Arial" panose="020B0604020202020204" pitchFamily="34" charset="0"/>
              <a:buChar char="•"/>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3"/>
            <a:ext cx="11339774" cy="353070"/>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3463933774"/>
      </p:ext>
    </p:extLst>
  </p:cSld>
  <p:clrMapOvr>
    <a:masterClrMapping/>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userDrawn="1">
  <p:cSld name="1_General_Blank_Thin">
    <p:spTree>
      <p:nvGrpSpPr>
        <p:cNvPr id="1" name=""/>
        <p:cNvGrpSpPr/>
        <p:nvPr/>
      </p:nvGrpSpPr>
      <p:grpSpPr>
        <a:xfrm>
          <a:off x="0" y="0"/>
          <a:ext cx="0" cy="0"/>
          <a:chOff x="0" y="0"/>
          <a:chExt cx="0" cy="0"/>
        </a:xfrm>
      </p:grpSpPr>
      <p:sp>
        <p:nvSpPr>
          <p:cNvPr id="19" name="Text Placeholder 3"/>
          <p:cNvSpPr>
            <a:spLocks noGrp="1"/>
          </p:cNvSpPr>
          <p:nvPr>
            <p:ph type="body" sz="quarter" idx="12" hasCustomPrompt="1"/>
          </p:nvPr>
        </p:nvSpPr>
        <p:spPr>
          <a:xfrm>
            <a:off x="9723214" y="346376"/>
            <a:ext cx="2039249" cy="550052"/>
          </a:xfrm>
        </p:spPr>
        <p:txBody>
          <a:bodyPr wrap="square" lIns="0" rIns="0" anchor="t" anchorCtr="0">
            <a:noAutofit/>
          </a:bodyPr>
          <a:lstStyle>
            <a:lvl1pPr marL="0" indent="0" algn="l" defTabSz="932472" rtl="0" eaLnBrk="1" fontAlgn="base" latinLnBrk="0" hangingPunct="1">
              <a:lnSpc>
                <a:spcPct val="90000"/>
              </a:lnSpc>
              <a:spcBef>
                <a:spcPct val="0"/>
              </a:spcBef>
              <a:spcAft>
                <a:spcPct val="0"/>
              </a:spcAft>
              <a:buClr>
                <a:schemeClr val="tx1"/>
              </a:buClr>
              <a:buFont typeface="Arial" pitchFamily="34" charset="0"/>
              <a:buNone/>
              <a:defRPr lang="en-US" sz="1400" kern="1200" dirty="0">
                <a:solidFill>
                  <a:schemeClr val="tx1"/>
                </a:solidFill>
                <a:latin typeface="Segoe UI Semibold" panose="020B0702040204020203" pitchFamily="34" charset="0"/>
                <a:ea typeface="Segoe UI" pitchFamily="34" charset="0"/>
                <a:cs typeface="Segoe UI" pitchFamily="34" charset="0"/>
              </a:defRPr>
            </a:lvl1pPr>
            <a:lvl2pPr marL="292101" indent="0">
              <a:buNone/>
              <a:defRPr sz="2353">
                <a:solidFill>
                  <a:schemeClr val="bg1"/>
                </a:solidFill>
                <a:latin typeface="+mn-lt"/>
              </a:defRPr>
            </a:lvl2pPr>
            <a:lvl3pPr marL="520702" indent="0">
              <a:buNone/>
              <a:tabLst/>
              <a:defRPr sz="1961">
                <a:solidFill>
                  <a:schemeClr val="bg1"/>
                </a:solidFill>
                <a:latin typeface="+mn-lt"/>
              </a:defRPr>
            </a:lvl3pPr>
            <a:lvl4pPr marL="685802" indent="0">
              <a:buNone/>
              <a:defRPr>
                <a:solidFill>
                  <a:schemeClr val="bg1"/>
                </a:solidFill>
                <a:latin typeface="+mn-lt"/>
              </a:defRPr>
            </a:lvl4pPr>
            <a:lvl5pPr marL="863603" indent="0">
              <a:buNone/>
              <a:tabLst/>
              <a:defRPr>
                <a:solidFill>
                  <a:schemeClr val="bg1"/>
                </a:solidFill>
                <a:latin typeface="+mn-lt"/>
              </a:defRPr>
            </a:lvl5pPr>
          </a:lstStyle>
          <a:p>
            <a:pPr lvl="0"/>
            <a:r>
              <a:rPr lang="en-US"/>
              <a:t>Preview</a:t>
            </a:r>
          </a:p>
          <a:p>
            <a:pPr lvl="0"/>
            <a:r>
              <a:rPr lang="en-US"/>
              <a:t>Released</a:t>
            </a:r>
          </a:p>
          <a:p>
            <a:pPr lvl="0"/>
            <a:r>
              <a:rPr lang="en-US"/>
              <a:t>Date</a:t>
            </a:r>
          </a:p>
        </p:txBody>
      </p:sp>
      <p:sp>
        <p:nvSpPr>
          <p:cNvPr id="2" name="Title 1"/>
          <p:cNvSpPr>
            <a:spLocks noGrp="1"/>
          </p:cNvSpPr>
          <p:nvPr>
            <p:ph type="title"/>
          </p:nvPr>
        </p:nvSpPr>
        <p:spPr>
          <a:xfrm>
            <a:off x="426424" y="222583"/>
            <a:ext cx="4428380" cy="899665"/>
          </a:xfrm>
        </p:spPr>
        <p:txBody>
          <a:bodyPr/>
          <a:lstStyle>
            <a:lvl1pPr>
              <a:defRPr lang="en-US" sz="3529" b="0" kern="1200" cap="none" spc="-147" baseline="0" dirty="0">
                <a:ln w="3175">
                  <a:noFill/>
                </a:ln>
                <a:solidFill>
                  <a:schemeClr val="tx2"/>
                </a:solidFill>
                <a:effectLst/>
                <a:latin typeface="+mj-lt"/>
                <a:ea typeface="+mn-ea"/>
                <a:cs typeface="Segoe UI" pitchFamily="34" charset="0"/>
              </a:defRPr>
            </a:lvl1pPr>
          </a:lstStyle>
          <a:p>
            <a:r>
              <a:rPr lang="en-US"/>
              <a:t>Click to edit Master title style</a:t>
            </a:r>
          </a:p>
        </p:txBody>
      </p:sp>
      <p:sp>
        <p:nvSpPr>
          <p:cNvPr id="13" name="Text Placeholder 3"/>
          <p:cNvSpPr>
            <a:spLocks noGrp="1"/>
          </p:cNvSpPr>
          <p:nvPr>
            <p:ph type="body" sz="quarter" idx="10"/>
          </p:nvPr>
        </p:nvSpPr>
        <p:spPr>
          <a:xfrm>
            <a:off x="426424" y="1453615"/>
            <a:ext cx="3780245" cy="215444"/>
          </a:xfrm>
        </p:spPr>
        <p:txBody>
          <a:bodyPr wrap="square">
            <a:spAutoFit/>
          </a:bodyPr>
          <a:lstStyle>
            <a:lvl1pPr marL="0" indent="0">
              <a:spcBef>
                <a:spcPts val="1200"/>
              </a:spcBef>
              <a:spcAft>
                <a:spcPts val="0"/>
              </a:spcAft>
              <a:buClr>
                <a:schemeClr val="tx1"/>
              </a:buClr>
              <a:buFont typeface="Arial" pitchFamily="34" charset="0"/>
              <a:buNone/>
              <a:defRPr sz="1400">
                <a:solidFill>
                  <a:schemeClr val="tx1"/>
                </a:solidFill>
                <a:latin typeface="+mn-lt"/>
              </a:defRPr>
            </a:lvl1pPr>
            <a:lvl2pPr marL="292101" indent="0">
              <a:buNone/>
              <a:defRPr sz="2353">
                <a:solidFill>
                  <a:schemeClr val="bg1"/>
                </a:solidFill>
                <a:latin typeface="+mn-lt"/>
              </a:defRPr>
            </a:lvl2pPr>
            <a:lvl3pPr marL="520702" indent="0">
              <a:buNone/>
              <a:tabLst/>
              <a:defRPr sz="1961">
                <a:solidFill>
                  <a:schemeClr val="bg1"/>
                </a:solidFill>
                <a:latin typeface="+mn-lt"/>
              </a:defRPr>
            </a:lvl3pPr>
            <a:lvl4pPr marL="685802" indent="0">
              <a:buNone/>
              <a:defRPr>
                <a:solidFill>
                  <a:schemeClr val="bg1"/>
                </a:solidFill>
                <a:latin typeface="+mn-lt"/>
              </a:defRPr>
            </a:lvl4pPr>
            <a:lvl5pPr marL="863603" indent="0">
              <a:buNone/>
              <a:tabLst/>
              <a:defRPr>
                <a:solidFill>
                  <a:schemeClr val="bg1"/>
                </a:solidFill>
                <a:latin typeface="+mn-lt"/>
              </a:defRPr>
            </a:lvl5pPr>
          </a:lstStyle>
          <a:p>
            <a:pPr lvl="0"/>
            <a:r>
              <a:rPr lang="en-US"/>
              <a:t>Edit Master text styles</a:t>
            </a:r>
          </a:p>
        </p:txBody>
      </p:sp>
      <p:sp>
        <p:nvSpPr>
          <p:cNvPr id="14" name="Text Placeholder 3"/>
          <p:cNvSpPr>
            <a:spLocks noGrp="1"/>
          </p:cNvSpPr>
          <p:nvPr>
            <p:ph type="body" sz="quarter" idx="11"/>
          </p:nvPr>
        </p:nvSpPr>
        <p:spPr>
          <a:xfrm>
            <a:off x="426423" y="5911681"/>
            <a:ext cx="3780245" cy="184666"/>
          </a:xfrm>
        </p:spPr>
        <p:txBody>
          <a:bodyPr wrap="square" anchor="b" anchorCtr="0">
            <a:spAutoFit/>
          </a:bodyPr>
          <a:lstStyle>
            <a:lvl1pPr marL="0" indent="0">
              <a:spcBef>
                <a:spcPts val="1200"/>
              </a:spcBef>
              <a:buClr>
                <a:schemeClr val="tx1"/>
              </a:buClr>
              <a:buFont typeface="Arial" pitchFamily="34" charset="0"/>
              <a:buNone/>
              <a:defRPr sz="1200">
                <a:solidFill>
                  <a:schemeClr val="tx1"/>
                </a:solidFill>
                <a:latin typeface="+mn-lt"/>
              </a:defRPr>
            </a:lvl1pPr>
            <a:lvl2pPr marL="292101" indent="0">
              <a:buNone/>
              <a:defRPr sz="2353">
                <a:solidFill>
                  <a:schemeClr val="bg1"/>
                </a:solidFill>
                <a:latin typeface="+mn-lt"/>
              </a:defRPr>
            </a:lvl2pPr>
            <a:lvl3pPr marL="520702" indent="0">
              <a:buNone/>
              <a:tabLst/>
              <a:defRPr sz="1961">
                <a:solidFill>
                  <a:schemeClr val="bg1"/>
                </a:solidFill>
                <a:latin typeface="+mn-lt"/>
              </a:defRPr>
            </a:lvl3pPr>
            <a:lvl4pPr marL="685802" indent="0">
              <a:buNone/>
              <a:defRPr>
                <a:solidFill>
                  <a:schemeClr val="bg1"/>
                </a:solidFill>
                <a:latin typeface="+mn-lt"/>
              </a:defRPr>
            </a:lvl4pPr>
            <a:lvl5pPr marL="863603" indent="0">
              <a:buNone/>
              <a:tabLst/>
              <a:defRPr>
                <a:solidFill>
                  <a:schemeClr val="bg1"/>
                </a:solidFill>
                <a:latin typeface="+mn-lt"/>
              </a:defRPr>
            </a:lvl5pPr>
          </a:lstStyle>
          <a:p>
            <a:pPr lvl="0"/>
            <a:r>
              <a:rPr lang="en-US"/>
              <a:t>Edit Master text styles</a:t>
            </a:r>
          </a:p>
        </p:txBody>
      </p:sp>
      <p:grpSp>
        <p:nvGrpSpPr>
          <p:cNvPr id="15" name="Group 14">
            <a:extLst>
              <a:ext uri="{FF2B5EF4-FFF2-40B4-BE49-F238E27FC236}">
                <a16:creationId xmlns:a16="http://schemas.microsoft.com/office/drawing/2014/main" id="{57DE9016-B3FE-4D97-B922-A49FA0DC7F69}"/>
              </a:ext>
            </a:extLst>
          </p:cNvPr>
          <p:cNvGrpSpPr/>
          <p:nvPr userDrawn="1"/>
        </p:nvGrpSpPr>
        <p:grpSpPr>
          <a:xfrm>
            <a:off x="436378" y="6431031"/>
            <a:ext cx="11326085" cy="95058"/>
            <a:chOff x="445128" y="6559056"/>
            <a:chExt cx="11553197" cy="96950"/>
          </a:xfrm>
        </p:grpSpPr>
        <p:sp>
          <p:nvSpPr>
            <p:cNvPr id="16" name="TextBox 15">
              <a:extLst>
                <a:ext uri="{FF2B5EF4-FFF2-40B4-BE49-F238E27FC236}">
                  <a16:creationId xmlns:a16="http://schemas.microsoft.com/office/drawing/2014/main" id="{B2220919-C23B-4EF9-89F7-EE10FDDEA881}"/>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17" name="Freeform: Shape 16">
              <a:extLst>
                <a:ext uri="{FF2B5EF4-FFF2-40B4-BE49-F238E27FC236}">
                  <a16:creationId xmlns:a16="http://schemas.microsoft.com/office/drawing/2014/main" id="{1899FC3F-B715-4EC5-BC33-60313BC5A752}"/>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3" name="Rectangle 2">
            <a:extLst>
              <a:ext uri="{FF2B5EF4-FFF2-40B4-BE49-F238E27FC236}">
                <a16:creationId xmlns:a16="http://schemas.microsoft.com/office/drawing/2014/main" id="{C5FCE2B4-50B5-4205-8DCB-B0B6FD4F547E}"/>
              </a:ext>
            </a:extLst>
          </p:cNvPr>
          <p:cNvSpPr/>
          <p:nvPr userDrawn="1"/>
        </p:nvSpPr>
        <p:spPr bwMode="auto">
          <a:xfrm>
            <a:off x="11277600" y="6096347"/>
            <a:ext cx="645459" cy="76165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3657027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userDrawn="1">
  <p:cSld name="Content 1">
    <p:spTree>
      <p:nvGrpSpPr>
        <p:cNvPr id="1" name=""/>
        <p:cNvGrpSpPr/>
        <p:nvPr/>
      </p:nvGrpSpPr>
      <p:grpSpPr>
        <a:xfrm>
          <a:off x="0" y="0"/>
          <a:ext cx="0" cy="0"/>
          <a:chOff x="0" y="0"/>
          <a:chExt cx="0" cy="0"/>
        </a:xfrm>
      </p:grpSpPr>
      <p:sp>
        <p:nvSpPr>
          <p:cNvPr id="2" name="Rectangle 1"/>
          <p:cNvSpPr/>
          <p:nvPr userDrawn="1"/>
        </p:nvSpPr>
        <p:spPr>
          <a:xfrm>
            <a:off x="0" y="1"/>
            <a:ext cx="12192000" cy="136120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1042874" y="6415788"/>
            <a:ext cx="986733" cy="362962"/>
          </a:xfrm>
          <a:prstGeom prst="rect">
            <a:avLst/>
          </a:prstGeom>
        </p:spPr>
      </p:pic>
      <p:sp>
        <p:nvSpPr>
          <p:cNvPr id="5" name="Title 1"/>
          <p:cNvSpPr>
            <a:spLocks noGrp="1"/>
          </p:cNvSpPr>
          <p:nvPr>
            <p:ph type="title" hasCustomPrompt="1"/>
          </p:nvPr>
        </p:nvSpPr>
        <p:spPr bwMode="auto">
          <a:xfrm>
            <a:off x="301336" y="273254"/>
            <a:ext cx="11589328" cy="786619"/>
          </a:xfrm>
          <a:noFill/>
        </p:spPr>
        <p:txBody>
          <a:bodyPr lIns="195067" tIns="121917" rIns="195067" bIns="121917" anchor="t" anchorCtr="0">
            <a:normAutofit/>
          </a:bodyPr>
          <a:lstStyle>
            <a:lvl1pPr>
              <a:defRPr sz="3600" spc="0" baseline="0">
                <a:solidFill>
                  <a:srgbClr val="FFFFFF"/>
                </a:solidFill>
                <a:latin typeface="Segoe UI Light"/>
                <a:cs typeface="Segoe UI Light"/>
              </a:defRPr>
            </a:lvl1pPr>
          </a:lstStyle>
          <a:p>
            <a:r>
              <a:rPr lang="en-US"/>
              <a:t>Slide title</a:t>
            </a:r>
          </a:p>
        </p:txBody>
      </p:sp>
      <p:sp>
        <p:nvSpPr>
          <p:cNvPr id="6" name="Text Placeholder 13"/>
          <p:cNvSpPr>
            <a:spLocks noGrp="1"/>
          </p:cNvSpPr>
          <p:nvPr>
            <p:ph type="body" sz="quarter" idx="14" hasCustomPrompt="1"/>
          </p:nvPr>
        </p:nvSpPr>
        <p:spPr>
          <a:xfrm>
            <a:off x="301625" y="1971376"/>
            <a:ext cx="3023466" cy="571307"/>
          </a:xfrm>
        </p:spPr>
        <p:txBody>
          <a:bodyPr/>
          <a:lstStyle>
            <a:lvl1pPr marL="0" indent="0">
              <a:buNone/>
              <a:defRPr b="0" i="0" spc="0">
                <a:latin typeface="Segoe UI Light" charset="0"/>
                <a:ea typeface="Segoe UI Light" charset="0"/>
                <a:cs typeface="Segoe UI Light"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Header</a:t>
            </a:r>
          </a:p>
        </p:txBody>
      </p:sp>
      <p:sp>
        <p:nvSpPr>
          <p:cNvPr id="7" name="Text Placeholder 13"/>
          <p:cNvSpPr>
            <a:spLocks noGrp="1"/>
          </p:cNvSpPr>
          <p:nvPr>
            <p:ph type="body" sz="quarter" idx="15" hasCustomPrompt="1"/>
          </p:nvPr>
        </p:nvSpPr>
        <p:spPr>
          <a:xfrm>
            <a:off x="301625" y="2757995"/>
            <a:ext cx="3023466" cy="3346065"/>
          </a:xfrm>
        </p:spPr>
        <p:txBody>
          <a:bodyPr>
            <a:normAutofit/>
          </a:bodyPr>
          <a:lstStyle>
            <a:lvl1pPr marL="0" indent="0">
              <a:buNone/>
              <a:defRPr sz="1600" spc="0"/>
            </a:lvl1pPr>
            <a:lvl2pPr marL="457200" indent="0">
              <a:buNone/>
              <a:defRPr/>
            </a:lvl2pPr>
            <a:lvl3pPr marL="914400" indent="0">
              <a:buNone/>
              <a:defRPr/>
            </a:lvl3pPr>
            <a:lvl4pPr marL="1371600" indent="0">
              <a:buNone/>
              <a:defRPr/>
            </a:lvl4pPr>
            <a:lvl5pPr marL="1828800" indent="0">
              <a:buNone/>
              <a:defRPr/>
            </a:lvl5pPr>
          </a:lstStyle>
          <a:p>
            <a:pPr lvl="0"/>
            <a:r>
              <a:rPr lang="en-US"/>
              <a:t>Content</a:t>
            </a:r>
          </a:p>
        </p:txBody>
      </p:sp>
      <p:sp>
        <p:nvSpPr>
          <p:cNvPr id="8" name="Text Placeholder 13"/>
          <p:cNvSpPr>
            <a:spLocks noGrp="1"/>
          </p:cNvSpPr>
          <p:nvPr>
            <p:ph type="body" sz="quarter" idx="16" hasCustomPrompt="1"/>
          </p:nvPr>
        </p:nvSpPr>
        <p:spPr>
          <a:xfrm>
            <a:off x="4437207" y="1971376"/>
            <a:ext cx="3023466" cy="571307"/>
          </a:xfrm>
        </p:spPr>
        <p:txBody>
          <a:bodyPr/>
          <a:lstStyle>
            <a:lvl1pPr marL="0" indent="0">
              <a:buNone/>
              <a:defRPr b="0" i="0" spc="0">
                <a:latin typeface="Segoe UI Light" charset="0"/>
                <a:ea typeface="Segoe UI Light" charset="0"/>
                <a:cs typeface="Segoe UI Light"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Header</a:t>
            </a:r>
          </a:p>
        </p:txBody>
      </p:sp>
      <p:sp>
        <p:nvSpPr>
          <p:cNvPr id="9" name="Text Placeholder 13"/>
          <p:cNvSpPr>
            <a:spLocks noGrp="1"/>
          </p:cNvSpPr>
          <p:nvPr>
            <p:ph type="body" sz="quarter" idx="17" hasCustomPrompt="1"/>
          </p:nvPr>
        </p:nvSpPr>
        <p:spPr>
          <a:xfrm>
            <a:off x="4437207" y="2757995"/>
            <a:ext cx="3023466" cy="3346065"/>
          </a:xfrm>
        </p:spPr>
        <p:txBody>
          <a:bodyPr>
            <a:normAutofit/>
          </a:bodyPr>
          <a:lstStyle>
            <a:lvl1pPr marL="0" indent="0">
              <a:buNone/>
              <a:defRPr sz="1600" spc="0"/>
            </a:lvl1pPr>
            <a:lvl2pPr marL="457200" indent="0">
              <a:buNone/>
              <a:defRPr/>
            </a:lvl2pPr>
            <a:lvl3pPr marL="914400" indent="0">
              <a:buNone/>
              <a:defRPr/>
            </a:lvl3pPr>
            <a:lvl4pPr marL="1371600" indent="0">
              <a:buNone/>
              <a:defRPr/>
            </a:lvl4pPr>
            <a:lvl5pPr marL="1828800" indent="0">
              <a:buNone/>
              <a:defRPr/>
            </a:lvl5pPr>
          </a:lstStyle>
          <a:p>
            <a:pPr lvl="0"/>
            <a:r>
              <a:rPr lang="en-US"/>
              <a:t>Content</a:t>
            </a:r>
          </a:p>
        </p:txBody>
      </p:sp>
      <p:sp>
        <p:nvSpPr>
          <p:cNvPr id="10" name="Text Placeholder 13"/>
          <p:cNvSpPr>
            <a:spLocks noGrp="1"/>
          </p:cNvSpPr>
          <p:nvPr>
            <p:ph type="body" sz="quarter" idx="18" hasCustomPrompt="1"/>
          </p:nvPr>
        </p:nvSpPr>
        <p:spPr>
          <a:xfrm>
            <a:off x="8572789" y="1971376"/>
            <a:ext cx="3023466" cy="571307"/>
          </a:xfrm>
        </p:spPr>
        <p:txBody>
          <a:bodyPr/>
          <a:lstStyle>
            <a:lvl1pPr marL="0" indent="0">
              <a:buNone/>
              <a:defRPr b="0" i="0" spc="0">
                <a:latin typeface="Segoe UI Light" charset="0"/>
                <a:ea typeface="Segoe UI Light" charset="0"/>
                <a:cs typeface="Segoe UI Light"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Header</a:t>
            </a:r>
          </a:p>
        </p:txBody>
      </p:sp>
      <p:sp>
        <p:nvSpPr>
          <p:cNvPr id="11" name="Text Placeholder 13"/>
          <p:cNvSpPr>
            <a:spLocks noGrp="1"/>
          </p:cNvSpPr>
          <p:nvPr>
            <p:ph type="body" sz="quarter" idx="19" hasCustomPrompt="1"/>
          </p:nvPr>
        </p:nvSpPr>
        <p:spPr>
          <a:xfrm>
            <a:off x="8572789" y="2757995"/>
            <a:ext cx="3023466" cy="3346065"/>
          </a:xfrm>
        </p:spPr>
        <p:txBody>
          <a:bodyPr>
            <a:normAutofit/>
          </a:bodyPr>
          <a:lstStyle>
            <a:lvl1pPr marL="0" indent="0">
              <a:buNone/>
              <a:defRPr sz="1600" spc="0"/>
            </a:lvl1pPr>
            <a:lvl2pPr marL="457200" indent="0">
              <a:buNone/>
              <a:defRPr/>
            </a:lvl2pPr>
            <a:lvl3pPr marL="914400" indent="0">
              <a:buNone/>
              <a:defRPr/>
            </a:lvl3pPr>
            <a:lvl4pPr marL="1371600" indent="0">
              <a:buNone/>
              <a:defRPr/>
            </a:lvl4pPr>
            <a:lvl5pPr marL="1828800" indent="0">
              <a:buNone/>
              <a:defRPr/>
            </a:lvl5pPr>
          </a:lstStyle>
          <a:p>
            <a:pPr lvl="0"/>
            <a:r>
              <a:rPr lang="en-US"/>
              <a:t>Content</a:t>
            </a:r>
          </a:p>
        </p:txBody>
      </p:sp>
    </p:spTree>
    <p:extLst>
      <p:ext uri="{BB962C8B-B14F-4D97-AF65-F5344CB8AC3E}">
        <p14:creationId xmlns:p14="http://schemas.microsoft.com/office/powerpoint/2010/main" val="4197647629"/>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43328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userDrawn="1">
  <p:cSld name="Blank with gri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559103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D2F8F5-22C8-47BE-9416-51B52D6720B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CD1573E-FD86-4D0E-8414-8DC4EF74A00A}"/>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4C42347-B5F5-4124-BEBE-BF62C725DB21}"/>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CD3A5360-DBA8-4C9A-B523-B3BD235D67EA}"/>
              </a:ext>
            </a:extLst>
          </p:cNvPr>
          <p:cNvSpPr>
            <a:spLocks noGrp="1"/>
          </p:cNvSpPr>
          <p:nvPr>
            <p:ph type="ftr" sz="quarter" idx="11"/>
          </p:nvPr>
        </p:nvSpPr>
        <p:spPr/>
        <p:txBody>
          <a:bodyPr/>
          <a:lstStyle/>
          <a:p>
            <a:r>
              <a:rPr lang="en-US"/>
              <a:t>@Techielass</a:t>
            </a:r>
          </a:p>
        </p:txBody>
      </p:sp>
      <p:sp>
        <p:nvSpPr>
          <p:cNvPr id="6" name="Slide Number Placeholder 5">
            <a:extLst>
              <a:ext uri="{FF2B5EF4-FFF2-40B4-BE49-F238E27FC236}">
                <a16:creationId xmlns:a16="http://schemas.microsoft.com/office/drawing/2014/main" id="{36DD046F-03FD-436F-B005-0A87DA73EA85}"/>
              </a:ext>
            </a:extLst>
          </p:cNvPr>
          <p:cNvSpPr>
            <a:spLocks noGrp="1"/>
          </p:cNvSpPr>
          <p:nvPr>
            <p:ph type="sldNum" sz="quarter" idx="12"/>
          </p:nvPr>
        </p:nvSpPr>
        <p:spPr/>
        <p:txBody>
          <a:bodyPr/>
          <a:lstStyle/>
          <a:p>
            <a:fld id="{B637A948-2E34-4D17-BCFE-5B9DE8691715}" type="slidenum">
              <a:rPr lang="en-US" smtClean="0"/>
              <a:t>‹#›</a:t>
            </a:fld>
            <a:endParaRPr lang="en-US"/>
          </a:p>
        </p:txBody>
      </p:sp>
    </p:spTree>
    <p:extLst>
      <p:ext uri="{BB962C8B-B14F-4D97-AF65-F5344CB8AC3E}">
        <p14:creationId xmlns:p14="http://schemas.microsoft.com/office/powerpoint/2010/main" val="3544833475"/>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1_Presentation title slide blue">
    <p:bg>
      <p:bgPr>
        <a:solidFill>
          <a:srgbClr val="0278D7"/>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34807" y="2540313"/>
            <a:ext cx="9401560" cy="1793104"/>
          </a:xfrm>
          <a:noFill/>
        </p:spPr>
        <p:txBody>
          <a:bodyPr lIns="0" tIns="0" rIns="0" bIns="182880" anchor="b" anchorCtr="0"/>
          <a:lstStyle>
            <a:lvl1pPr>
              <a:defRPr sz="5291" strike="noStrike" spc="-147" baseline="0">
                <a:solidFill>
                  <a:schemeClr val="bg2"/>
                </a:solidFill>
                <a:latin typeface="+mj-lt"/>
              </a:defRPr>
            </a:lvl1pPr>
          </a:lstStyle>
          <a:p>
            <a:r>
              <a:rPr lang="en-US"/>
              <a:t>Azure presentation</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34807" y="4342827"/>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a:t>Author name</a:t>
            </a:r>
          </a:p>
          <a:p>
            <a:pPr lvl="0"/>
            <a:r>
              <a:rPr lang="en-US"/>
              <a:t>Date</a:t>
            </a:r>
          </a:p>
        </p:txBody>
      </p:sp>
      <p:pic>
        <p:nvPicPr>
          <p:cNvPr id="7" name="Picture 6">
            <a:extLst>
              <a:ext uri="{FF2B5EF4-FFF2-40B4-BE49-F238E27FC236}">
                <a16:creationId xmlns:a16="http://schemas.microsoft.com/office/drawing/2014/main" id="{91B34878-4E2A-4A5D-B3D3-F6CCF3BD21F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45540" y="244285"/>
            <a:ext cx="1744034" cy="576853"/>
          </a:xfrm>
          <a:prstGeom prst="rect">
            <a:avLst/>
          </a:prstGeom>
        </p:spPr>
      </p:pic>
    </p:spTree>
    <p:extLst>
      <p:ext uri="{BB962C8B-B14F-4D97-AF65-F5344CB8AC3E}">
        <p14:creationId xmlns:p14="http://schemas.microsoft.com/office/powerpoint/2010/main" val="24550208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3" name="TextBox 7">
            <a:extLst>
              <a:ext uri="{FF2B5EF4-FFF2-40B4-BE49-F238E27FC236}">
                <a16:creationId xmlns:a16="http://schemas.microsoft.com/office/drawing/2014/main" id="{19AF4754-F11E-4E8F-BBFA-9E489F861B0D}"/>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772937716"/>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1_Presentation title slide whit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FBC1E75-E2E7-40DF-9B34-E7ECA97A3F1B}"/>
              </a:ext>
            </a:extLst>
          </p:cNvPr>
          <p:cNvSpPr>
            <a:spLocks noGrp="1"/>
          </p:cNvSpPr>
          <p:nvPr>
            <p:ph type="title" hasCustomPrompt="1"/>
          </p:nvPr>
        </p:nvSpPr>
        <p:spPr>
          <a:xfrm>
            <a:off x="434807" y="2540313"/>
            <a:ext cx="9401560" cy="1793104"/>
          </a:xfrm>
          <a:noFill/>
        </p:spPr>
        <p:txBody>
          <a:bodyPr lIns="0" tIns="0" rIns="0" bIns="182880" anchor="b" anchorCtr="0"/>
          <a:lstStyle>
            <a:lvl1pPr>
              <a:defRPr sz="5291" strike="noStrike" spc="-147" baseline="0">
                <a:solidFill>
                  <a:schemeClr val="tx2"/>
                </a:solidFill>
                <a:latin typeface="+mj-lt"/>
              </a:defRPr>
            </a:lvl1pPr>
          </a:lstStyle>
          <a:p>
            <a:r>
              <a:rPr lang="en-US"/>
              <a:t>Azure presentation</a:t>
            </a:r>
            <a:br>
              <a:rPr lang="en-US"/>
            </a:br>
            <a:r>
              <a:rPr lang="en-US"/>
              <a:t>title or event name</a:t>
            </a:r>
          </a:p>
        </p:txBody>
      </p:sp>
      <p:sp>
        <p:nvSpPr>
          <p:cNvPr id="7" name="Text Placeholder 4">
            <a:extLst>
              <a:ext uri="{FF2B5EF4-FFF2-40B4-BE49-F238E27FC236}">
                <a16:creationId xmlns:a16="http://schemas.microsoft.com/office/drawing/2014/main" id="{71BFA596-B43C-4DAC-A798-0D495345CD98}"/>
              </a:ext>
            </a:extLst>
          </p:cNvPr>
          <p:cNvSpPr>
            <a:spLocks noGrp="1"/>
          </p:cNvSpPr>
          <p:nvPr>
            <p:ph type="body" sz="quarter" idx="12" hasCustomPrompt="1"/>
          </p:nvPr>
        </p:nvSpPr>
        <p:spPr>
          <a:xfrm>
            <a:off x="434807" y="4342827"/>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tx1"/>
                </a:solidFill>
                <a:latin typeface="+mn-lt"/>
              </a:defRPr>
            </a:lvl1pPr>
          </a:lstStyle>
          <a:p>
            <a:pPr lvl="0"/>
            <a:r>
              <a:rPr lang="en-US"/>
              <a:t>Author name</a:t>
            </a:r>
          </a:p>
          <a:p>
            <a:pPr lvl="0"/>
            <a:r>
              <a:rPr lang="en-US"/>
              <a:t>Date</a:t>
            </a:r>
          </a:p>
        </p:txBody>
      </p:sp>
      <p:pic>
        <p:nvPicPr>
          <p:cNvPr id="5" name="Picture 4">
            <a:extLst>
              <a:ext uri="{FF2B5EF4-FFF2-40B4-BE49-F238E27FC236}">
                <a16:creationId xmlns:a16="http://schemas.microsoft.com/office/drawing/2014/main" id="{588C950A-4A3C-4BAC-B975-217A5615843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47903" y="246985"/>
            <a:ext cx="1741673" cy="576072"/>
          </a:xfrm>
          <a:prstGeom prst="rect">
            <a:avLst/>
          </a:prstGeom>
        </p:spPr>
      </p:pic>
    </p:spTree>
    <p:extLst>
      <p:ext uri="{BB962C8B-B14F-4D97-AF65-F5344CB8AC3E}">
        <p14:creationId xmlns:p14="http://schemas.microsoft.com/office/powerpoint/2010/main" val="25019029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2_Section title photo">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B40F2F5-3765-493D-B3AE-18E37F967F5A}"/>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4" name="Rectangle 13">
            <a:extLst>
              <a:ext uri="{FF2B5EF4-FFF2-40B4-BE49-F238E27FC236}">
                <a16:creationId xmlns:a16="http://schemas.microsoft.com/office/drawing/2014/main" id="{55FF95E8-9533-49BC-B701-E6EBF5B64B5A}"/>
              </a:ext>
            </a:extLst>
          </p:cNvPr>
          <p:cNvSpPr/>
          <p:nvPr userDrawn="1"/>
        </p:nvSpPr>
        <p:spPr bwMode="auto">
          <a:xfrm>
            <a:off x="0" y="0"/>
            <a:ext cx="9068831" cy="6858000"/>
          </a:xfrm>
          <a:prstGeom prst="rect">
            <a:avLst/>
          </a:prstGeom>
          <a:gradFill flip="none" rotWithShape="1">
            <a:gsLst>
              <a:gs pos="0">
                <a:schemeClr val="accent1">
                  <a:lumMod val="5000"/>
                  <a:lumOff val="95000"/>
                  <a:alpha val="94000"/>
                </a:schemeClr>
              </a:gs>
              <a:gs pos="55800">
                <a:srgbClr val="FFFFFF">
                  <a:alpha val="60000"/>
                </a:srgb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72AEB49B-91DB-49CD-9812-DE40D464738E}"/>
              </a:ext>
            </a:extLst>
          </p:cNvPr>
          <p:cNvSpPr/>
          <p:nvPr userDrawn="1"/>
        </p:nvSpPr>
        <p:spPr bwMode="auto">
          <a:xfrm>
            <a:off x="426424" y="212826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lvl="0" algn="ctr" defTabSz="913576"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2" name="Title 1">
            <a:extLst>
              <a:ext uri="{FF2B5EF4-FFF2-40B4-BE49-F238E27FC236}">
                <a16:creationId xmlns:a16="http://schemas.microsoft.com/office/drawing/2014/main" id="{B7E5A94F-1B0E-438C-BEB0-08319283D993}"/>
              </a:ext>
            </a:extLst>
          </p:cNvPr>
          <p:cNvSpPr>
            <a:spLocks noGrp="1"/>
          </p:cNvSpPr>
          <p:nvPr>
            <p:ph type="title" hasCustomPrompt="1"/>
          </p:nvPr>
        </p:nvSpPr>
        <p:spPr>
          <a:xfrm>
            <a:off x="648974" y="2540313"/>
            <a:ext cx="7028471" cy="1793104"/>
          </a:xfrm>
          <a:noFill/>
        </p:spPr>
        <p:txBody>
          <a:bodyPr lIns="0" tIns="0" rIns="0" bIns="182880" anchor="b" anchorCtr="0"/>
          <a:lstStyle>
            <a:lvl1pPr>
              <a:defRPr sz="5291" strike="noStrike" spc="-147" baseline="0">
                <a:solidFill>
                  <a:schemeClr val="bg2"/>
                </a:solidFill>
                <a:latin typeface="+mj-lt"/>
              </a:defRPr>
            </a:lvl1pPr>
          </a:lstStyle>
          <a:p>
            <a:r>
              <a:rPr lang="en-US"/>
              <a:t>Azure presentation</a:t>
            </a:r>
            <a:br>
              <a:rPr lang="en-US"/>
            </a:br>
            <a:r>
              <a:rPr lang="en-US"/>
              <a:t>title or event name</a:t>
            </a:r>
          </a:p>
        </p:txBody>
      </p:sp>
      <p:sp>
        <p:nvSpPr>
          <p:cNvPr id="13" name="Text Placeholder 4">
            <a:extLst>
              <a:ext uri="{FF2B5EF4-FFF2-40B4-BE49-F238E27FC236}">
                <a16:creationId xmlns:a16="http://schemas.microsoft.com/office/drawing/2014/main" id="{4AF19190-07D8-48EC-8023-0C17CCD354E3}"/>
              </a:ext>
            </a:extLst>
          </p:cNvPr>
          <p:cNvSpPr>
            <a:spLocks noGrp="1"/>
          </p:cNvSpPr>
          <p:nvPr>
            <p:ph type="body" sz="quarter" idx="12" hasCustomPrompt="1"/>
          </p:nvPr>
        </p:nvSpPr>
        <p:spPr>
          <a:xfrm>
            <a:off x="648978" y="4342827"/>
            <a:ext cx="6107853"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a:t>Author name</a:t>
            </a:r>
          </a:p>
          <a:p>
            <a:pPr lvl="0"/>
            <a:r>
              <a:rPr lang="en-US"/>
              <a:t>Date</a:t>
            </a:r>
          </a:p>
        </p:txBody>
      </p:sp>
      <p:pic>
        <p:nvPicPr>
          <p:cNvPr id="7" name="Picture 6">
            <a:extLst>
              <a:ext uri="{FF2B5EF4-FFF2-40B4-BE49-F238E27FC236}">
                <a16:creationId xmlns:a16="http://schemas.microsoft.com/office/drawing/2014/main" id="{BB94A8BD-C373-4DF1-B831-20BEEA1C57B3}"/>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47903" y="246985"/>
            <a:ext cx="1741673" cy="576072"/>
          </a:xfrm>
          <a:prstGeom prst="rect">
            <a:avLst/>
          </a:prstGeom>
        </p:spPr>
      </p:pic>
    </p:spTree>
    <p:extLst>
      <p:ext uri="{BB962C8B-B14F-4D97-AF65-F5344CB8AC3E}">
        <p14:creationId xmlns:p14="http://schemas.microsoft.com/office/powerpoint/2010/main" val="144088007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1_Presentation title slide white photo">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23E6D01-3E0F-4BD4-80CB-FAB8F44B0A02}"/>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b="-1"/>
          <a:stretch/>
        </p:blipFill>
        <p:spPr>
          <a:xfrm>
            <a:off x="0" y="0"/>
            <a:ext cx="12192000" cy="6858000"/>
          </a:xfrm>
          <a:prstGeom prst="rect">
            <a:avLst/>
          </a:prstGeom>
        </p:spPr>
      </p:pic>
      <p:sp>
        <p:nvSpPr>
          <p:cNvPr id="16" name="Rectangle 15">
            <a:extLst>
              <a:ext uri="{FF2B5EF4-FFF2-40B4-BE49-F238E27FC236}">
                <a16:creationId xmlns:a16="http://schemas.microsoft.com/office/drawing/2014/main" id="{C01F7B8B-303A-4D8B-98B1-89FED98B9B16}"/>
              </a:ext>
            </a:extLst>
          </p:cNvPr>
          <p:cNvSpPr/>
          <p:nvPr userDrawn="1"/>
        </p:nvSpPr>
        <p:spPr bwMode="auto">
          <a:xfrm rot="5400000">
            <a:off x="5610369" y="-5610363"/>
            <a:ext cx="971267" cy="12192001"/>
          </a:xfrm>
          <a:prstGeom prst="rect">
            <a:avLst/>
          </a:prstGeom>
          <a:gradFill flip="none" rotWithShape="1">
            <a:gsLst>
              <a:gs pos="0">
                <a:schemeClr val="accent1">
                  <a:lumMod val="5000"/>
                  <a:lumOff val="95000"/>
                  <a:alpha val="75000"/>
                </a:scheme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13532A61-7338-495C-8787-A222781205FF}"/>
              </a:ext>
            </a:extLst>
          </p:cNvPr>
          <p:cNvSpPr/>
          <p:nvPr userDrawn="1"/>
        </p:nvSpPr>
        <p:spPr bwMode="auto">
          <a:xfrm>
            <a:off x="426425" y="2128263"/>
            <a:ext cx="7477989" cy="358620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lvl="0" algn="ctr" defTabSz="913576"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4" name="Title 1">
            <a:extLst>
              <a:ext uri="{FF2B5EF4-FFF2-40B4-BE49-F238E27FC236}">
                <a16:creationId xmlns:a16="http://schemas.microsoft.com/office/drawing/2014/main" id="{C12028E2-C5DC-4CA9-88C9-D5024B2AD46E}"/>
              </a:ext>
            </a:extLst>
          </p:cNvPr>
          <p:cNvSpPr>
            <a:spLocks noGrp="1"/>
          </p:cNvSpPr>
          <p:nvPr>
            <p:ph type="title" hasCustomPrompt="1"/>
          </p:nvPr>
        </p:nvSpPr>
        <p:spPr>
          <a:xfrm>
            <a:off x="648974" y="2540313"/>
            <a:ext cx="7028471" cy="1793104"/>
          </a:xfrm>
          <a:noFill/>
        </p:spPr>
        <p:txBody>
          <a:bodyPr lIns="0" tIns="0" rIns="0" bIns="182880" anchor="b" anchorCtr="0"/>
          <a:lstStyle>
            <a:lvl1pPr>
              <a:defRPr sz="5291" strike="noStrike" spc="-147" baseline="0">
                <a:solidFill>
                  <a:schemeClr val="tx2"/>
                </a:solidFill>
                <a:latin typeface="+mj-lt"/>
              </a:defRPr>
            </a:lvl1pPr>
          </a:lstStyle>
          <a:p>
            <a:r>
              <a:rPr lang="en-US"/>
              <a:t>Azure presentation</a:t>
            </a:r>
            <a:br>
              <a:rPr lang="en-US"/>
            </a:br>
            <a:r>
              <a:rPr lang="en-US"/>
              <a:t>title or event name</a:t>
            </a:r>
          </a:p>
        </p:txBody>
      </p:sp>
      <p:sp>
        <p:nvSpPr>
          <p:cNvPr id="15" name="Text Placeholder 4">
            <a:extLst>
              <a:ext uri="{FF2B5EF4-FFF2-40B4-BE49-F238E27FC236}">
                <a16:creationId xmlns:a16="http://schemas.microsoft.com/office/drawing/2014/main" id="{6EFA9DF5-3A2A-422C-B2A6-A700C5CFD6E7}"/>
              </a:ext>
            </a:extLst>
          </p:cNvPr>
          <p:cNvSpPr>
            <a:spLocks noGrp="1"/>
          </p:cNvSpPr>
          <p:nvPr>
            <p:ph type="body" sz="quarter" idx="12" hasCustomPrompt="1"/>
          </p:nvPr>
        </p:nvSpPr>
        <p:spPr>
          <a:xfrm>
            <a:off x="648978" y="4342827"/>
            <a:ext cx="6107853" cy="945435"/>
          </a:xfrm>
          <a:noFill/>
        </p:spPr>
        <p:txBody>
          <a:bodyPr lIns="0" tIns="0" rIns="0" bIns="0">
            <a:noAutofit/>
          </a:bodyPr>
          <a:lstStyle>
            <a:lvl1pPr marL="0" indent="0">
              <a:lnSpc>
                <a:spcPct val="100000"/>
              </a:lnSpc>
              <a:spcBef>
                <a:spcPts val="0"/>
              </a:spcBef>
              <a:spcAft>
                <a:spcPts val="0"/>
              </a:spcAft>
              <a:buNone/>
              <a:defRPr sz="1765" spc="0" baseline="0">
                <a:solidFill>
                  <a:schemeClr val="tx1"/>
                </a:solidFill>
                <a:latin typeface="+mn-lt"/>
              </a:defRPr>
            </a:lvl1pPr>
          </a:lstStyle>
          <a:p>
            <a:pPr lvl="0"/>
            <a:r>
              <a:rPr lang="en-US"/>
              <a:t>Author name</a:t>
            </a:r>
          </a:p>
          <a:p>
            <a:pPr lvl="0"/>
            <a:r>
              <a:rPr lang="en-US"/>
              <a:t>Date</a:t>
            </a:r>
          </a:p>
        </p:txBody>
      </p:sp>
      <p:pic>
        <p:nvPicPr>
          <p:cNvPr id="8" name="Picture 7">
            <a:extLst>
              <a:ext uri="{FF2B5EF4-FFF2-40B4-BE49-F238E27FC236}">
                <a16:creationId xmlns:a16="http://schemas.microsoft.com/office/drawing/2014/main" id="{784461FB-856C-44B7-AF3E-D21A18D132CB}"/>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47903" y="246985"/>
            <a:ext cx="1741673" cy="576072"/>
          </a:xfrm>
          <a:prstGeom prst="rect">
            <a:avLst/>
          </a:prstGeom>
        </p:spPr>
      </p:pic>
    </p:spTree>
    <p:extLst>
      <p:ext uri="{BB962C8B-B14F-4D97-AF65-F5344CB8AC3E}">
        <p14:creationId xmlns:p14="http://schemas.microsoft.com/office/powerpoint/2010/main" val="611536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Presentation title slide blue photo">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6" name="Picture 5">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2" name="Rectangle 1">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13" name="Rectangle 12">
            <a:extLst>
              <a:ext uri="{FF2B5EF4-FFF2-40B4-BE49-F238E27FC236}">
                <a16:creationId xmlns:a16="http://schemas.microsoft.com/office/drawing/2014/main" id="{13532A61-7338-495C-8787-A222781205FF}"/>
              </a:ext>
            </a:extLst>
          </p:cNvPr>
          <p:cNvSpPr/>
          <p:nvPr userDrawn="1"/>
        </p:nvSpPr>
        <p:spPr bwMode="auto">
          <a:xfrm>
            <a:off x="426424" y="212826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lvl="0"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4" name="Title 1">
            <a:extLst>
              <a:ext uri="{FF2B5EF4-FFF2-40B4-BE49-F238E27FC236}">
                <a16:creationId xmlns:a16="http://schemas.microsoft.com/office/drawing/2014/main" id="{C12028E2-C5DC-4CA9-88C9-D5024B2AD46E}"/>
              </a:ext>
            </a:extLst>
          </p:cNvPr>
          <p:cNvSpPr>
            <a:spLocks noGrp="1"/>
          </p:cNvSpPr>
          <p:nvPr>
            <p:ph type="title" hasCustomPrompt="1"/>
          </p:nvPr>
        </p:nvSpPr>
        <p:spPr>
          <a:xfrm>
            <a:off x="648974" y="2540313"/>
            <a:ext cx="7028471" cy="1793104"/>
          </a:xfrm>
          <a:noFill/>
        </p:spPr>
        <p:txBody>
          <a:bodyPr lIns="0" tIns="0" rIns="0" bIns="182880" anchor="b" anchorCtr="0"/>
          <a:lstStyle>
            <a:lvl1pPr>
              <a:defRPr sz="5293" strike="noStrike" spc="-147" baseline="0">
                <a:solidFill>
                  <a:schemeClr val="bg2"/>
                </a:solidFill>
                <a:latin typeface="+mj-lt"/>
              </a:defRPr>
            </a:lvl1pPr>
          </a:lstStyle>
          <a:p>
            <a:r>
              <a:rPr lang="en-US"/>
              <a:t>Azure presentation</a:t>
            </a:r>
            <a:br>
              <a:rPr lang="en-US"/>
            </a:br>
            <a:r>
              <a:rPr lang="en-US"/>
              <a:t>title or event name</a:t>
            </a:r>
          </a:p>
        </p:txBody>
      </p:sp>
      <p:sp>
        <p:nvSpPr>
          <p:cNvPr id="15" name="Text Placeholder 4">
            <a:extLst>
              <a:ext uri="{FF2B5EF4-FFF2-40B4-BE49-F238E27FC236}">
                <a16:creationId xmlns:a16="http://schemas.microsoft.com/office/drawing/2014/main" id="{6EFA9DF5-3A2A-422C-B2A6-A700C5CFD6E7}"/>
              </a:ext>
            </a:extLst>
          </p:cNvPr>
          <p:cNvSpPr>
            <a:spLocks noGrp="1"/>
          </p:cNvSpPr>
          <p:nvPr>
            <p:ph type="body" sz="quarter" idx="12" hasCustomPrompt="1"/>
          </p:nvPr>
        </p:nvSpPr>
        <p:spPr>
          <a:xfrm>
            <a:off x="648976" y="4342825"/>
            <a:ext cx="6107853"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a:t>Author name</a:t>
            </a:r>
          </a:p>
          <a:p>
            <a:pPr lvl="0"/>
            <a:r>
              <a:rPr lang="en-US"/>
              <a:t>Date</a:t>
            </a:r>
          </a:p>
        </p:txBody>
      </p:sp>
      <p:pic>
        <p:nvPicPr>
          <p:cNvPr id="10" name="Picture 9">
            <a:extLst>
              <a:ext uri="{FF2B5EF4-FFF2-40B4-BE49-F238E27FC236}">
                <a16:creationId xmlns:a16="http://schemas.microsoft.com/office/drawing/2014/main" id="{69752010-03A3-4EA2-99F5-BD7256D6539C}"/>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47903" y="246985"/>
            <a:ext cx="1741673" cy="576072"/>
          </a:xfrm>
          <a:prstGeom prst="rect">
            <a:avLst/>
          </a:prstGeom>
        </p:spPr>
      </p:pic>
    </p:spTree>
    <p:extLst>
      <p:ext uri="{BB962C8B-B14F-4D97-AF65-F5344CB8AC3E}">
        <p14:creationId xmlns:p14="http://schemas.microsoft.com/office/powerpoint/2010/main" val="2191654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Presentation title slide white photo">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6" name="Picture 5">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2" name="Rectangle 1">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13" name="Rectangle 12">
            <a:extLst>
              <a:ext uri="{FF2B5EF4-FFF2-40B4-BE49-F238E27FC236}">
                <a16:creationId xmlns:a16="http://schemas.microsoft.com/office/drawing/2014/main" id="{13532A61-7338-495C-8787-A222781205FF}"/>
              </a:ext>
            </a:extLst>
          </p:cNvPr>
          <p:cNvSpPr/>
          <p:nvPr userDrawn="1"/>
        </p:nvSpPr>
        <p:spPr bwMode="auto">
          <a:xfrm>
            <a:off x="426425" y="2128263"/>
            <a:ext cx="7477989" cy="358620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lvl="0"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4" name="Title 1">
            <a:extLst>
              <a:ext uri="{FF2B5EF4-FFF2-40B4-BE49-F238E27FC236}">
                <a16:creationId xmlns:a16="http://schemas.microsoft.com/office/drawing/2014/main" id="{C12028E2-C5DC-4CA9-88C9-D5024B2AD46E}"/>
              </a:ext>
            </a:extLst>
          </p:cNvPr>
          <p:cNvSpPr>
            <a:spLocks noGrp="1"/>
          </p:cNvSpPr>
          <p:nvPr>
            <p:ph type="title" hasCustomPrompt="1"/>
          </p:nvPr>
        </p:nvSpPr>
        <p:spPr>
          <a:xfrm>
            <a:off x="648974" y="2540313"/>
            <a:ext cx="7028471" cy="1793104"/>
          </a:xfrm>
          <a:noFill/>
        </p:spPr>
        <p:txBody>
          <a:bodyPr lIns="0" tIns="0" rIns="0" bIns="182880" anchor="b" anchorCtr="0"/>
          <a:lstStyle>
            <a:lvl1pPr>
              <a:defRPr sz="5293" strike="noStrike" spc="-147" baseline="0">
                <a:solidFill>
                  <a:schemeClr val="tx2"/>
                </a:solidFill>
                <a:latin typeface="+mj-lt"/>
              </a:defRPr>
            </a:lvl1pPr>
          </a:lstStyle>
          <a:p>
            <a:r>
              <a:rPr lang="en-US"/>
              <a:t>Azure presentation</a:t>
            </a:r>
            <a:br>
              <a:rPr lang="en-US"/>
            </a:br>
            <a:r>
              <a:rPr lang="en-US"/>
              <a:t>title or event name</a:t>
            </a:r>
          </a:p>
        </p:txBody>
      </p:sp>
      <p:sp>
        <p:nvSpPr>
          <p:cNvPr id="15" name="Text Placeholder 4">
            <a:extLst>
              <a:ext uri="{FF2B5EF4-FFF2-40B4-BE49-F238E27FC236}">
                <a16:creationId xmlns:a16="http://schemas.microsoft.com/office/drawing/2014/main" id="{6EFA9DF5-3A2A-422C-B2A6-A700C5CFD6E7}"/>
              </a:ext>
            </a:extLst>
          </p:cNvPr>
          <p:cNvSpPr>
            <a:spLocks noGrp="1"/>
          </p:cNvSpPr>
          <p:nvPr>
            <p:ph type="body" sz="quarter" idx="12" hasCustomPrompt="1"/>
          </p:nvPr>
        </p:nvSpPr>
        <p:spPr>
          <a:xfrm>
            <a:off x="648976" y="4342825"/>
            <a:ext cx="6107853" cy="945435"/>
          </a:xfrm>
          <a:noFill/>
        </p:spPr>
        <p:txBody>
          <a:bodyPr lIns="0" tIns="0" rIns="0" bIns="0">
            <a:noAutofit/>
          </a:bodyPr>
          <a:lstStyle>
            <a:lvl1pPr marL="0" indent="0">
              <a:lnSpc>
                <a:spcPct val="100000"/>
              </a:lnSpc>
              <a:spcBef>
                <a:spcPts val="0"/>
              </a:spcBef>
              <a:spcAft>
                <a:spcPts val="0"/>
              </a:spcAft>
              <a:buNone/>
              <a:defRPr sz="1765" spc="0" baseline="0">
                <a:solidFill>
                  <a:schemeClr val="tx1"/>
                </a:solidFill>
                <a:latin typeface="+mn-lt"/>
              </a:defRPr>
            </a:lvl1pPr>
          </a:lstStyle>
          <a:p>
            <a:pPr lvl="0"/>
            <a:r>
              <a:rPr lang="en-US"/>
              <a:t>Author name</a:t>
            </a:r>
          </a:p>
          <a:p>
            <a:pPr lvl="0"/>
            <a:r>
              <a:rPr lang="en-US"/>
              <a:t>Date</a:t>
            </a:r>
          </a:p>
        </p:txBody>
      </p:sp>
      <p:pic>
        <p:nvPicPr>
          <p:cNvPr id="10" name="Picture 9">
            <a:extLst>
              <a:ext uri="{FF2B5EF4-FFF2-40B4-BE49-F238E27FC236}">
                <a16:creationId xmlns:a16="http://schemas.microsoft.com/office/drawing/2014/main" id="{CB22DF54-0BC3-4D9B-8F6B-B26F30785313}"/>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47903" y="246985"/>
            <a:ext cx="1741673" cy="576072"/>
          </a:xfrm>
          <a:prstGeom prst="rect">
            <a:avLst/>
          </a:prstGeom>
        </p:spPr>
      </p:pic>
    </p:spTree>
    <p:extLst>
      <p:ext uri="{BB962C8B-B14F-4D97-AF65-F5344CB8AC3E}">
        <p14:creationId xmlns:p14="http://schemas.microsoft.com/office/powerpoint/2010/main" val="31874042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360897" y="1189289"/>
            <a:ext cx="3621494" cy="454391"/>
          </a:xfrm>
        </p:spPr>
        <p:txBody>
          <a:bodyPr lIns="0" tIns="0" rIns="0" bIns="0"/>
          <a:lstStyle>
            <a:lvl1pPr>
              <a:defRPr sz="1765" b="1" spc="0" baseline="0">
                <a:solidFill>
                  <a:srgbClr val="000000"/>
                </a:solidFill>
                <a:latin typeface="+mn-lt"/>
              </a:defRPr>
            </a:lvl1pPr>
          </a:lstStyle>
          <a:p>
            <a:r>
              <a:rPr lang="en-US"/>
              <a:t>Contents</a:t>
            </a:r>
          </a:p>
        </p:txBody>
      </p:sp>
      <p:sp>
        <p:nvSpPr>
          <p:cNvPr id="4" name="Text Placeholder 3"/>
          <p:cNvSpPr>
            <a:spLocks noGrp="1"/>
          </p:cNvSpPr>
          <p:nvPr>
            <p:ph type="body" sz="quarter" idx="10" hasCustomPrompt="1"/>
          </p:nvPr>
        </p:nvSpPr>
        <p:spPr>
          <a:xfrm>
            <a:off x="2360897" y="1646473"/>
            <a:ext cx="3621494" cy="3289228"/>
          </a:xfrm>
        </p:spPr>
        <p:txBody>
          <a:bodyPr wrap="square" lIns="0" tIns="0" rIns="0" bIns="0">
            <a:noAutofit/>
          </a:bodyPr>
          <a:lstStyle>
            <a:lvl1pPr marL="0" marR="0" indent="0" algn="l" defTabSz="507233" rtl="0" eaLnBrk="1" fontAlgn="auto" latinLnBrk="0" hangingPunct="1">
              <a:lnSpc>
                <a:spcPct val="100000"/>
              </a:lnSpc>
              <a:spcBef>
                <a:spcPts val="0"/>
              </a:spcBef>
              <a:spcAft>
                <a:spcPts val="882"/>
              </a:spcAft>
              <a:buClrTx/>
              <a:buSzPct val="90000"/>
              <a:buFont typeface="Wingdings" panose="05000000000000000000" pitchFamily="2" charset="2"/>
              <a:buNone/>
              <a:tabLst/>
              <a:defRPr sz="1765" spc="0" baseline="0">
                <a:solidFill>
                  <a:schemeClr val="tx2"/>
                </a:solidFill>
                <a:latin typeface="+mn-lt"/>
              </a:defRPr>
            </a:lvl1pPr>
            <a:lvl2pPr marL="224054" indent="0">
              <a:buNone/>
              <a:defRPr sz="1765"/>
            </a:lvl2pPr>
            <a:lvl3pPr marL="448107" indent="0">
              <a:buNone/>
              <a:defRPr sz="1765"/>
            </a:lvl3pPr>
            <a:lvl4pPr marL="672161" indent="0">
              <a:buNone/>
              <a:defRPr sz="1765"/>
            </a:lvl4pPr>
            <a:lvl5pPr marL="896214"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grpSp>
        <p:nvGrpSpPr>
          <p:cNvPr id="3" name="Group 2">
            <a:extLst>
              <a:ext uri="{FF2B5EF4-FFF2-40B4-BE49-F238E27FC236}">
                <a16:creationId xmlns:a16="http://schemas.microsoft.com/office/drawing/2014/main" id="{83B79444-4BA3-4CE3-9F8D-00DECAF267EE}"/>
              </a:ext>
            </a:extLst>
          </p:cNvPr>
          <p:cNvGrpSpPr/>
          <p:nvPr userDrawn="1"/>
        </p:nvGrpSpPr>
        <p:grpSpPr>
          <a:xfrm>
            <a:off x="436379" y="6431005"/>
            <a:ext cx="11326085" cy="94962"/>
            <a:chOff x="445128" y="6559056"/>
            <a:chExt cx="11553197" cy="96853"/>
          </a:xfrm>
        </p:grpSpPr>
        <p:sp>
          <p:nvSpPr>
            <p:cNvPr id="5" name="TextBox 4">
              <a:extLst>
                <a:ext uri="{FF2B5EF4-FFF2-40B4-BE49-F238E27FC236}">
                  <a16:creationId xmlns:a16="http://schemas.microsoft.com/office/drawing/2014/main" id="{5D886E38-6DEB-477A-985F-0D8CB205C5D0}"/>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6" name="Freeform: Shape 5">
              <a:extLst>
                <a:ext uri="{FF2B5EF4-FFF2-40B4-BE49-F238E27FC236}">
                  <a16:creationId xmlns:a16="http://schemas.microsoft.com/office/drawing/2014/main" id="{9F9B269D-571A-44FF-AE48-CF094C28B01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561296526"/>
      </p:ext>
    </p:extLst>
  </p:cSld>
  <p:clrMapOvr>
    <a:masterClrMapping/>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3"/>
            <a:ext cx="11339774" cy="1106487"/>
          </a:xfrm>
        </p:spPr>
        <p:txBody>
          <a:bodyPr wrap="square" lIns="0" tIns="0" rIns="0" bIns="0">
            <a:spAutoFit/>
          </a:bodyPr>
          <a:lst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lang="en-US" sz="1765" b="1" i="0" kern="1200" spc="0" baseline="0" dirty="0">
                <a:solidFill>
                  <a:srgbClr val="000000"/>
                </a:solidFill>
                <a:latin typeface="+mn-lt"/>
                <a:ea typeface="+mn-ea"/>
                <a:cs typeface="+mn-cs"/>
              </a:defRPr>
            </a:lvl1pPr>
            <a:lvl2pPr marL="0" indent="0">
              <a:lnSpc>
                <a:spcPct val="100000"/>
              </a:lnSpc>
              <a:spcBef>
                <a:spcPts val="0"/>
              </a:spcBef>
              <a:spcAft>
                <a:spcPts val="1371"/>
              </a:spcAft>
              <a:buNone/>
              <a:defRPr sz="1765">
                <a:solidFill>
                  <a:srgbClr val="000000"/>
                </a:solidFill>
              </a:defRPr>
            </a:lvl2pPr>
            <a:lvl3pPr marL="0" indent="0">
              <a:lnSpc>
                <a:spcPct val="100000"/>
              </a:lnSpc>
              <a:spcBef>
                <a:spcPts val="0"/>
              </a:spcBef>
              <a:spcAft>
                <a:spcPts val="1371"/>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a:t>
            </a:r>
          </a:p>
        </p:txBody>
      </p:sp>
      <p:grpSp>
        <p:nvGrpSpPr>
          <p:cNvPr id="7" name="Group 6">
            <a:extLst>
              <a:ext uri="{FF2B5EF4-FFF2-40B4-BE49-F238E27FC236}">
                <a16:creationId xmlns:a16="http://schemas.microsoft.com/office/drawing/2014/main" id="{6182A7AF-E813-4C15-9BF4-9097D7492EC1}"/>
              </a:ext>
            </a:extLst>
          </p:cNvPr>
          <p:cNvGrpSpPr/>
          <p:nvPr userDrawn="1"/>
        </p:nvGrpSpPr>
        <p:grpSpPr>
          <a:xfrm>
            <a:off x="436379" y="6431005"/>
            <a:ext cx="11326085" cy="94962"/>
            <a:chOff x="445128" y="6559056"/>
            <a:chExt cx="11553197" cy="96853"/>
          </a:xfrm>
        </p:grpSpPr>
        <p:sp>
          <p:nvSpPr>
            <p:cNvPr id="8" name="TextBox 7">
              <a:extLst>
                <a:ext uri="{FF2B5EF4-FFF2-40B4-BE49-F238E27FC236}">
                  <a16:creationId xmlns:a16="http://schemas.microsoft.com/office/drawing/2014/main" id="{23054922-7BB2-4879-9591-0FC564128406}"/>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8F459D94-C874-4D77-AEED-DD630F445785}"/>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4247368735"/>
      </p:ext>
    </p:extLst>
  </p:cSld>
  <p:clrMapOvr>
    <a:masterClrMapping/>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Title &amp; body with bullets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0573"/>
            <a:ext cx="11339774" cy="1106487"/>
          </a:xfrm>
        </p:spPr>
        <p:txBody>
          <a:bodyPr wrap="square" lIns="0" tIns="0" rIns="0" bIns="0">
            <a:spAutoFit/>
          </a:bodyPr>
          <a:lstStyle>
            <a:lvl1pPr marL="280067" indent="-280067">
              <a:lnSpc>
                <a:spcPct val="100000"/>
              </a:lnSpc>
              <a:spcBef>
                <a:spcPts val="0"/>
              </a:spcBef>
              <a:spcAft>
                <a:spcPts val="1371"/>
              </a:spcAft>
              <a:buFont typeface="Arial" panose="020B0604020202020204" pitchFamily="34" charset="0"/>
              <a:buChar char="•"/>
              <a:defRPr sz="1765" b="0" i="0">
                <a:solidFill>
                  <a:srgbClr val="000000"/>
                </a:solidFill>
                <a:latin typeface="+mj-lt"/>
              </a:defRPr>
            </a:lvl1pPr>
            <a:lvl2pPr marL="504120" indent="-280067">
              <a:lnSpc>
                <a:spcPct val="100000"/>
              </a:lnSpc>
              <a:spcBef>
                <a:spcPts val="0"/>
              </a:spcBef>
              <a:spcAft>
                <a:spcPts val="1371"/>
              </a:spcAft>
              <a:buFont typeface="Arial" panose="020B0604020202020204" pitchFamily="34" charset="0"/>
              <a:buChar char="•"/>
              <a:defRPr sz="1765">
                <a:solidFill>
                  <a:srgbClr val="000000"/>
                </a:solidFill>
              </a:defRPr>
            </a:lvl2pPr>
            <a:lvl3pPr marL="728174" indent="-280067">
              <a:lnSpc>
                <a:spcPct val="100000"/>
              </a:lnSpc>
              <a:spcBef>
                <a:spcPts val="0"/>
              </a:spcBef>
              <a:spcAft>
                <a:spcPts val="1371"/>
              </a:spcAft>
              <a:buFont typeface="Arial" panose="020B0604020202020204" pitchFamily="34" charset="0"/>
              <a:buChar char="•"/>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 (with bullets)</a:t>
            </a:r>
          </a:p>
        </p:txBody>
      </p:sp>
      <p:grpSp>
        <p:nvGrpSpPr>
          <p:cNvPr id="7" name="Group 6">
            <a:extLst>
              <a:ext uri="{FF2B5EF4-FFF2-40B4-BE49-F238E27FC236}">
                <a16:creationId xmlns:a16="http://schemas.microsoft.com/office/drawing/2014/main" id="{4B26EB38-B802-47F3-8575-888FC1AA6B67}"/>
              </a:ext>
            </a:extLst>
          </p:cNvPr>
          <p:cNvGrpSpPr/>
          <p:nvPr userDrawn="1"/>
        </p:nvGrpSpPr>
        <p:grpSpPr>
          <a:xfrm>
            <a:off x="436379" y="6431005"/>
            <a:ext cx="11326085" cy="94962"/>
            <a:chOff x="445128" y="6559056"/>
            <a:chExt cx="11553197" cy="96853"/>
          </a:xfrm>
        </p:grpSpPr>
        <p:sp>
          <p:nvSpPr>
            <p:cNvPr id="8" name="TextBox 7">
              <a:extLst>
                <a:ext uri="{FF2B5EF4-FFF2-40B4-BE49-F238E27FC236}">
                  <a16:creationId xmlns:a16="http://schemas.microsoft.com/office/drawing/2014/main" id="{E0F140AB-64C1-48AA-A79D-6818AEB0D90E}"/>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D3818870-6D91-4EAA-9132-2E15E4E80F8B}"/>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580087668"/>
      </p:ext>
    </p:extLst>
  </p:cSld>
  <p:clrMapOvr>
    <a:masterClrMapping/>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grpSp>
        <p:nvGrpSpPr>
          <p:cNvPr id="7" name="Group 6">
            <a:extLst>
              <a:ext uri="{FF2B5EF4-FFF2-40B4-BE49-F238E27FC236}">
                <a16:creationId xmlns:a16="http://schemas.microsoft.com/office/drawing/2014/main" id="{D93F0F27-6B90-4485-A3C5-1C1E05E189E8}"/>
              </a:ext>
            </a:extLst>
          </p:cNvPr>
          <p:cNvGrpSpPr/>
          <p:nvPr userDrawn="1"/>
        </p:nvGrpSpPr>
        <p:grpSpPr>
          <a:xfrm>
            <a:off x="436379" y="6431005"/>
            <a:ext cx="11326085" cy="94962"/>
            <a:chOff x="445128" y="6559056"/>
            <a:chExt cx="11553197" cy="96853"/>
          </a:xfrm>
        </p:grpSpPr>
        <p:sp>
          <p:nvSpPr>
            <p:cNvPr id="8" name="TextBox 7">
              <a:extLst>
                <a:ext uri="{FF2B5EF4-FFF2-40B4-BE49-F238E27FC236}">
                  <a16:creationId xmlns:a16="http://schemas.microsoft.com/office/drawing/2014/main" id="{AE9C5276-7B68-429C-9DA6-E4F27E0CA047}"/>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838891863"/>
      </p:ext>
    </p:extLst>
  </p:cSld>
  <p:clrMapOvr>
    <a:masterClrMapping/>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Three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4691"/>
            <a:ext cx="11339774" cy="814777"/>
          </a:xfrm>
        </p:spPr>
        <p:txBody>
          <a:bodyPr wrap="square" lIns="0" tIns="0" rIns="0" bIns="0">
            <a:spAutoFit/>
          </a:bodyPr>
          <a:lstStyle>
            <a:lvl1pPr marL="0" indent="0">
              <a:lnSpc>
                <a:spcPct val="100000"/>
              </a:lnSpc>
              <a:spcBef>
                <a:spcPts val="0"/>
              </a:spcBef>
              <a:spcAft>
                <a:spcPts val="1371"/>
              </a:spcAft>
              <a:buNone/>
              <a:defRPr sz="1765" b="0" i="0">
                <a:solidFill>
                  <a:srgbClr val="000000"/>
                </a:solidFill>
                <a:latin typeface="+mn-lt"/>
              </a:defRPr>
            </a:lvl1pPr>
            <a:lvl2pPr marL="224054" indent="0">
              <a:lnSpc>
                <a:spcPct val="100000"/>
              </a:lnSpc>
              <a:spcBef>
                <a:spcPts val="0"/>
              </a:spcBef>
              <a:spcAft>
                <a:spcPts val="1371"/>
              </a:spcAft>
              <a:buNone/>
              <a:defRPr sz="1765">
                <a:solidFill>
                  <a:srgbClr val="000000"/>
                </a:solidFill>
              </a:defRPr>
            </a:lvl2pPr>
            <a:lvl3pPr marL="448107" indent="0">
              <a:lnSpc>
                <a:spcPct val="100000"/>
              </a:lnSpc>
              <a:spcBef>
                <a:spcPts val="0"/>
              </a:spcBef>
              <a:spcAft>
                <a:spcPts val="1371"/>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5" y="2313290"/>
            <a:ext cx="3630521" cy="2602491"/>
          </a:xfrm>
        </p:spPr>
        <p:txBody>
          <a:bodyPr lIns="0" tIns="0" rIns="0" bIns="0">
            <a:noAutofit/>
          </a:bodyPr>
          <a:lstStyle>
            <a:lvl1pPr marL="0" indent="0">
              <a:lnSpc>
                <a:spcPct val="100000"/>
              </a:lnSpc>
              <a:spcBef>
                <a:spcPts val="0"/>
              </a:spcBef>
              <a:spcAft>
                <a:spcPts val="882"/>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882"/>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1361" y="2313290"/>
            <a:ext cx="3623050" cy="2602491"/>
          </a:xfrm>
        </p:spPr>
        <p:txBody>
          <a:bodyPr lIns="0" tIns="0" rIns="0" bIns="0">
            <a:noAutofit/>
          </a:bodyPr>
          <a:lstStyle>
            <a:lvl1pPr marL="0" indent="0">
              <a:lnSpc>
                <a:spcPct val="100000"/>
              </a:lnSpc>
              <a:spcBef>
                <a:spcPts val="0"/>
              </a:spcBef>
              <a:spcAft>
                <a:spcPts val="882"/>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882"/>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6964" y="2313292"/>
            <a:ext cx="3630521" cy="2649187"/>
          </a:xfrm>
        </p:spPr>
        <p:txBody>
          <a:bodyPr lIns="0" tIns="0" rIns="0" bIns="0"/>
          <a:lstStyle>
            <a:lvl1pPr marL="0" indent="0">
              <a:lnSpc>
                <a:spcPct val="100000"/>
              </a:lnSpc>
              <a:spcBef>
                <a:spcPts val="0"/>
              </a:spcBef>
              <a:spcAft>
                <a:spcPts val="882"/>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882"/>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grpSp>
        <p:nvGrpSpPr>
          <p:cNvPr id="11" name="Group 10">
            <a:extLst>
              <a:ext uri="{FF2B5EF4-FFF2-40B4-BE49-F238E27FC236}">
                <a16:creationId xmlns:a16="http://schemas.microsoft.com/office/drawing/2014/main" id="{B3053341-E5CB-4603-A7D1-F64915184546}"/>
              </a:ext>
            </a:extLst>
          </p:cNvPr>
          <p:cNvGrpSpPr/>
          <p:nvPr userDrawn="1"/>
        </p:nvGrpSpPr>
        <p:grpSpPr>
          <a:xfrm>
            <a:off x="436379" y="6431005"/>
            <a:ext cx="11326085" cy="94962"/>
            <a:chOff x="445128" y="6559056"/>
            <a:chExt cx="11553197" cy="96853"/>
          </a:xfrm>
        </p:grpSpPr>
        <p:sp>
          <p:nvSpPr>
            <p:cNvPr id="12" name="TextBox 11">
              <a:extLst>
                <a:ext uri="{FF2B5EF4-FFF2-40B4-BE49-F238E27FC236}">
                  <a16:creationId xmlns:a16="http://schemas.microsoft.com/office/drawing/2014/main" id="{4E6D7F9D-B875-4E75-BE96-C6AEB682F0FA}"/>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13" name="Freeform: Shape 12">
              <a:extLst>
                <a:ext uri="{FF2B5EF4-FFF2-40B4-BE49-F238E27FC236}">
                  <a16:creationId xmlns:a16="http://schemas.microsoft.com/office/drawing/2014/main" id="{5B40F06A-D2B5-4A80-B009-4D9116EA0EAD}"/>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433885077"/>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Only">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9111262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
        <p:nvSpPr>
          <p:cNvPr id="3" name="TextBox 7">
            <a:extLst>
              <a:ext uri="{FF2B5EF4-FFF2-40B4-BE49-F238E27FC236}">
                <a16:creationId xmlns:a16="http://schemas.microsoft.com/office/drawing/2014/main" id="{A4A6C387-0A1F-4F01-A189-777EA61C60EC}"/>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76803666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Three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5"/>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54" indent="0">
              <a:lnSpc>
                <a:spcPct val="100000"/>
              </a:lnSpc>
              <a:spcBef>
                <a:spcPts val="0"/>
              </a:spcBef>
              <a:spcAft>
                <a:spcPts val="1371"/>
              </a:spcAft>
              <a:buNone/>
              <a:defRPr sz="1765">
                <a:solidFill>
                  <a:srgbClr val="000000"/>
                </a:solidFill>
              </a:defRPr>
            </a:lvl2pPr>
            <a:lvl3pPr marL="448107" indent="0">
              <a:lnSpc>
                <a:spcPct val="100000"/>
              </a:lnSpc>
              <a:spcBef>
                <a:spcPts val="0"/>
              </a:spcBef>
              <a:spcAft>
                <a:spcPts val="1371"/>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5" y="2310842"/>
            <a:ext cx="3630521" cy="2602491"/>
          </a:xfrm>
        </p:spPr>
        <p:txBody>
          <a:bodyPr lIns="0" tIns="0" rIns="0" bIns="0">
            <a:noAutofit/>
          </a:bodyPr>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marL="280067" lvl="1" indent="-280067">
              <a:buFont typeface="Arial" panose="020B0604020202020204" pitchFamily="34" charset="0"/>
              <a:buChar char="•"/>
            </a:pPr>
            <a:r>
              <a:rPr lang="en-US"/>
              <a:t>Body copy Segoe Regular 14</a:t>
            </a:r>
          </a:p>
          <a:p>
            <a:pPr marL="280067" lvl="1" indent="-280067">
              <a:buFont typeface="Arial" panose="020B0604020202020204" pitchFamily="34" charset="0"/>
              <a:buChar char="•"/>
            </a:pPr>
            <a:r>
              <a:rPr lang="en-US"/>
              <a:t>Lorem ipsum dolor sit </a:t>
            </a:r>
            <a:r>
              <a:rPr lang="en-US" err="1"/>
              <a:t>amet</a:t>
            </a:r>
            <a:r>
              <a:rPr lang="en-US"/>
              <a:t>, </a:t>
            </a:r>
            <a:r>
              <a:rPr lang="en-US" err="1"/>
              <a:t>consectetur</a:t>
            </a:r>
            <a:endParaRPr lang="en-US"/>
          </a:p>
          <a:p>
            <a:pPr marL="280067" lvl="1" indent="-280067">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067" lvl="1" indent="-280067">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067" lvl="1" indent="-280067">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067" lvl="1" indent="-280067">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067" lvl="1" indent="-280067">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067" lvl="1" indent="-280067">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a:p>
            <a:pPr marL="280067" lvl="1" indent="-280067">
              <a:buFont typeface="Arial" panose="020B0604020202020204" pitchFamily="34" charset="0"/>
              <a:buChar char="•"/>
            </a:pPr>
            <a:endParaRPr lang="en-US"/>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1361" y="2310842"/>
            <a:ext cx="3623050" cy="2602491"/>
          </a:xfrm>
        </p:spPr>
        <p:txBody>
          <a:bodyPr lIns="0" tIns="0" rIns="0" bIns="0">
            <a:noAutofit/>
          </a:bodyPr>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marL="280067" lvl="1" indent="-280067">
              <a:buFont typeface="Arial" panose="020B0604020202020204" pitchFamily="34" charset="0"/>
              <a:buChar char="•"/>
            </a:pPr>
            <a:r>
              <a:rPr lang="en-US"/>
              <a:t>Body copy Segoe Regular 14</a:t>
            </a:r>
          </a:p>
          <a:p>
            <a:pPr marL="280067" lvl="1" indent="-280067">
              <a:buFont typeface="Arial" panose="020B0604020202020204" pitchFamily="34" charset="0"/>
              <a:buChar char="•"/>
            </a:pPr>
            <a:r>
              <a:rPr lang="en-US"/>
              <a:t>Lorem ipsum dolor sit </a:t>
            </a:r>
            <a:r>
              <a:rPr lang="en-US" err="1"/>
              <a:t>amet</a:t>
            </a:r>
            <a:r>
              <a:rPr lang="en-US"/>
              <a:t>, </a:t>
            </a:r>
            <a:r>
              <a:rPr lang="en-US" err="1"/>
              <a:t>consectetur</a:t>
            </a:r>
            <a:endParaRPr lang="en-US"/>
          </a:p>
          <a:p>
            <a:pPr marL="280067" lvl="1" indent="-280067">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067" lvl="1" indent="-280067">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067" lvl="1" indent="-280067">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067" lvl="1" indent="-280067">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067" lvl="1" indent="-280067">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067" lvl="1" indent="-280067">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6964" y="2310842"/>
            <a:ext cx="3630521" cy="2655983"/>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marL="280067" lvl="1" indent="-280067">
              <a:buFont typeface="Arial" panose="020B0604020202020204" pitchFamily="34" charset="0"/>
              <a:buChar char="•"/>
            </a:pPr>
            <a:r>
              <a:rPr lang="en-US"/>
              <a:t>Body copy Segoe Regular 14</a:t>
            </a:r>
          </a:p>
          <a:p>
            <a:pPr marL="280067" lvl="1" indent="-280067">
              <a:buFont typeface="Arial" panose="020B0604020202020204" pitchFamily="34" charset="0"/>
              <a:buChar char="•"/>
            </a:pPr>
            <a:r>
              <a:rPr lang="en-US"/>
              <a:t>Lorem ipsum dolor sit </a:t>
            </a:r>
            <a:r>
              <a:rPr lang="en-US" err="1"/>
              <a:t>amet</a:t>
            </a:r>
            <a:r>
              <a:rPr lang="en-US"/>
              <a:t>, </a:t>
            </a:r>
            <a:r>
              <a:rPr lang="en-US" err="1"/>
              <a:t>consectetur</a:t>
            </a:r>
            <a:endParaRPr lang="en-US"/>
          </a:p>
          <a:p>
            <a:pPr marL="280067" lvl="1" indent="-280067">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067" lvl="1" indent="-280067">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067" lvl="1" indent="-280067">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067" lvl="1" indent="-280067">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067" lvl="1" indent="-280067">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067" lvl="1" indent="-280067">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grpSp>
        <p:nvGrpSpPr>
          <p:cNvPr id="11" name="Group 10">
            <a:extLst>
              <a:ext uri="{FF2B5EF4-FFF2-40B4-BE49-F238E27FC236}">
                <a16:creationId xmlns:a16="http://schemas.microsoft.com/office/drawing/2014/main" id="{D9F8B0FF-313D-4C1A-A7B1-593EFBB6799A}"/>
              </a:ext>
            </a:extLst>
          </p:cNvPr>
          <p:cNvGrpSpPr/>
          <p:nvPr userDrawn="1"/>
        </p:nvGrpSpPr>
        <p:grpSpPr>
          <a:xfrm>
            <a:off x="436379" y="6431005"/>
            <a:ext cx="11326085" cy="94962"/>
            <a:chOff x="445128" y="6559056"/>
            <a:chExt cx="11553197" cy="96853"/>
          </a:xfrm>
        </p:grpSpPr>
        <p:sp>
          <p:nvSpPr>
            <p:cNvPr id="12" name="TextBox 11">
              <a:extLst>
                <a:ext uri="{FF2B5EF4-FFF2-40B4-BE49-F238E27FC236}">
                  <a16:creationId xmlns:a16="http://schemas.microsoft.com/office/drawing/2014/main" id="{2891F4A9-544F-4CF3-A3B0-A9DCC101E957}"/>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13" name="Freeform: Shape 12">
              <a:extLst>
                <a:ext uri="{FF2B5EF4-FFF2-40B4-BE49-F238E27FC236}">
                  <a16:creationId xmlns:a16="http://schemas.microsoft.com/office/drawing/2014/main" id="{96146284-39AE-45CB-80C2-9315EFA1A67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165791645"/>
      </p:ext>
    </p:extLst>
  </p:cSld>
  <p:clrMapOvr>
    <a:masterClrMapping/>
  </p:clrMapOvr>
  <p:transition>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3"/>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54" indent="0">
              <a:lnSpc>
                <a:spcPct val="100000"/>
              </a:lnSpc>
              <a:spcBef>
                <a:spcPts val="0"/>
              </a:spcBef>
              <a:spcAft>
                <a:spcPts val="1371"/>
              </a:spcAft>
              <a:buNone/>
              <a:defRPr sz="1765">
                <a:solidFill>
                  <a:srgbClr val="000000"/>
                </a:solidFill>
              </a:defRPr>
            </a:lvl2pPr>
            <a:lvl3pPr marL="448107" indent="0">
              <a:lnSpc>
                <a:spcPct val="100000"/>
              </a:lnSpc>
              <a:spcBef>
                <a:spcPts val="0"/>
              </a:spcBef>
              <a:spcAft>
                <a:spcPts val="1371"/>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0716"/>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5" y="2313289"/>
            <a:ext cx="5555966" cy="2602491"/>
          </a:xfrm>
        </p:spPr>
        <p:txBody>
          <a:bodyPr lIns="0" tIns="0" rIns="0" bIns="0">
            <a:noAutofit/>
          </a:bodyPr>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3" y="2313290"/>
            <a:ext cx="5547873" cy="2602491"/>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grpSp>
        <p:nvGrpSpPr>
          <p:cNvPr id="11" name="Group 10">
            <a:extLst>
              <a:ext uri="{FF2B5EF4-FFF2-40B4-BE49-F238E27FC236}">
                <a16:creationId xmlns:a16="http://schemas.microsoft.com/office/drawing/2014/main" id="{46ABC6A5-2286-458F-8881-7622FBA353AE}"/>
              </a:ext>
            </a:extLst>
          </p:cNvPr>
          <p:cNvGrpSpPr/>
          <p:nvPr userDrawn="1"/>
        </p:nvGrpSpPr>
        <p:grpSpPr>
          <a:xfrm>
            <a:off x="436379" y="6431005"/>
            <a:ext cx="11326085" cy="94962"/>
            <a:chOff x="445128" y="6559056"/>
            <a:chExt cx="11553197" cy="96853"/>
          </a:xfrm>
        </p:grpSpPr>
        <p:sp>
          <p:nvSpPr>
            <p:cNvPr id="12" name="TextBox 11">
              <a:extLst>
                <a:ext uri="{FF2B5EF4-FFF2-40B4-BE49-F238E27FC236}">
                  <a16:creationId xmlns:a16="http://schemas.microsoft.com/office/drawing/2014/main" id="{D0FAD3E8-4D59-4DCB-AE9B-C4D805BB43B9}"/>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13" name="Freeform: Shape 12">
              <a:extLst>
                <a:ext uri="{FF2B5EF4-FFF2-40B4-BE49-F238E27FC236}">
                  <a16:creationId xmlns:a16="http://schemas.microsoft.com/office/drawing/2014/main" id="{0E7DB636-1AE5-4AD4-9DFE-8A8AEFEE08A6}"/>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155265947"/>
      </p:ext>
    </p:extLst>
  </p:cSld>
  <p:clrMapOvr>
    <a:masterClrMapping/>
  </p:clrMapOvr>
  <p:transition>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Two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3"/>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54" indent="0">
              <a:lnSpc>
                <a:spcPct val="100000"/>
              </a:lnSpc>
              <a:spcBef>
                <a:spcPts val="0"/>
              </a:spcBef>
              <a:spcAft>
                <a:spcPts val="1371"/>
              </a:spcAft>
              <a:buNone/>
              <a:defRPr sz="1765">
                <a:solidFill>
                  <a:srgbClr val="000000"/>
                </a:solidFill>
              </a:defRPr>
            </a:lvl2pPr>
            <a:lvl3pPr marL="448107" indent="0">
              <a:lnSpc>
                <a:spcPct val="100000"/>
              </a:lnSpc>
              <a:spcBef>
                <a:spcPts val="0"/>
              </a:spcBef>
              <a:spcAft>
                <a:spcPts val="1371"/>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5" y="2313289"/>
            <a:ext cx="5555966" cy="2605274"/>
          </a:xfrm>
        </p:spPr>
        <p:txBody>
          <a:bodyPr lIns="0" tIns="0" rIns="0" bIns="0">
            <a:noAutofit/>
          </a:bodyPr>
          <a:lstStyle>
            <a:lvl1pPr marL="0" marR="0" indent="0" algn="l" defTabSz="914192" rtl="0" eaLnBrk="1" fontAlgn="auto" latinLnBrk="0" hangingPunct="1">
              <a:lnSpc>
                <a:spcPct val="100000"/>
              </a:lnSpc>
              <a:spcBef>
                <a:spcPts val="0"/>
              </a:spcBef>
              <a:spcAft>
                <a:spcPts val="686"/>
              </a:spcAft>
              <a:buClrTx/>
              <a:buSzPct val="90000"/>
              <a:buFont typeface="Wingdings" panose="05000000000000000000" pitchFamily="2" charset="2"/>
              <a:buNone/>
              <a:tabLst/>
              <a:defRPr sz="1371" b="1">
                <a:solidFill>
                  <a:schemeClr val="tx2"/>
                </a:solidFill>
                <a:latin typeface="+mn-lt"/>
              </a:defRPr>
            </a:lvl1pPr>
            <a:lvl2pPr marL="280067" marR="0" indent="-280067" algn="l" defTabSz="914192" rtl="0" eaLnBrk="1" fontAlgn="auto" latinLnBrk="0" hangingPunct="1">
              <a:lnSpc>
                <a:spcPct val="100000"/>
              </a:lnSpc>
              <a:spcBef>
                <a:spcPts val="0"/>
              </a:spcBef>
              <a:spcAft>
                <a:spcPts val="686"/>
              </a:spcAft>
              <a:buClrTx/>
              <a:buSzPct val="90000"/>
              <a:buFont typeface="Arial" panose="020B0604020202020204" pitchFamily="34" charset="0"/>
              <a:buChar char="•"/>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ct val="100000"/>
              </a:lnSpc>
              <a:spcBef>
                <a:spcPts val="0"/>
              </a:spcBef>
              <a:spcAft>
                <a:spcPts val="882"/>
              </a:spcAft>
              <a:buClrTx/>
              <a:buSzPct val="90000"/>
              <a:buFont typeface="Wingdings" panose="05000000000000000000" pitchFamily="2" charset="2"/>
              <a:buNone/>
              <a:tabLst/>
              <a:defRPr/>
            </a:pPr>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3" y="2313292"/>
            <a:ext cx="5547873" cy="2605273"/>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280067" marR="0" indent="-280067" algn="l" defTabSz="914192" rtl="0" eaLnBrk="1" fontAlgn="auto" latinLnBrk="0" hangingPunct="1">
              <a:lnSpc>
                <a:spcPct val="100000"/>
              </a:lnSpc>
              <a:spcBef>
                <a:spcPts val="0"/>
              </a:spcBef>
              <a:spcAft>
                <a:spcPts val="686"/>
              </a:spcAft>
              <a:buClrTx/>
              <a:buSzPct val="90000"/>
              <a:buFont typeface="Arial" panose="020B0604020202020204" pitchFamily="34" charset="0"/>
              <a:buChar char="•"/>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grpSp>
        <p:nvGrpSpPr>
          <p:cNvPr id="11" name="Group 10">
            <a:extLst>
              <a:ext uri="{FF2B5EF4-FFF2-40B4-BE49-F238E27FC236}">
                <a16:creationId xmlns:a16="http://schemas.microsoft.com/office/drawing/2014/main" id="{651489A3-DD10-44FD-9986-8AB7959BD216}"/>
              </a:ext>
            </a:extLst>
          </p:cNvPr>
          <p:cNvGrpSpPr/>
          <p:nvPr userDrawn="1"/>
        </p:nvGrpSpPr>
        <p:grpSpPr>
          <a:xfrm>
            <a:off x="436379" y="6431005"/>
            <a:ext cx="11326085" cy="94962"/>
            <a:chOff x="445128" y="6559056"/>
            <a:chExt cx="11553197" cy="96853"/>
          </a:xfrm>
        </p:grpSpPr>
        <p:sp>
          <p:nvSpPr>
            <p:cNvPr id="12" name="TextBox 11">
              <a:extLst>
                <a:ext uri="{FF2B5EF4-FFF2-40B4-BE49-F238E27FC236}">
                  <a16:creationId xmlns:a16="http://schemas.microsoft.com/office/drawing/2014/main" id="{57FA93B7-EB2D-43DF-9ADE-BBAF11C96106}"/>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13" name="Freeform: Shape 12">
              <a:extLst>
                <a:ext uri="{FF2B5EF4-FFF2-40B4-BE49-F238E27FC236}">
                  <a16:creationId xmlns:a16="http://schemas.microsoft.com/office/drawing/2014/main" id="{EB7E7DE8-E117-4547-956A-5A96D5B1E5F0}"/>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911473507"/>
      </p:ext>
    </p:extLst>
  </p:cSld>
  <p:clrMapOvr>
    <a:masterClrMapping/>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1"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6" y="222583"/>
            <a:ext cx="5555966" cy="758022"/>
          </a:xfrm>
          <a:prstGeom prst="rect">
            <a:avLst/>
          </a:prstGeom>
        </p:spPr>
        <p:txBody>
          <a:bodyPr vert="horz" wrap="square" lIns="0" tIns="164592" rIns="0" bIns="0" rtlCol="0" anchor="t">
            <a:noAutofit/>
          </a:bodyPr>
          <a:lstStyle>
            <a:lvl1pPr>
              <a:defRPr/>
            </a:lvl1pPr>
          </a:lstStyle>
          <a:p>
            <a:r>
              <a:rPr lang="en-US"/>
              <a:t>Photo layout</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1129914"/>
            <a:ext cx="5555965" cy="2573509"/>
          </a:xfrm>
        </p:spPr>
        <p:txBody>
          <a:bodyPr wrap="square" lIns="0" tIns="0" rIns="0" bIns="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745" b="0" i="0">
                <a:solidFill>
                  <a:srgbClr val="000000"/>
                </a:solidFill>
                <a:latin typeface="+mn-lt"/>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07" indent="0">
              <a:buNone/>
              <a:defRPr/>
            </a:lvl3pPr>
            <a:lvl4pPr marL="672161" indent="0">
              <a:buNone/>
              <a:defRPr/>
            </a:lvl4pPr>
            <a:lvl5pPr marL="896214" indent="0">
              <a:buNone/>
              <a:defRPr/>
            </a:lvl5pPr>
          </a:lstStyle>
          <a:p>
            <a:pPr lvl="0"/>
            <a:r>
              <a:rPr lang="pt-BR"/>
              <a:t>Subhead Segoe UI 28pt</a:t>
            </a:r>
          </a:p>
          <a:p>
            <a:pPr lvl="0"/>
            <a:r>
              <a:rPr lang="pt-BR"/>
              <a:t>Subhead Segoe UI 28pt</a:t>
            </a:r>
          </a:p>
          <a:p>
            <a:pPr lvl="0"/>
            <a:r>
              <a:rPr lang="pt-BR"/>
              <a:t>Subhead Segoe UI 28pt</a:t>
            </a:r>
          </a:p>
        </p:txBody>
      </p:sp>
      <p:grpSp>
        <p:nvGrpSpPr>
          <p:cNvPr id="7" name="Group 6">
            <a:extLst>
              <a:ext uri="{FF2B5EF4-FFF2-40B4-BE49-F238E27FC236}">
                <a16:creationId xmlns:a16="http://schemas.microsoft.com/office/drawing/2014/main" id="{50554184-0121-4D93-A92D-8254F04359E5}"/>
              </a:ext>
            </a:extLst>
          </p:cNvPr>
          <p:cNvGrpSpPr/>
          <p:nvPr userDrawn="1"/>
        </p:nvGrpSpPr>
        <p:grpSpPr>
          <a:xfrm>
            <a:off x="436379" y="6431005"/>
            <a:ext cx="11326085" cy="94962"/>
            <a:chOff x="445128" y="6559056"/>
            <a:chExt cx="11553197" cy="96853"/>
          </a:xfrm>
        </p:grpSpPr>
        <p:sp>
          <p:nvSpPr>
            <p:cNvPr id="8" name="TextBox 7">
              <a:extLst>
                <a:ext uri="{FF2B5EF4-FFF2-40B4-BE49-F238E27FC236}">
                  <a16:creationId xmlns:a16="http://schemas.microsoft.com/office/drawing/2014/main" id="{5D0B40D0-B633-4D61-B3DE-ECCE7632298F}"/>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A50068B5-65EC-465E-BF0B-07A2D86F6A1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725186443"/>
      </p:ext>
    </p:extLst>
  </p:cSld>
  <p:clrMapOvr>
    <a:masterClrMapping/>
  </p:clrMapOvr>
  <p:transition>
    <p:fade/>
  </p:transition>
  <p:extLst>
    <p:ext uri="{DCECCB84-F9BA-43D5-87BE-67443E8EF086}">
      <p15:sldGuideLst xmlns:p15="http://schemas.microsoft.com/office/powerpoint/2012/main"/>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Three column photo">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5" y="1179838"/>
            <a:ext cx="3632388" cy="2583813"/>
          </a:xfrm>
          <a:blipFill>
            <a:blip r:embed="rId2"/>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12" name="Picture Placeholder 10"/>
          <p:cNvSpPr>
            <a:spLocks noGrp="1"/>
          </p:cNvSpPr>
          <p:nvPr>
            <p:ph type="pic" sz="quarter" idx="15" hasCustomPrompt="1"/>
          </p:nvPr>
        </p:nvSpPr>
        <p:spPr>
          <a:xfrm>
            <a:off x="4281364" y="1179838"/>
            <a:ext cx="3623050" cy="2583813"/>
          </a:xfrm>
          <a:blipFill>
            <a:blip r:embed="rId3"/>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13" name="Picture Placeholder 10"/>
          <p:cNvSpPr>
            <a:spLocks noGrp="1"/>
          </p:cNvSpPr>
          <p:nvPr>
            <p:ph type="pic" sz="quarter" idx="16" hasCustomPrompt="1"/>
          </p:nvPr>
        </p:nvSpPr>
        <p:spPr>
          <a:xfrm>
            <a:off x="8126964" y="1179839"/>
            <a:ext cx="3634002" cy="2583814"/>
          </a:xfrm>
          <a:blipFill>
            <a:blip r:embed="rId4"/>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5" name="Text Placeholder 4"/>
          <p:cNvSpPr>
            <a:spLocks noGrp="1"/>
          </p:cNvSpPr>
          <p:nvPr>
            <p:ph type="body" sz="quarter" idx="11" hasCustomPrompt="1"/>
          </p:nvPr>
        </p:nvSpPr>
        <p:spPr>
          <a:xfrm>
            <a:off x="426425" y="3986232"/>
            <a:ext cx="3630521" cy="1145506"/>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9" name="Text Placeholder 4"/>
          <p:cNvSpPr>
            <a:spLocks noGrp="1"/>
          </p:cNvSpPr>
          <p:nvPr>
            <p:ph type="body" sz="quarter" idx="12" hasCustomPrompt="1"/>
          </p:nvPr>
        </p:nvSpPr>
        <p:spPr>
          <a:xfrm>
            <a:off x="4281361" y="3986232"/>
            <a:ext cx="3623050" cy="1145506"/>
          </a:xfrm>
        </p:spPr>
        <p:txBody>
          <a:bodyPr lIns="0" tIns="0" rIns="0" bIns="0"/>
          <a:lstStyle>
            <a:lvl1pPr marL="0" indent="0">
              <a:lnSpc>
                <a:spcPct val="100000"/>
              </a:lnSpc>
              <a:spcBef>
                <a:spcPts val="0"/>
              </a:spcBef>
              <a:spcAft>
                <a:spcPts val="686"/>
              </a:spcAft>
              <a:buNone/>
              <a:defRPr lang="en-US" sz="1371" b="1" kern="1200" spc="0" baseline="0" dirty="0" smtClean="0">
                <a:solidFill>
                  <a:schemeClr val="tx2"/>
                </a:solidFill>
                <a:latin typeface="+mn-lt"/>
                <a:ea typeface="+mn-ea"/>
                <a:cs typeface="+mn-cs"/>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10" name="Text Placeholder 4"/>
          <p:cNvSpPr>
            <a:spLocks noGrp="1"/>
          </p:cNvSpPr>
          <p:nvPr>
            <p:ph type="body" sz="quarter" idx="13" hasCustomPrompt="1"/>
          </p:nvPr>
        </p:nvSpPr>
        <p:spPr>
          <a:xfrm>
            <a:off x="8126964" y="3986232"/>
            <a:ext cx="3630521" cy="1145506"/>
          </a:xfrm>
        </p:spPr>
        <p:txBody>
          <a:bodyPr lIns="0" tIns="0" rIns="0" bIns="0"/>
          <a:lstStyle>
            <a:lvl1pPr marL="0" indent="0">
              <a:lnSpc>
                <a:spcPct val="100000"/>
              </a:lnSpc>
              <a:spcBef>
                <a:spcPts val="0"/>
              </a:spcBef>
              <a:spcAft>
                <a:spcPts val="686"/>
              </a:spcAft>
              <a:buNone/>
              <a:defRPr lang="en-US" sz="1371" b="1" kern="1200" spc="0" baseline="0" dirty="0">
                <a:solidFill>
                  <a:schemeClr val="tx2"/>
                </a:solidFill>
                <a:latin typeface="+mn-lt"/>
                <a:ea typeface="+mn-ea"/>
                <a:cs typeface="+mn-cs"/>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1445" y="222584"/>
            <a:ext cx="11336039" cy="739343"/>
          </a:xfrm>
          <a:prstGeom prst="rect">
            <a:avLst/>
          </a:prstGeom>
        </p:spPr>
        <p:txBody>
          <a:bodyPr vert="horz" wrap="square" lIns="0" tIns="164592" rIns="0" bIns="0" rtlCol="0" anchor="t">
            <a:noAutofit/>
          </a:bodyPr>
          <a:lstStyle>
            <a:lvl1pPr>
              <a:defRPr/>
            </a:lvl1pPr>
          </a:lstStyle>
          <a:p>
            <a:r>
              <a:rPr lang="en-US"/>
              <a:t>Three column photo layout</a:t>
            </a:r>
          </a:p>
        </p:txBody>
      </p:sp>
      <p:grpSp>
        <p:nvGrpSpPr>
          <p:cNvPr id="18" name="Group 17">
            <a:extLst>
              <a:ext uri="{FF2B5EF4-FFF2-40B4-BE49-F238E27FC236}">
                <a16:creationId xmlns:a16="http://schemas.microsoft.com/office/drawing/2014/main" id="{CCC9C6B4-9B54-4D0C-8B87-A0A4642CD206}"/>
              </a:ext>
            </a:extLst>
          </p:cNvPr>
          <p:cNvGrpSpPr/>
          <p:nvPr userDrawn="1"/>
        </p:nvGrpSpPr>
        <p:grpSpPr>
          <a:xfrm>
            <a:off x="436379" y="6431005"/>
            <a:ext cx="11326085" cy="94962"/>
            <a:chOff x="445128" y="6559056"/>
            <a:chExt cx="11553197" cy="96853"/>
          </a:xfrm>
        </p:grpSpPr>
        <p:sp>
          <p:nvSpPr>
            <p:cNvPr id="19" name="TextBox 18">
              <a:extLst>
                <a:ext uri="{FF2B5EF4-FFF2-40B4-BE49-F238E27FC236}">
                  <a16:creationId xmlns:a16="http://schemas.microsoft.com/office/drawing/2014/main" id="{40EF3F47-A607-4398-A1C3-1F89AAA510A5}"/>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20" name="Freeform: Shape 19">
              <a:extLst>
                <a:ext uri="{FF2B5EF4-FFF2-40B4-BE49-F238E27FC236}">
                  <a16:creationId xmlns:a16="http://schemas.microsoft.com/office/drawing/2014/main" id="{FE4C43B4-0FA2-4818-8D3B-FC12237FA7F4}"/>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34726130"/>
      </p:ext>
    </p:extLst>
  </p:cSld>
  <p:clrMapOvr>
    <a:masterClrMapping/>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Three column photo with bullets">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5" y="1179838"/>
            <a:ext cx="3632388" cy="2583813"/>
          </a:xfrm>
          <a:blipFill>
            <a:blip r:embed="rId2"/>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12" name="Picture Placeholder 10"/>
          <p:cNvSpPr>
            <a:spLocks noGrp="1"/>
          </p:cNvSpPr>
          <p:nvPr>
            <p:ph type="pic" sz="quarter" idx="15" hasCustomPrompt="1"/>
          </p:nvPr>
        </p:nvSpPr>
        <p:spPr>
          <a:xfrm>
            <a:off x="4281364" y="1179838"/>
            <a:ext cx="3623050" cy="2583813"/>
          </a:xfrm>
          <a:blipFill>
            <a:blip r:embed="rId3"/>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13" name="Picture Placeholder 10"/>
          <p:cNvSpPr>
            <a:spLocks noGrp="1"/>
          </p:cNvSpPr>
          <p:nvPr>
            <p:ph type="pic" sz="quarter" idx="16" hasCustomPrompt="1"/>
          </p:nvPr>
        </p:nvSpPr>
        <p:spPr>
          <a:xfrm>
            <a:off x="8126964" y="1179839"/>
            <a:ext cx="3634002" cy="2583814"/>
          </a:xfrm>
          <a:blipFill>
            <a:blip r:embed="rId4"/>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5" name="Text Placeholder 4"/>
          <p:cNvSpPr>
            <a:spLocks noGrp="1"/>
          </p:cNvSpPr>
          <p:nvPr>
            <p:ph type="body" sz="quarter" idx="11" hasCustomPrompt="1"/>
          </p:nvPr>
        </p:nvSpPr>
        <p:spPr>
          <a:xfrm>
            <a:off x="426425" y="3986234"/>
            <a:ext cx="3630521" cy="1113895"/>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280067" marR="0" indent="-280067" algn="l" defTabSz="914192" rtl="0" eaLnBrk="1" fontAlgn="auto" latinLnBrk="0" hangingPunct="1">
              <a:lnSpc>
                <a:spcPct val="100000"/>
              </a:lnSpc>
              <a:spcBef>
                <a:spcPts val="0"/>
              </a:spcBef>
              <a:spcAft>
                <a:spcPts val="686"/>
              </a:spcAft>
              <a:buClrTx/>
              <a:buSzPct val="90000"/>
              <a:buFont typeface="Arial" panose="020B0604020202020204" pitchFamily="34" charset="0"/>
              <a:buChar char="•"/>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9" name="Text Placeholder 4"/>
          <p:cNvSpPr>
            <a:spLocks noGrp="1"/>
          </p:cNvSpPr>
          <p:nvPr>
            <p:ph type="body" sz="quarter" idx="12" hasCustomPrompt="1"/>
          </p:nvPr>
        </p:nvSpPr>
        <p:spPr>
          <a:xfrm>
            <a:off x="4281361" y="3986234"/>
            <a:ext cx="3623050" cy="1113895"/>
          </a:xfrm>
        </p:spPr>
        <p:txBody>
          <a:bodyPr lIns="0" tIns="0" rIns="0" bIns="0"/>
          <a:lstStyle>
            <a:lvl1pPr marL="0" indent="0">
              <a:lnSpc>
                <a:spcPct val="100000"/>
              </a:lnSpc>
              <a:spcBef>
                <a:spcPts val="0"/>
              </a:spcBef>
              <a:spcAft>
                <a:spcPts val="686"/>
              </a:spcAft>
              <a:buNone/>
              <a:defRPr lang="en-US" sz="1371" b="1" kern="1200" spc="0" baseline="0" dirty="0" smtClean="0">
                <a:solidFill>
                  <a:schemeClr val="tx2"/>
                </a:solidFill>
                <a:latin typeface="+mn-lt"/>
                <a:ea typeface="+mn-ea"/>
                <a:cs typeface="+mn-cs"/>
              </a:defRPr>
            </a:lvl1pPr>
            <a:lvl2pPr marL="280067" marR="0" indent="-280067" algn="l" defTabSz="914192" rtl="0" eaLnBrk="1" fontAlgn="auto" latinLnBrk="0" hangingPunct="1">
              <a:lnSpc>
                <a:spcPct val="100000"/>
              </a:lnSpc>
              <a:spcBef>
                <a:spcPts val="0"/>
              </a:spcBef>
              <a:spcAft>
                <a:spcPts val="686"/>
              </a:spcAft>
              <a:buClrTx/>
              <a:buSzPct val="90000"/>
              <a:buFont typeface="Arial" panose="020B0604020202020204" pitchFamily="34" charset="0"/>
              <a:buChar char="•"/>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10" name="Text Placeholder 4"/>
          <p:cNvSpPr>
            <a:spLocks noGrp="1"/>
          </p:cNvSpPr>
          <p:nvPr>
            <p:ph type="body" sz="quarter" idx="13" hasCustomPrompt="1"/>
          </p:nvPr>
        </p:nvSpPr>
        <p:spPr>
          <a:xfrm>
            <a:off x="8126964" y="3986234"/>
            <a:ext cx="3630521" cy="1113895"/>
          </a:xfrm>
        </p:spPr>
        <p:txBody>
          <a:bodyPr lIns="0" tIns="0" rIns="0" bIns="0"/>
          <a:lstStyle>
            <a:lvl1pPr marL="0" indent="0">
              <a:lnSpc>
                <a:spcPct val="100000"/>
              </a:lnSpc>
              <a:spcBef>
                <a:spcPts val="0"/>
              </a:spcBef>
              <a:spcAft>
                <a:spcPts val="686"/>
              </a:spcAft>
              <a:buNone/>
              <a:defRPr lang="en-US" sz="1371" b="1" kern="1200" spc="0" baseline="0" dirty="0">
                <a:solidFill>
                  <a:schemeClr val="tx2"/>
                </a:solidFill>
                <a:latin typeface="+mn-lt"/>
                <a:ea typeface="+mn-ea"/>
                <a:cs typeface="+mn-cs"/>
              </a:defRPr>
            </a:lvl1pPr>
            <a:lvl2pPr marL="280067" marR="0" indent="-280067" algn="l" defTabSz="914192" rtl="0" eaLnBrk="1" fontAlgn="auto" latinLnBrk="0" hangingPunct="1">
              <a:lnSpc>
                <a:spcPct val="100000"/>
              </a:lnSpc>
              <a:spcBef>
                <a:spcPts val="0"/>
              </a:spcBef>
              <a:spcAft>
                <a:spcPts val="686"/>
              </a:spcAft>
              <a:buClrTx/>
              <a:buSzPct val="90000"/>
              <a:buFont typeface="Arial" panose="020B0604020202020204" pitchFamily="34" charset="0"/>
              <a:buChar char="•"/>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lvl1pPr>
          </a:lstStyle>
          <a:p>
            <a:r>
              <a:rPr lang="en-US"/>
              <a:t>Three column photo layout (with bullets)</a:t>
            </a:r>
          </a:p>
        </p:txBody>
      </p:sp>
      <p:grpSp>
        <p:nvGrpSpPr>
          <p:cNvPr id="18" name="Group 17">
            <a:extLst>
              <a:ext uri="{FF2B5EF4-FFF2-40B4-BE49-F238E27FC236}">
                <a16:creationId xmlns:a16="http://schemas.microsoft.com/office/drawing/2014/main" id="{5815438F-A144-457D-89C1-1917055B3598}"/>
              </a:ext>
            </a:extLst>
          </p:cNvPr>
          <p:cNvGrpSpPr/>
          <p:nvPr userDrawn="1"/>
        </p:nvGrpSpPr>
        <p:grpSpPr>
          <a:xfrm>
            <a:off x="436379" y="6431005"/>
            <a:ext cx="11326085" cy="94962"/>
            <a:chOff x="445128" y="6559056"/>
            <a:chExt cx="11553197" cy="96853"/>
          </a:xfrm>
        </p:grpSpPr>
        <p:sp>
          <p:nvSpPr>
            <p:cNvPr id="19" name="TextBox 18">
              <a:extLst>
                <a:ext uri="{FF2B5EF4-FFF2-40B4-BE49-F238E27FC236}">
                  <a16:creationId xmlns:a16="http://schemas.microsoft.com/office/drawing/2014/main" id="{2368DB57-6EA9-4E0A-A39F-6275C3C0DEBF}"/>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20" name="Freeform: Shape 19">
              <a:extLst>
                <a:ext uri="{FF2B5EF4-FFF2-40B4-BE49-F238E27FC236}">
                  <a16:creationId xmlns:a16="http://schemas.microsoft.com/office/drawing/2014/main" id="{3D05540E-A25B-47D6-9815-472E0476BCEA}"/>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580517008"/>
      </p:ext>
    </p:extLst>
  </p:cSld>
  <p:clrMapOvr>
    <a:masterClrMapping/>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Six column text">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426426" y="1138746"/>
            <a:ext cx="1710367" cy="4101572"/>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220716"/>
            <a:ext cx="11336039" cy="739343"/>
          </a:xfrm>
          <a:prstGeom prst="rect">
            <a:avLst/>
          </a:prstGeom>
        </p:spPr>
        <p:txBody>
          <a:bodyPr vert="horz" wrap="square" lIns="0" tIns="164592" rIns="0" bIns="0" rtlCol="0" anchor="t">
            <a:noAutofit/>
          </a:bodyPr>
          <a:lstStyle>
            <a:lvl1pPr>
              <a:defRPr/>
            </a:lvl1pPr>
          </a:lstStyle>
          <a:p>
            <a:r>
              <a:rPr lang="en-US"/>
              <a:t>Six column text layout</a:t>
            </a:r>
          </a:p>
        </p:txBody>
      </p:sp>
      <p:sp>
        <p:nvSpPr>
          <p:cNvPr id="15" name="Text Placeholder 4">
            <a:extLst>
              <a:ext uri="{FF2B5EF4-FFF2-40B4-BE49-F238E27FC236}">
                <a16:creationId xmlns:a16="http://schemas.microsoft.com/office/drawing/2014/main" id="{6536D72C-EFB8-4AA4-B6E9-DA9E98009337}"/>
              </a:ext>
            </a:extLst>
          </p:cNvPr>
          <p:cNvSpPr>
            <a:spLocks noGrp="1"/>
          </p:cNvSpPr>
          <p:nvPr>
            <p:ph type="body" sz="quarter" idx="12" hasCustomPrompt="1"/>
          </p:nvPr>
        </p:nvSpPr>
        <p:spPr>
          <a:xfrm>
            <a:off x="2351207" y="1138746"/>
            <a:ext cx="1710367" cy="4101572"/>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6" name="Text Placeholder 4">
            <a:extLst>
              <a:ext uri="{FF2B5EF4-FFF2-40B4-BE49-F238E27FC236}">
                <a16:creationId xmlns:a16="http://schemas.microsoft.com/office/drawing/2014/main" id="{2C33CBA9-CFB9-46AA-8083-B5F0592E5B24}"/>
              </a:ext>
            </a:extLst>
          </p:cNvPr>
          <p:cNvSpPr>
            <a:spLocks noGrp="1"/>
          </p:cNvSpPr>
          <p:nvPr>
            <p:ph type="body" sz="quarter" idx="13" hasCustomPrompt="1"/>
          </p:nvPr>
        </p:nvSpPr>
        <p:spPr>
          <a:xfrm>
            <a:off x="4275988" y="1138746"/>
            <a:ext cx="1710367" cy="4101572"/>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7" name="Text Placeholder 4">
            <a:extLst>
              <a:ext uri="{FF2B5EF4-FFF2-40B4-BE49-F238E27FC236}">
                <a16:creationId xmlns:a16="http://schemas.microsoft.com/office/drawing/2014/main" id="{7174EC55-6C81-4FBC-A5EF-0BD1F76D4563}"/>
              </a:ext>
            </a:extLst>
          </p:cNvPr>
          <p:cNvSpPr>
            <a:spLocks noGrp="1"/>
          </p:cNvSpPr>
          <p:nvPr>
            <p:ph type="body" sz="quarter" idx="14" hasCustomPrompt="1"/>
          </p:nvPr>
        </p:nvSpPr>
        <p:spPr>
          <a:xfrm>
            <a:off x="6200769" y="1138746"/>
            <a:ext cx="1710367" cy="4101572"/>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8" name="Text Placeholder 4">
            <a:extLst>
              <a:ext uri="{FF2B5EF4-FFF2-40B4-BE49-F238E27FC236}">
                <a16:creationId xmlns:a16="http://schemas.microsoft.com/office/drawing/2014/main" id="{5E1BEB93-4ED4-4262-A137-E9EF68ABBFB6}"/>
              </a:ext>
            </a:extLst>
          </p:cNvPr>
          <p:cNvSpPr>
            <a:spLocks noGrp="1"/>
          </p:cNvSpPr>
          <p:nvPr>
            <p:ph type="body" sz="quarter" idx="15" hasCustomPrompt="1"/>
          </p:nvPr>
        </p:nvSpPr>
        <p:spPr>
          <a:xfrm>
            <a:off x="8125550" y="1138746"/>
            <a:ext cx="1710367" cy="4101572"/>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9" name="Text Placeholder 4">
            <a:extLst>
              <a:ext uri="{FF2B5EF4-FFF2-40B4-BE49-F238E27FC236}">
                <a16:creationId xmlns:a16="http://schemas.microsoft.com/office/drawing/2014/main" id="{45067E8C-7901-4F06-A33F-B8EFCB540A49}"/>
              </a:ext>
            </a:extLst>
          </p:cNvPr>
          <p:cNvSpPr>
            <a:spLocks noGrp="1"/>
          </p:cNvSpPr>
          <p:nvPr>
            <p:ph type="body" sz="quarter" idx="16" hasCustomPrompt="1"/>
          </p:nvPr>
        </p:nvSpPr>
        <p:spPr>
          <a:xfrm>
            <a:off x="10050333" y="1138746"/>
            <a:ext cx="1710367" cy="4101572"/>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a:t>
            </a:r>
          </a:p>
        </p:txBody>
      </p:sp>
      <p:grpSp>
        <p:nvGrpSpPr>
          <p:cNvPr id="12" name="Group 11">
            <a:extLst>
              <a:ext uri="{FF2B5EF4-FFF2-40B4-BE49-F238E27FC236}">
                <a16:creationId xmlns:a16="http://schemas.microsoft.com/office/drawing/2014/main" id="{B1242B85-5464-438E-BC49-E2C787DACC5E}"/>
              </a:ext>
            </a:extLst>
          </p:cNvPr>
          <p:cNvGrpSpPr/>
          <p:nvPr userDrawn="1"/>
        </p:nvGrpSpPr>
        <p:grpSpPr>
          <a:xfrm>
            <a:off x="436379" y="6431005"/>
            <a:ext cx="11326085" cy="94962"/>
            <a:chOff x="445128" y="6559056"/>
            <a:chExt cx="11553197" cy="96853"/>
          </a:xfrm>
        </p:grpSpPr>
        <p:sp>
          <p:nvSpPr>
            <p:cNvPr id="13" name="TextBox 12">
              <a:extLst>
                <a:ext uri="{FF2B5EF4-FFF2-40B4-BE49-F238E27FC236}">
                  <a16:creationId xmlns:a16="http://schemas.microsoft.com/office/drawing/2014/main" id="{47CC4F51-1744-4347-928B-9C2EBD93C355}"/>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20" name="Freeform: Shape 19">
              <a:extLst>
                <a:ext uri="{FF2B5EF4-FFF2-40B4-BE49-F238E27FC236}">
                  <a16:creationId xmlns:a16="http://schemas.microsoft.com/office/drawing/2014/main" id="{969FE803-4A39-4DD0-A534-2853E80251CA}"/>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17270821"/>
      </p:ext>
    </p:extLst>
  </p:cSld>
  <p:clrMapOvr>
    <a:masterClrMapping/>
  </p:clrMapOvr>
  <p:transition>
    <p:fade/>
  </p:transition>
  <p:extLst>
    <p:ext uri="{DCECCB84-F9BA-43D5-87BE-67443E8EF086}">
      <p15:sldGuideLst xmlns:p15="http://schemas.microsoft.com/office/powerpoint/2012/main"/>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2" y="1179839"/>
            <a:ext cx="5780073" cy="3756460"/>
          </a:xfrm>
        </p:spPr>
        <p:txBody>
          <a:bodyPr anchor="ctr">
            <a:noAutofit/>
          </a:bodyPr>
          <a:lstStyle>
            <a:lvl1pPr algn="ctr">
              <a:defRPr sz="1765" b="1">
                <a:latin typeface="+mn-lt"/>
              </a:defRPr>
            </a:lvl1pPr>
          </a:lstStyle>
          <a:p>
            <a:r>
              <a:rPr lang="en-US"/>
              <a:t>Drop photo here</a:t>
            </a:r>
          </a:p>
        </p:txBody>
      </p:sp>
      <p:sp>
        <p:nvSpPr>
          <p:cNvPr id="4" name="Text Placeholder 3"/>
          <p:cNvSpPr>
            <a:spLocks noGrp="1"/>
          </p:cNvSpPr>
          <p:nvPr>
            <p:ph type="body" sz="quarter" idx="10" hasCustomPrompt="1"/>
          </p:nvPr>
        </p:nvSpPr>
        <p:spPr>
          <a:xfrm>
            <a:off x="426424" y="1144855"/>
            <a:ext cx="5138175" cy="2573509"/>
          </a:xfrm>
        </p:spPr>
        <p:txBody>
          <a:bodyPr wrap="square" lIns="0" tIns="0" rIns="0" bIns="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745" b="0" i="0">
                <a:solidFill>
                  <a:srgbClr val="000000"/>
                </a:solidFill>
                <a:latin typeface="+mn-lt"/>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07" indent="0">
              <a:buNone/>
              <a:defRPr/>
            </a:lvl3pPr>
            <a:lvl4pPr marL="672161" indent="0">
              <a:buNone/>
              <a:defRPr/>
            </a:lvl4pPr>
            <a:lvl5pPr marL="896214" indent="0">
              <a:buNone/>
              <a:defRPr/>
            </a:lvl5pPr>
          </a:lstStyle>
          <a:p>
            <a:pPr lvl="0"/>
            <a:r>
              <a:rPr lang="pt-BR"/>
              <a:t>Subhead Segoe UI 28pt</a:t>
            </a:r>
          </a:p>
          <a:p>
            <a:pPr lvl="0"/>
            <a:r>
              <a:rPr lang="pt-BR"/>
              <a:t>Subhead Segoe UI 28pt</a:t>
            </a:r>
          </a:p>
          <a:p>
            <a:pPr lvl="0"/>
            <a:r>
              <a:rPr lang="pt-BR"/>
              <a:t>Subhead Segoe UI 28pt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Device layout</a:t>
            </a:r>
          </a:p>
        </p:txBody>
      </p:sp>
      <p:grpSp>
        <p:nvGrpSpPr>
          <p:cNvPr id="5" name="Group 4">
            <a:extLst>
              <a:ext uri="{FF2B5EF4-FFF2-40B4-BE49-F238E27FC236}">
                <a16:creationId xmlns:a16="http://schemas.microsoft.com/office/drawing/2014/main" id="{5552388F-EBC5-45C4-93C9-67EC7FB5FE00}"/>
              </a:ext>
            </a:extLst>
          </p:cNvPr>
          <p:cNvGrpSpPr/>
          <p:nvPr userDrawn="1"/>
        </p:nvGrpSpPr>
        <p:grpSpPr>
          <a:xfrm>
            <a:off x="436379" y="6431005"/>
            <a:ext cx="11326085" cy="94962"/>
            <a:chOff x="445128" y="6559056"/>
            <a:chExt cx="11553197" cy="96853"/>
          </a:xfrm>
        </p:grpSpPr>
        <p:sp>
          <p:nvSpPr>
            <p:cNvPr id="7" name="TextBox 6">
              <a:extLst>
                <a:ext uri="{FF2B5EF4-FFF2-40B4-BE49-F238E27FC236}">
                  <a16:creationId xmlns:a16="http://schemas.microsoft.com/office/drawing/2014/main" id="{AD3DAC5C-9A56-4D9E-8AF6-312FD34F3FC9}"/>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8" name="Freeform: Shape 7">
              <a:extLst>
                <a:ext uri="{FF2B5EF4-FFF2-40B4-BE49-F238E27FC236}">
                  <a16:creationId xmlns:a16="http://schemas.microsoft.com/office/drawing/2014/main" id="{934989FB-53EF-4244-9C95-66A026C7BD5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598165481"/>
      </p:ext>
    </p:extLst>
  </p:cSld>
  <p:clrMapOvr>
    <a:masterClrMapping/>
  </p:clrMapOvr>
  <p:transition>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1179837"/>
            <a:ext cx="11336039" cy="4961874"/>
          </a:xfrm>
        </p:spPr>
        <p:txBody>
          <a:bodyPr bIns="1737360" anchor="ctr">
            <a:noAutofit/>
          </a:bodyPr>
          <a:lstStyle>
            <a:lvl1pPr algn="ctr">
              <a:defRPr sz="1765" b="1">
                <a:solidFill>
                  <a:srgbClr val="000000"/>
                </a:solidFill>
                <a:latin typeface="+mn-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Table layout</a:t>
            </a:r>
          </a:p>
        </p:txBody>
      </p:sp>
      <p:grpSp>
        <p:nvGrpSpPr>
          <p:cNvPr id="6" name="Group 5">
            <a:extLst>
              <a:ext uri="{FF2B5EF4-FFF2-40B4-BE49-F238E27FC236}">
                <a16:creationId xmlns:a16="http://schemas.microsoft.com/office/drawing/2014/main" id="{FEE39BF9-0F1F-4C98-A975-A8B02B5F566A}"/>
              </a:ext>
            </a:extLst>
          </p:cNvPr>
          <p:cNvGrpSpPr/>
          <p:nvPr userDrawn="1"/>
        </p:nvGrpSpPr>
        <p:grpSpPr>
          <a:xfrm>
            <a:off x="436379" y="6431005"/>
            <a:ext cx="11326085" cy="94962"/>
            <a:chOff x="445128" y="6559056"/>
            <a:chExt cx="11553197" cy="96853"/>
          </a:xfrm>
        </p:grpSpPr>
        <p:sp>
          <p:nvSpPr>
            <p:cNvPr id="7" name="TextBox 6">
              <a:extLst>
                <a:ext uri="{FF2B5EF4-FFF2-40B4-BE49-F238E27FC236}">
                  <a16:creationId xmlns:a16="http://schemas.microsoft.com/office/drawing/2014/main" id="{3F5EE471-B5D1-430F-A19C-C02BBEF33103}"/>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8" name="Freeform: Shape 7">
              <a:extLst>
                <a:ext uri="{FF2B5EF4-FFF2-40B4-BE49-F238E27FC236}">
                  <a16:creationId xmlns:a16="http://schemas.microsoft.com/office/drawing/2014/main" id="{A5BBDCEA-9E1B-4AA4-A1F7-76CA781FB5E2}"/>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622229251"/>
      </p:ext>
    </p:extLst>
  </p:cSld>
  <p:clrMapOvr>
    <a:masterClrMapping/>
  </p:clrMapOvr>
  <p:transition>
    <p:fade/>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Section title light gray">
    <p:bg>
      <p:bgPr>
        <a:solidFill>
          <a:schemeClr val="bg1">
            <a:lumMod val="95000"/>
          </a:schemeClr>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293" spc="-147" dirty="0">
                <a:solidFill>
                  <a:schemeClr val="tx1"/>
                </a:solidFill>
                <a:latin typeface="+mj-lt"/>
              </a:defRPr>
            </a:lvl1pPr>
          </a:lstStyle>
          <a:p>
            <a:pPr marL="0" lvl="0">
              <a:lnSpc>
                <a:spcPts val="5489"/>
              </a:lnSpc>
            </a:pPr>
            <a:r>
              <a:rPr lang="en-US"/>
              <a:t>Section title</a:t>
            </a:r>
          </a:p>
        </p:txBody>
      </p:sp>
      <p:grpSp>
        <p:nvGrpSpPr>
          <p:cNvPr id="6" name="Group 5">
            <a:extLst>
              <a:ext uri="{FF2B5EF4-FFF2-40B4-BE49-F238E27FC236}">
                <a16:creationId xmlns:a16="http://schemas.microsoft.com/office/drawing/2014/main" id="{B7A4B0E3-3622-4031-99D8-5297F3444C51}"/>
              </a:ext>
            </a:extLst>
          </p:cNvPr>
          <p:cNvGrpSpPr/>
          <p:nvPr userDrawn="1"/>
        </p:nvGrpSpPr>
        <p:grpSpPr>
          <a:xfrm>
            <a:off x="436379" y="6431005"/>
            <a:ext cx="11326085" cy="94962"/>
            <a:chOff x="445128" y="6559056"/>
            <a:chExt cx="11553197" cy="96853"/>
          </a:xfrm>
        </p:grpSpPr>
        <p:sp>
          <p:nvSpPr>
            <p:cNvPr id="7" name="TextBox 6">
              <a:extLst>
                <a:ext uri="{FF2B5EF4-FFF2-40B4-BE49-F238E27FC236}">
                  <a16:creationId xmlns:a16="http://schemas.microsoft.com/office/drawing/2014/main" id="{B078EF51-FF7D-4AF0-A0D8-5E7897E42042}"/>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8" name="Freeform: Shape 7">
              <a:extLst>
                <a:ext uri="{FF2B5EF4-FFF2-40B4-BE49-F238E27FC236}">
                  <a16:creationId xmlns:a16="http://schemas.microsoft.com/office/drawing/2014/main" id="{9EEE5920-1AA1-47AD-AA2A-1027EA1027F4}"/>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41815639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
        <p:nvSpPr>
          <p:cNvPr id="4" name="TextBox 7">
            <a:extLst>
              <a:ext uri="{FF2B5EF4-FFF2-40B4-BE49-F238E27FC236}">
                <a16:creationId xmlns:a16="http://schemas.microsoft.com/office/drawing/2014/main" id="{2616517D-D5CD-4ABF-BB07-27B705B1ED45}"/>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72567795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293" b="0" kern="1200" cap="none" spc="-147" baseline="0" dirty="0">
                <a:ln w="3175">
                  <a:noFill/>
                </a:ln>
                <a:solidFill>
                  <a:schemeClr val="tx1"/>
                </a:solidFill>
                <a:effectLst/>
                <a:latin typeface="+mj-lt"/>
                <a:ea typeface="+mn-ea"/>
                <a:cs typeface="Segoe UI" pitchFamily="34" charset="0"/>
              </a:defRPr>
            </a:lvl1pPr>
          </a:lstStyle>
          <a:p>
            <a:pPr marL="0" lvl="0" algn="l" defTabSz="914192" rtl="0" eaLnBrk="1" latinLnBrk="0" hangingPunct="1">
              <a:lnSpc>
                <a:spcPts val="5489"/>
              </a:lnSpc>
              <a:spcBef>
                <a:spcPct val="0"/>
              </a:spcBef>
              <a:buNone/>
            </a:pPr>
            <a:r>
              <a:rPr lang="en-US"/>
              <a:t>Section title</a:t>
            </a:r>
          </a:p>
        </p:txBody>
      </p:sp>
      <p:grpSp>
        <p:nvGrpSpPr>
          <p:cNvPr id="6" name="Group 5">
            <a:extLst>
              <a:ext uri="{FF2B5EF4-FFF2-40B4-BE49-F238E27FC236}">
                <a16:creationId xmlns:a16="http://schemas.microsoft.com/office/drawing/2014/main" id="{C9360E70-26C3-491B-876D-D6CA248B1D14}"/>
              </a:ext>
            </a:extLst>
          </p:cNvPr>
          <p:cNvGrpSpPr/>
          <p:nvPr userDrawn="1"/>
        </p:nvGrpSpPr>
        <p:grpSpPr>
          <a:xfrm>
            <a:off x="436379" y="6431005"/>
            <a:ext cx="11326085" cy="94962"/>
            <a:chOff x="445128" y="6559056"/>
            <a:chExt cx="11553197" cy="96853"/>
          </a:xfrm>
        </p:grpSpPr>
        <p:sp>
          <p:nvSpPr>
            <p:cNvPr id="7" name="TextBox 6">
              <a:extLst>
                <a:ext uri="{FF2B5EF4-FFF2-40B4-BE49-F238E27FC236}">
                  <a16:creationId xmlns:a16="http://schemas.microsoft.com/office/drawing/2014/main" id="{C1AF0965-A0E8-49A1-B8BF-778086ADF37B}"/>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8" name="Freeform: Shape 7">
              <a:extLst>
                <a:ext uri="{FF2B5EF4-FFF2-40B4-BE49-F238E27FC236}">
                  <a16:creationId xmlns:a16="http://schemas.microsoft.com/office/drawing/2014/main" id="{271CC4C2-FC7A-4AE9-9B5E-C49482524E25}"/>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852381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bg2"/>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293" b="0" kern="1200" cap="none" spc="-147" baseline="0" dirty="0">
                <a:ln w="3175">
                  <a:noFill/>
                </a:ln>
                <a:solidFill>
                  <a:schemeClr val="tx1"/>
                </a:solidFill>
                <a:effectLst/>
                <a:latin typeface="+mj-lt"/>
                <a:ea typeface="+mn-ea"/>
                <a:cs typeface="Segoe UI" pitchFamily="34" charset="0"/>
              </a:defRPr>
            </a:lvl1pPr>
          </a:lstStyle>
          <a:p>
            <a:pPr marL="0" lvl="0" algn="l" defTabSz="914192" rtl="0" eaLnBrk="1" latinLnBrk="0" hangingPunct="1">
              <a:lnSpc>
                <a:spcPts val="5489"/>
              </a:lnSpc>
              <a:spcBef>
                <a:spcPct val="0"/>
              </a:spcBef>
              <a:buNone/>
            </a:pPr>
            <a:r>
              <a:rPr lang="en-US"/>
              <a:t>Section title</a:t>
            </a:r>
          </a:p>
        </p:txBody>
      </p:sp>
      <p:grpSp>
        <p:nvGrpSpPr>
          <p:cNvPr id="7" name="Group 6">
            <a:extLst>
              <a:ext uri="{FF2B5EF4-FFF2-40B4-BE49-F238E27FC236}">
                <a16:creationId xmlns:a16="http://schemas.microsoft.com/office/drawing/2014/main" id="{94E73804-9B47-4D7E-8A36-A9DB54B0F2BB}"/>
              </a:ext>
            </a:extLst>
          </p:cNvPr>
          <p:cNvGrpSpPr/>
          <p:nvPr userDrawn="1"/>
        </p:nvGrpSpPr>
        <p:grpSpPr>
          <a:xfrm>
            <a:off x="436379" y="6431005"/>
            <a:ext cx="11326085" cy="94962"/>
            <a:chOff x="445128" y="6559056"/>
            <a:chExt cx="11553197" cy="96853"/>
          </a:xfrm>
        </p:grpSpPr>
        <p:sp>
          <p:nvSpPr>
            <p:cNvPr id="8" name="TextBox 7">
              <a:extLst>
                <a:ext uri="{FF2B5EF4-FFF2-40B4-BE49-F238E27FC236}">
                  <a16:creationId xmlns:a16="http://schemas.microsoft.com/office/drawing/2014/main" id="{E7E555FE-1A25-470F-9400-806E2FDA6E45}"/>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tx1"/>
                  </a:solidFill>
                </a:rPr>
                <a:t>© Microsoft Corporation</a:t>
              </a:r>
              <a:endParaRPr lang="en-US" sz="784">
                <a:solidFill>
                  <a:schemeClr val="tx1"/>
                </a:solidFill>
              </a:endParaRPr>
            </a:p>
          </p:txBody>
        </p:sp>
        <p:sp>
          <p:nvSpPr>
            <p:cNvPr id="9" name="Freeform: Shape 8">
              <a:extLst>
                <a:ext uri="{FF2B5EF4-FFF2-40B4-BE49-F238E27FC236}">
                  <a16:creationId xmlns:a16="http://schemas.microsoft.com/office/drawing/2014/main" id="{CADAB30E-A5BE-4BDE-8420-731E8A2CBAB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grpSp>
    </p:spTree>
    <p:extLst>
      <p:ext uri="{BB962C8B-B14F-4D97-AF65-F5344CB8AC3E}">
        <p14:creationId xmlns:p14="http://schemas.microsoft.com/office/powerpoint/2010/main" val="1413742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6FBA475-1622-4E42-8C0A-6A71410B582D}"/>
              </a:ext>
            </a:extLst>
          </p:cNvPr>
          <p:cNvPicPr>
            <a:picLocks noChangeAspect="1"/>
          </p:cNvPicPr>
          <p:nvPr userDrawn="1"/>
        </p:nvPicPr>
        <p:blipFill>
          <a:blip r:embed="rId2"/>
          <a:stretch>
            <a:fillRect/>
          </a:stretch>
        </p:blipFill>
        <p:spPr>
          <a:xfrm>
            <a:off x="0" y="0"/>
            <a:ext cx="12192000" cy="6858489"/>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293" b="0" kern="1200" cap="none" spc="-147" baseline="0" dirty="0">
                <a:ln w="3175">
                  <a:noFill/>
                </a:ln>
                <a:solidFill>
                  <a:schemeClr val="tx1"/>
                </a:solidFill>
                <a:effectLst/>
                <a:latin typeface="+mj-lt"/>
                <a:ea typeface="+mn-ea"/>
                <a:cs typeface="Segoe UI" pitchFamily="34" charset="0"/>
              </a:defRPr>
            </a:lvl1pPr>
          </a:lstStyle>
          <a:p>
            <a:pPr marL="0" lvl="0" algn="l" defTabSz="914192" rtl="0" eaLnBrk="1" latinLnBrk="0" hangingPunct="1">
              <a:lnSpc>
                <a:spcPts val="5489"/>
              </a:lnSpc>
              <a:spcBef>
                <a:spcPct val="0"/>
              </a:spcBef>
              <a:buNone/>
            </a:pPr>
            <a:r>
              <a:rPr lang="en-US"/>
              <a:t>Section title</a:t>
            </a:r>
          </a:p>
        </p:txBody>
      </p:sp>
      <p:grpSp>
        <p:nvGrpSpPr>
          <p:cNvPr id="9" name="Group 8">
            <a:extLst>
              <a:ext uri="{FF2B5EF4-FFF2-40B4-BE49-F238E27FC236}">
                <a16:creationId xmlns:a16="http://schemas.microsoft.com/office/drawing/2014/main" id="{6C2ACD6F-63F2-4D01-BB11-747BB1F6B4FD}"/>
              </a:ext>
            </a:extLst>
          </p:cNvPr>
          <p:cNvGrpSpPr/>
          <p:nvPr userDrawn="1"/>
        </p:nvGrpSpPr>
        <p:grpSpPr>
          <a:xfrm>
            <a:off x="436379" y="6431005"/>
            <a:ext cx="11326085" cy="94962"/>
            <a:chOff x="445128" y="6559056"/>
            <a:chExt cx="11553197" cy="96853"/>
          </a:xfrm>
        </p:grpSpPr>
        <p:sp>
          <p:nvSpPr>
            <p:cNvPr id="10" name="TextBox 9">
              <a:extLst>
                <a:ext uri="{FF2B5EF4-FFF2-40B4-BE49-F238E27FC236}">
                  <a16:creationId xmlns:a16="http://schemas.microsoft.com/office/drawing/2014/main" id="{887F207A-9588-40EC-9232-299EB2E0A2D2}"/>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solidFill>
                </a:rPr>
                <a:t>© Microsoft Corporation</a:t>
              </a:r>
              <a:endParaRPr lang="en-US" sz="784">
                <a:solidFill>
                  <a:schemeClr val="bg1"/>
                </a:solidFill>
              </a:endParaRPr>
            </a:p>
          </p:txBody>
        </p:sp>
        <p:sp>
          <p:nvSpPr>
            <p:cNvPr id="11" name="Freeform: Shape 10">
              <a:extLst>
                <a:ext uri="{FF2B5EF4-FFF2-40B4-BE49-F238E27FC236}">
                  <a16:creationId xmlns:a16="http://schemas.microsoft.com/office/drawing/2014/main" id="{8F8A9810-50E2-4E40-AC98-471E37E90E9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solidFill>
                  <a:schemeClr val="bg1"/>
                </a:solidFill>
                <a:ea typeface="Segoe UI" pitchFamily="34" charset="0"/>
                <a:cs typeface="Segoe UI" pitchFamily="34" charset="0"/>
              </a:endParaRPr>
            </a:p>
          </p:txBody>
        </p:sp>
      </p:grpSp>
    </p:spTree>
    <p:extLst>
      <p:ext uri="{BB962C8B-B14F-4D97-AF65-F5344CB8AC3E}">
        <p14:creationId xmlns:p14="http://schemas.microsoft.com/office/powerpoint/2010/main" val="687635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F37EEB01-EA62-4484-93ED-FCECFCFFCA78}"/>
              </a:ext>
            </a:extLst>
          </p:cNvPr>
          <p:cNvGrpSpPr/>
          <p:nvPr userDrawn="1"/>
        </p:nvGrpSpPr>
        <p:grpSpPr>
          <a:xfrm>
            <a:off x="436379" y="6431005"/>
            <a:ext cx="11326085" cy="94962"/>
            <a:chOff x="445128" y="6559056"/>
            <a:chExt cx="11553197" cy="96853"/>
          </a:xfrm>
        </p:grpSpPr>
        <p:sp>
          <p:nvSpPr>
            <p:cNvPr id="6" name="TextBox 5">
              <a:extLst>
                <a:ext uri="{FF2B5EF4-FFF2-40B4-BE49-F238E27FC236}">
                  <a16:creationId xmlns:a16="http://schemas.microsoft.com/office/drawing/2014/main" id="{76328436-7F49-4152-89C8-03F31949ECE7}"/>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7" name="Freeform: Shape 6">
              <a:extLst>
                <a:ext uri="{FF2B5EF4-FFF2-40B4-BE49-F238E27FC236}">
                  <a16:creationId xmlns:a16="http://schemas.microsoft.com/office/drawing/2014/main" id="{58B47ADE-367E-4BBD-AA82-62E248813C08}"/>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607913282"/>
      </p:ext>
    </p:extLst>
  </p:cSld>
  <p:clrMapOvr>
    <a:masterClrMapping/>
  </p:clrMapOvr>
  <p:transition>
    <p:fade/>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Closing blue">
    <p:bg>
      <p:bgPr>
        <a:solidFill>
          <a:srgbClr val="0278D7"/>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bg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BCC3F24-BF53-4EF0-8FC2-26C4B3641704}"/>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428682" y="3204862"/>
            <a:ext cx="2102988" cy="448276"/>
          </a:xfrm>
          <a:prstGeom prst="rect">
            <a:avLst/>
          </a:prstGeom>
        </p:spPr>
      </p:pic>
    </p:spTree>
    <p:extLst>
      <p:ext uri="{BB962C8B-B14F-4D97-AF65-F5344CB8AC3E}">
        <p14:creationId xmlns:p14="http://schemas.microsoft.com/office/powerpoint/2010/main" val="13553665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rgbClr val="353535"/>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bg1"/>
                </a:soli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E0B031D2-4655-4BFE-8E2E-4966C2953EFE}"/>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428682" y="3204862"/>
            <a:ext cx="2102988" cy="448276"/>
          </a:xfrm>
          <a:prstGeom prst="rect">
            <a:avLst/>
          </a:prstGeom>
        </p:spPr>
      </p:pic>
    </p:spTree>
    <p:extLst>
      <p:ext uri="{BB962C8B-B14F-4D97-AF65-F5344CB8AC3E}">
        <p14:creationId xmlns:p14="http://schemas.microsoft.com/office/powerpoint/2010/main" val="42693619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9AA512-CC0D-46DD-888B-2028CC7382A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A8C44BE-5DA1-46F0-BF0B-A7B64D9E8363}"/>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AA80F88-A670-46FC-9DDB-8423E5F939CC}"/>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767A0BEF-BB19-46E9-B426-6C2668DE1212}"/>
              </a:ext>
            </a:extLst>
          </p:cNvPr>
          <p:cNvSpPr>
            <a:spLocks noGrp="1"/>
          </p:cNvSpPr>
          <p:nvPr>
            <p:ph type="ftr" sz="quarter" idx="11"/>
          </p:nvPr>
        </p:nvSpPr>
        <p:spPr/>
        <p:txBody>
          <a:bodyPr/>
          <a:lstStyle/>
          <a:p>
            <a:r>
              <a:rPr lang="en-US"/>
              <a:t>@Techielass</a:t>
            </a:r>
          </a:p>
        </p:txBody>
      </p:sp>
      <p:sp>
        <p:nvSpPr>
          <p:cNvPr id="6" name="Slide Number Placeholder 5">
            <a:extLst>
              <a:ext uri="{FF2B5EF4-FFF2-40B4-BE49-F238E27FC236}">
                <a16:creationId xmlns:a16="http://schemas.microsoft.com/office/drawing/2014/main" id="{113B23AA-8AB5-40E8-A131-16AB966B3A5C}"/>
              </a:ext>
            </a:extLst>
          </p:cNvPr>
          <p:cNvSpPr>
            <a:spLocks noGrp="1"/>
          </p:cNvSpPr>
          <p:nvPr>
            <p:ph type="sldNum" sz="quarter" idx="12"/>
          </p:nvPr>
        </p:nvSpPr>
        <p:spPr/>
        <p:txBody>
          <a:bodyPr/>
          <a:lstStyle/>
          <a:p>
            <a:fld id="{54F8A982-A3AD-4AC4-BA48-B0DE958DBBD1}" type="slidenum">
              <a:rPr lang="en-US" smtClean="0"/>
              <a:t>‹#›</a:t>
            </a:fld>
            <a:endParaRPr lang="en-US"/>
          </a:p>
        </p:txBody>
      </p:sp>
    </p:spTree>
    <p:extLst>
      <p:ext uri="{BB962C8B-B14F-4D97-AF65-F5344CB8AC3E}">
        <p14:creationId xmlns:p14="http://schemas.microsoft.com/office/powerpoint/2010/main" val="3703066623"/>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4" name="Text Placeholder 6"/>
          <p:cNvSpPr>
            <a:spLocks noGrp="1"/>
          </p:cNvSpPr>
          <p:nvPr>
            <p:ph type="body" sz="quarter" idx="11" hasCustomPrompt="1"/>
          </p:nvPr>
        </p:nvSpPr>
        <p:spPr>
          <a:xfrm>
            <a:off x="4" y="6238876"/>
            <a:ext cx="12192001" cy="619125"/>
          </a:xfrm>
          <a:prstGeom prst="rect">
            <a:avLst/>
          </a:prstGeom>
          <a:solidFill>
            <a:srgbClr val="FFFF99"/>
          </a:solidFill>
        </p:spPr>
        <p:txBody>
          <a:bodyPr wrap="square" lIns="128019" tIns="64010" rIns="128019" bIns="64010" anchor="b" anchorCtr="0">
            <a:noAutofit/>
          </a:bodyPr>
          <a:lstStyle>
            <a:lvl1pPr algn="r">
              <a:buFont typeface="Arial" pitchFamily="34" charset="0"/>
              <a:buNone/>
              <a:defRPr sz="2941" spc="-4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5" name="Text Placeholder 5"/>
          <p:cNvSpPr>
            <a:spLocks noGrp="1"/>
          </p:cNvSpPr>
          <p:nvPr>
            <p:ph type="body" sz="quarter" idx="12" hasCustomPrompt="1"/>
          </p:nvPr>
        </p:nvSpPr>
        <p:spPr>
          <a:xfrm>
            <a:off x="0" y="1"/>
            <a:ext cx="12192000" cy="1232898"/>
          </a:xfrm>
        </p:spPr>
        <p:txBody>
          <a:bodyPr lIns="393192" tIns="393192" bIns="91440">
            <a:normAutofit/>
          </a:bodyPr>
          <a:lstStyle>
            <a:lvl1pPr marL="0" indent="0">
              <a:buNone/>
              <a:defRPr sz="4400">
                <a:solidFill>
                  <a:schemeClr val="tx1"/>
                </a:solidFill>
                <a:latin typeface="+mj-lt"/>
              </a:defRPr>
            </a:lvl1pPr>
          </a:lstStyle>
          <a:p>
            <a:pPr lvl="0"/>
            <a:r>
              <a:rPr lang="en-US"/>
              <a:t>Click to edit Master title style</a:t>
            </a:r>
          </a:p>
        </p:txBody>
      </p:sp>
      <p:sp>
        <p:nvSpPr>
          <p:cNvPr id="7" name="Text Placeholder 6"/>
          <p:cNvSpPr>
            <a:spLocks noGrp="1"/>
          </p:cNvSpPr>
          <p:nvPr>
            <p:ph type="body" sz="quarter" idx="13"/>
          </p:nvPr>
        </p:nvSpPr>
        <p:spPr>
          <a:xfrm>
            <a:off x="389106" y="1233488"/>
            <a:ext cx="11802894" cy="2031912"/>
          </a:xfrm>
        </p:spPr>
        <p:txBody>
          <a:bodyPr/>
          <a:lstStyle>
            <a:lvl1pPr marL="0" indent="0">
              <a:buNone/>
              <a:defRPr/>
            </a:lvl1pPr>
            <a:lvl2pPr marL="457025" indent="0">
              <a:buNone/>
              <a:defRPr/>
            </a:lvl2pPr>
            <a:lvl3pPr marL="914049" indent="0">
              <a:buNone/>
              <a:defRPr/>
            </a:lvl3pPr>
            <a:lvl4pPr marL="1371074" indent="0">
              <a:buNone/>
              <a:defRPr/>
            </a:lvl4pPr>
            <a:lvl5pPr marL="1828098"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137796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89" y="3029995"/>
            <a:ext cx="9630389" cy="1793104"/>
          </a:xfrm>
          <a:noFill/>
        </p:spPr>
        <p:txBody>
          <a:bodyPr lIns="0" tIns="0" rIns="0" bIns="182880" anchor="b" anchorCtr="0"/>
          <a:lstStyle>
            <a:lvl1pPr>
              <a:defRPr sz="4705" strike="noStrike" spc="-49" baseline="0">
                <a:solidFill>
                  <a:schemeClr val="tx2"/>
                </a:solidFill>
              </a:defRPr>
            </a:lvl1pPr>
          </a:lstStyle>
          <a:p>
            <a:r>
              <a:rPr lang="en-US"/>
              <a:t>Microsoft Azure </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1" y="4847660"/>
            <a:ext cx="9602819" cy="745370"/>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16503843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9.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@Techielass</a:t>
            </a:r>
          </a:p>
        </p:txBody>
      </p:sp>
    </p:spTree>
    <p:extLst>
      <p:ext uri="{BB962C8B-B14F-4D97-AF65-F5344CB8AC3E}">
        <p14:creationId xmlns:p14="http://schemas.microsoft.com/office/powerpoint/2010/main" val="2005999256"/>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
        <p:nvSpPr>
          <p:cNvPr id="3" name="TextBox 7">
            <a:extLst>
              <a:ext uri="{FF2B5EF4-FFF2-40B4-BE49-F238E27FC236}">
                <a16:creationId xmlns:a16="http://schemas.microsoft.com/office/drawing/2014/main" id="{0FA53395-9C25-4CB2-B341-C4A926CEFC07}"/>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25273530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tx2"/>
                </a:solidFill>
              </a:defRPr>
            </a:lvl1pPr>
          </a:lstStyle>
          <a:p>
            <a:pPr marL="0" lvl="0">
              <a:lnSpc>
                <a:spcPts val="5490"/>
              </a:lnSpc>
            </a:pPr>
            <a:r>
              <a:rPr lang="en-US"/>
              <a:t>Section title</a:t>
            </a:r>
          </a:p>
        </p:txBody>
      </p:sp>
    </p:spTree>
    <p:extLst>
      <p:ext uri="{BB962C8B-B14F-4D97-AF65-F5344CB8AC3E}">
        <p14:creationId xmlns:p14="http://schemas.microsoft.com/office/powerpoint/2010/main" val="5986005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225866"/>
          </a:xfrm>
        </p:spPr>
        <p:txBody>
          <a:bodyPr>
            <a:spAutoFit/>
          </a:bodyPr>
          <a:lstStyle>
            <a:lvl1pPr>
              <a:defRPr sz="392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60191892"/>
      </p:ext>
    </p:extLst>
  </p:cSld>
  <p:clrMapOvr>
    <a:masterClrMapping/>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0040753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2013343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4.xml><?xml version="1.0" encoding="utf-8"?>
<p:sldLayout xmlns:a="http://schemas.openxmlformats.org/drawingml/2006/main" xmlns:r="http://schemas.openxmlformats.org/officeDocument/2006/relationships" xmlns:p="http://schemas.openxmlformats.org/presentationml/2006/main">
  <p:cSld name="Blank ligh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1829538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1_Presentation title slide blue">
    <p:bg>
      <p:bgPr>
        <a:solidFill>
          <a:srgbClr val="0278D7"/>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34807" y="2540313"/>
            <a:ext cx="9401560" cy="1793104"/>
          </a:xfrm>
          <a:noFill/>
        </p:spPr>
        <p:txBody>
          <a:bodyPr lIns="0" tIns="0" rIns="0" bIns="182880" anchor="b" anchorCtr="0"/>
          <a:lstStyle>
            <a:lvl1pPr>
              <a:defRPr sz="5291" strike="noStrike" spc="-147" baseline="0">
                <a:solidFill>
                  <a:schemeClr val="bg2"/>
                </a:solidFill>
                <a:latin typeface="+mj-lt"/>
              </a:defRPr>
            </a:lvl1pPr>
          </a:lstStyle>
          <a:p>
            <a:r>
              <a:rPr lang="en-US"/>
              <a:t>Azure presentation</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34807" y="4342827"/>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a:t>Author name</a:t>
            </a:r>
          </a:p>
          <a:p>
            <a:pPr lvl="0"/>
            <a:r>
              <a:rPr lang="en-US"/>
              <a:t>Date</a:t>
            </a:r>
          </a:p>
        </p:txBody>
      </p:sp>
      <p:pic>
        <p:nvPicPr>
          <p:cNvPr id="7" name="Picture 6">
            <a:extLst>
              <a:ext uri="{FF2B5EF4-FFF2-40B4-BE49-F238E27FC236}">
                <a16:creationId xmlns:a16="http://schemas.microsoft.com/office/drawing/2014/main" id="{91B34878-4E2A-4A5D-B3D3-F6CCF3BD21F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45540" y="244285"/>
            <a:ext cx="1744034" cy="576853"/>
          </a:xfrm>
          <a:prstGeom prst="rect">
            <a:avLst/>
          </a:prstGeom>
        </p:spPr>
      </p:pic>
    </p:spTree>
    <p:extLst>
      <p:ext uri="{BB962C8B-B14F-4D97-AF65-F5344CB8AC3E}">
        <p14:creationId xmlns:p14="http://schemas.microsoft.com/office/powerpoint/2010/main" val="37446004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1_Presentation title slide whit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FBC1E75-E2E7-40DF-9B34-E7ECA97A3F1B}"/>
              </a:ext>
            </a:extLst>
          </p:cNvPr>
          <p:cNvSpPr>
            <a:spLocks noGrp="1"/>
          </p:cNvSpPr>
          <p:nvPr>
            <p:ph type="title" hasCustomPrompt="1"/>
          </p:nvPr>
        </p:nvSpPr>
        <p:spPr>
          <a:xfrm>
            <a:off x="434807" y="2540313"/>
            <a:ext cx="9401560" cy="1793104"/>
          </a:xfrm>
          <a:noFill/>
        </p:spPr>
        <p:txBody>
          <a:bodyPr lIns="0" tIns="0" rIns="0" bIns="182880" anchor="b" anchorCtr="0"/>
          <a:lstStyle>
            <a:lvl1pPr>
              <a:defRPr sz="5291" strike="noStrike" spc="-147" baseline="0">
                <a:solidFill>
                  <a:schemeClr val="tx2"/>
                </a:solidFill>
                <a:latin typeface="+mj-lt"/>
              </a:defRPr>
            </a:lvl1pPr>
          </a:lstStyle>
          <a:p>
            <a:r>
              <a:rPr lang="en-US"/>
              <a:t>Azure presentation</a:t>
            </a:r>
            <a:br>
              <a:rPr lang="en-US"/>
            </a:br>
            <a:r>
              <a:rPr lang="en-US"/>
              <a:t>title or event name</a:t>
            </a:r>
          </a:p>
        </p:txBody>
      </p:sp>
      <p:sp>
        <p:nvSpPr>
          <p:cNvPr id="7" name="Text Placeholder 4">
            <a:extLst>
              <a:ext uri="{FF2B5EF4-FFF2-40B4-BE49-F238E27FC236}">
                <a16:creationId xmlns:a16="http://schemas.microsoft.com/office/drawing/2014/main" id="{71BFA596-B43C-4DAC-A798-0D495345CD98}"/>
              </a:ext>
            </a:extLst>
          </p:cNvPr>
          <p:cNvSpPr>
            <a:spLocks noGrp="1"/>
          </p:cNvSpPr>
          <p:nvPr>
            <p:ph type="body" sz="quarter" idx="12" hasCustomPrompt="1"/>
          </p:nvPr>
        </p:nvSpPr>
        <p:spPr>
          <a:xfrm>
            <a:off x="434807" y="4342827"/>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tx1"/>
                </a:solidFill>
                <a:latin typeface="+mn-lt"/>
              </a:defRPr>
            </a:lvl1pPr>
          </a:lstStyle>
          <a:p>
            <a:pPr lvl="0"/>
            <a:r>
              <a:rPr lang="en-US"/>
              <a:t>Author name</a:t>
            </a:r>
          </a:p>
          <a:p>
            <a:pPr lvl="0"/>
            <a:r>
              <a:rPr lang="en-US"/>
              <a:t>Date</a:t>
            </a:r>
          </a:p>
        </p:txBody>
      </p:sp>
      <p:pic>
        <p:nvPicPr>
          <p:cNvPr id="5" name="Picture 4">
            <a:extLst>
              <a:ext uri="{FF2B5EF4-FFF2-40B4-BE49-F238E27FC236}">
                <a16:creationId xmlns:a16="http://schemas.microsoft.com/office/drawing/2014/main" id="{588C950A-4A3C-4BAC-B975-217A5615843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47903" y="246985"/>
            <a:ext cx="1741673" cy="576072"/>
          </a:xfrm>
          <a:prstGeom prst="rect">
            <a:avLst/>
          </a:prstGeom>
        </p:spPr>
      </p:pic>
    </p:spTree>
    <p:extLst>
      <p:ext uri="{BB962C8B-B14F-4D97-AF65-F5344CB8AC3E}">
        <p14:creationId xmlns:p14="http://schemas.microsoft.com/office/powerpoint/2010/main" val="4856227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2_Section title photo">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B40F2F5-3765-493D-B3AE-18E37F967F5A}"/>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4" name="Rectangle 13">
            <a:extLst>
              <a:ext uri="{FF2B5EF4-FFF2-40B4-BE49-F238E27FC236}">
                <a16:creationId xmlns:a16="http://schemas.microsoft.com/office/drawing/2014/main" id="{55FF95E8-9533-49BC-B701-E6EBF5B64B5A}"/>
              </a:ext>
            </a:extLst>
          </p:cNvPr>
          <p:cNvSpPr/>
          <p:nvPr userDrawn="1"/>
        </p:nvSpPr>
        <p:spPr bwMode="auto">
          <a:xfrm>
            <a:off x="0" y="0"/>
            <a:ext cx="9068831" cy="6858000"/>
          </a:xfrm>
          <a:prstGeom prst="rect">
            <a:avLst/>
          </a:prstGeom>
          <a:gradFill flip="none" rotWithShape="1">
            <a:gsLst>
              <a:gs pos="0">
                <a:schemeClr val="accent1">
                  <a:lumMod val="5000"/>
                  <a:lumOff val="95000"/>
                  <a:alpha val="94000"/>
                </a:schemeClr>
              </a:gs>
              <a:gs pos="55800">
                <a:srgbClr val="FFFFFF">
                  <a:alpha val="60000"/>
                </a:srgb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72AEB49B-91DB-49CD-9812-DE40D464738E}"/>
              </a:ext>
            </a:extLst>
          </p:cNvPr>
          <p:cNvSpPr/>
          <p:nvPr userDrawn="1"/>
        </p:nvSpPr>
        <p:spPr bwMode="auto">
          <a:xfrm>
            <a:off x="426424" y="212826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lvl="0" algn="ctr" defTabSz="913576"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2" name="Title 1">
            <a:extLst>
              <a:ext uri="{FF2B5EF4-FFF2-40B4-BE49-F238E27FC236}">
                <a16:creationId xmlns:a16="http://schemas.microsoft.com/office/drawing/2014/main" id="{B7E5A94F-1B0E-438C-BEB0-08319283D993}"/>
              </a:ext>
            </a:extLst>
          </p:cNvPr>
          <p:cNvSpPr>
            <a:spLocks noGrp="1"/>
          </p:cNvSpPr>
          <p:nvPr>
            <p:ph type="title" hasCustomPrompt="1"/>
          </p:nvPr>
        </p:nvSpPr>
        <p:spPr>
          <a:xfrm>
            <a:off x="648974" y="2540313"/>
            <a:ext cx="7028471" cy="1793104"/>
          </a:xfrm>
          <a:noFill/>
        </p:spPr>
        <p:txBody>
          <a:bodyPr lIns="0" tIns="0" rIns="0" bIns="182880" anchor="b" anchorCtr="0"/>
          <a:lstStyle>
            <a:lvl1pPr>
              <a:defRPr sz="5291" strike="noStrike" spc="-147" baseline="0">
                <a:solidFill>
                  <a:schemeClr val="bg2"/>
                </a:solidFill>
                <a:latin typeface="+mj-lt"/>
              </a:defRPr>
            </a:lvl1pPr>
          </a:lstStyle>
          <a:p>
            <a:r>
              <a:rPr lang="en-US"/>
              <a:t>Azure presentation</a:t>
            </a:r>
            <a:br>
              <a:rPr lang="en-US"/>
            </a:br>
            <a:r>
              <a:rPr lang="en-US"/>
              <a:t>title or event name</a:t>
            </a:r>
          </a:p>
        </p:txBody>
      </p:sp>
      <p:sp>
        <p:nvSpPr>
          <p:cNvPr id="13" name="Text Placeholder 4">
            <a:extLst>
              <a:ext uri="{FF2B5EF4-FFF2-40B4-BE49-F238E27FC236}">
                <a16:creationId xmlns:a16="http://schemas.microsoft.com/office/drawing/2014/main" id="{4AF19190-07D8-48EC-8023-0C17CCD354E3}"/>
              </a:ext>
            </a:extLst>
          </p:cNvPr>
          <p:cNvSpPr>
            <a:spLocks noGrp="1"/>
          </p:cNvSpPr>
          <p:nvPr>
            <p:ph type="body" sz="quarter" idx="12" hasCustomPrompt="1"/>
          </p:nvPr>
        </p:nvSpPr>
        <p:spPr>
          <a:xfrm>
            <a:off x="648978" y="4342827"/>
            <a:ext cx="6107853"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a:t>Author name</a:t>
            </a:r>
          </a:p>
          <a:p>
            <a:pPr lvl="0"/>
            <a:r>
              <a:rPr lang="en-US"/>
              <a:t>Date</a:t>
            </a:r>
          </a:p>
        </p:txBody>
      </p:sp>
      <p:pic>
        <p:nvPicPr>
          <p:cNvPr id="7" name="Picture 6">
            <a:extLst>
              <a:ext uri="{FF2B5EF4-FFF2-40B4-BE49-F238E27FC236}">
                <a16:creationId xmlns:a16="http://schemas.microsoft.com/office/drawing/2014/main" id="{BB94A8BD-C373-4DF1-B831-20BEEA1C57B3}"/>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47903" y="246985"/>
            <a:ext cx="1741673" cy="576072"/>
          </a:xfrm>
          <a:prstGeom prst="rect">
            <a:avLst/>
          </a:prstGeom>
        </p:spPr>
      </p:pic>
    </p:spTree>
    <p:extLst>
      <p:ext uri="{BB962C8B-B14F-4D97-AF65-F5344CB8AC3E}">
        <p14:creationId xmlns:p14="http://schemas.microsoft.com/office/powerpoint/2010/main" val="2944679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1_Presentation title slide white photo">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23E6D01-3E0F-4BD4-80CB-FAB8F44B0A02}"/>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b="-1"/>
          <a:stretch/>
        </p:blipFill>
        <p:spPr>
          <a:xfrm>
            <a:off x="0" y="0"/>
            <a:ext cx="12192000" cy="6858000"/>
          </a:xfrm>
          <a:prstGeom prst="rect">
            <a:avLst/>
          </a:prstGeom>
        </p:spPr>
      </p:pic>
      <p:sp>
        <p:nvSpPr>
          <p:cNvPr id="16" name="Rectangle 15">
            <a:extLst>
              <a:ext uri="{FF2B5EF4-FFF2-40B4-BE49-F238E27FC236}">
                <a16:creationId xmlns:a16="http://schemas.microsoft.com/office/drawing/2014/main" id="{C01F7B8B-303A-4D8B-98B1-89FED98B9B16}"/>
              </a:ext>
            </a:extLst>
          </p:cNvPr>
          <p:cNvSpPr/>
          <p:nvPr userDrawn="1"/>
        </p:nvSpPr>
        <p:spPr bwMode="auto">
          <a:xfrm rot="5400000">
            <a:off x="5610369" y="-5610363"/>
            <a:ext cx="971267" cy="12192001"/>
          </a:xfrm>
          <a:prstGeom prst="rect">
            <a:avLst/>
          </a:prstGeom>
          <a:gradFill flip="none" rotWithShape="1">
            <a:gsLst>
              <a:gs pos="0">
                <a:schemeClr val="accent1">
                  <a:lumMod val="5000"/>
                  <a:lumOff val="95000"/>
                  <a:alpha val="75000"/>
                </a:scheme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13532A61-7338-495C-8787-A222781205FF}"/>
              </a:ext>
            </a:extLst>
          </p:cNvPr>
          <p:cNvSpPr/>
          <p:nvPr userDrawn="1"/>
        </p:nvSpPr>
        <p:spPr bwMode="auto">
          <a:xfrm>
            <a:off x="426425" y="2128263"/>
            <a:ext cx="7477989" cy="358620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lvl="0" algn="ctr" defTabSz="913576"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4" name="Title 1">
            <a:extLst>
              <a:ext uri="{FF2B5EF4-FFF2-40B4-BE49-F238E27FC236}">
                <a16:creationId xmlns:a16="http://schemas.microsoft.com/office/drawing/2014/main" id="{C12028E2-C5DC-4CA9-88C9-D5024B2AD46E}"/>
              </a:ext>
            </a:extLst>
          </p:cNvPr>
          <p:cNvSpPr>
            <a:spLocks noGrp="1"/>
          </p:cNvSpPr>
          <p:nvPr>
            <p:ph type="title" hasCustomPrompt="1"/>
          </p:nvPr>
        </p:nvSpPr>
        <p:spPr>
          <a:xfrm>
            <a:off x="648974" y="2540313"/>
            <a:ext cx="7028471" cy="1793104"/>
          </a:xfrm>
          <a:noFill/>
        </p:spPr>
        <p:txBody>
          <a:bodyPr lIns="0" tIns="0" rIns="0" bIns="182880" anchor="b" anchorCtr="0"/>
          <a:lstStyle>
            <a:lvl1pPr>
              <a:defRPr sz="5291" strike="noStrike" spc="-147" baseline="0">
                <a:solidFill>
                  <a:schemeClr val="tx2"/>
                </a:solidFill>
                <a:latin typeface="+mj-lt"/>
              </a:defRPr>
            </a:lvl1pPr>
          </a:lstStyle>
          <a:p>
            <a:r>
              <a:rPr lang="en-US"/>
              <a:t>Azure presentation</a:t>
            </a:r>
            <a:br>
              <a:rPr lang="en-US"/>
            </a:br>
            <a:r>
              <a:rPr lang="en-US"/>
              <a:t>title or event name</a:t>
            </a:r>
          </a:p>
        </p:txBody>
      </p:sp>
      <p:sp>
        <p:nvSpPr>
          <p:cNvPr id="15" name="Text Placeholder 4">
            <a:extLst>
              <a:ext uri="{FF2B5EF4-FFF2-40B4-BE49-F238E27FC236}">
                <a16:creationId xmlns:a16="http://schemas.microsoft.com/office/drawing/2014/main" id="{6EFA9DF5-3A2A-422C-B2A6-A700C5CFD6E7}"/>
              </a:ext>
            </a:extLst>
          </p:cNvPr>
          <p:cNvSpPr>
            <a:spLocks noGrp="1"/>
          </p:cNvSpPr>
          <p:nvPr>
            <p:ph type="body" sz="quarter" idx="12" hasCustomPrompt="1"/>
          </p:nvPr>
        </p:nvSpPr>
        <p:spPr>
          <a:xfrm>
            <a:off x="648978" y="4342827"/>
            <a:ext cx="6107853" cy="945435"/>
          </a:xfrm>
          <a:noFill/>
        </p:spPr>
        <p:txBody>
          <a:bodyPr lIns="0" tIns="0" rIns="0" bIns="0">
            <a:noAutofit/>
          </a:bodyPr>
          <a:lstStyle>
            <a:lvl1pPr marL="0" indent="0">
              <a:lnSpc>
                <a:spcPct val="100000"/>
              </a:lnSpc>
              <a:spcBef>
                <a:spcPts val="0"/>
              </a:spcBef>
              <a:spcAft>
                <a:spcPts val="0"/>
              </a:spcAft>
              <a:buNone/>
              <a:defRPr sz="1765" spc="0" baseline="0">
                <a:solidFill>
                  <a:schemeClr val="tx1"/>
                </a:solidFill>
                <a:latin typeface="+mn-lt"/>
              </a:defRPr>
            </a:lvl1pPr>
          </a:lstStyle>
          <a:p>
            <a:pPr lvl="0"/>
            <a:r>
              <a:rPr lang="en-US"/>
              <a:t>Author name</a:t>
            </a:r>
          </a:p>
          <a:p>
            <a:pPr lvl="0"/>
            <a:r>
              <a:rPr lang="en-US"/>
              <a:t>Date</a:t>
            </a:r>
          </a:p>
        </p:txBody>
      </p:sp>
      <p:pic>
        <p:nvPicPr>
          <p:cNvPr id="8" name="Picture 7">
            <a:extLst>
              <a:ext uri="{FF2B5EF4-FFF2-40B4-BE49-F238E27FC236}">
                <a16:creationId xmlns:a16="http://schemas.microsoft.com/office/drawing/2014/main" id="{784461FB-856C-44B7-AF3E-D21A18D132CB}"/>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47903" y="246985"/>
            <a:ext cx="1741673" cy="576072"/>
          </a:xfrm>
          <a:prstGeom prst="rect">
            <a:avLst/>
          </a:prstGeom>
        </p:spPr>
      </p:pic>
    </p:spTree>
    <p:extLst>
      <p:ext uri="{BB962C8B-B14F-4D97-AF65-F5344CB8AC3E}">
        <p14:creationId xmlns:p14="http://schemas.microsoft.com/office/powerpoint/2010/main" val="6540775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Presentation title slide blue photo">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6" name="Picture 5">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2" name="Rectangle 1">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13" name="Rectangle 12">
            <a:extLst>
              <a:ext uri="{FF2B5EF4-FFF2-40B4-BE49-F238E27FC236}">
                <a16:creationId xmlns:a16="http://schemas.microsoft.com/office/drawing/2014/main" id="{13532A61-7338-495C-8787-A222781205FF}"/>
              </a:ext>
            </a:extLst>
          </p:cNvPr>
          <p:cNvSpPr/>
          <p:nvPr userDrawn="1"/>
        </p:nvSpPr>
        <p:spPr bwMode="auto">
          <a:xfrm>
            <a:off x="426424" y="212826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lvl="0"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4" name="Title 1">
            <a:extLst>
              <a:ext uri="{FF2B5EF4-FFF2-40B4-BE49-F238E27FC236}">
                <a16:creationId xmlns:a16="http://schemas.microsoft.com/office/drawing/2014/main" id="{C12028E2-C5DC-4CA9-88C9-D5024B2AD46E}"/>
              </a:ext>
            </a:extLst>
          </p:cNvPr>
          <p:cNvSpPr>
            <a:spLocks noGrp="1"/>
          </p:cNvSpPr>
          <p:nvPr>
            <p:ph type="title" hasCustomPrompt="1"/>
          </p:nvPr>
        </p:nvSpPr>
        <p:spPr>
          <a:xfrm>
            <a:off x="648974" y="2540313"/>
            <a:ext cx="7028471" cy="1793104"/>
          </a:xfrm>
          <a:noFill/>
        </p:spPr>
        <p:txBody>
          <a:bodyPr lIns="0" tIns="0" rIns="0" bIns="182880" anchor="b" anchorCtr="0"/>
          <a:lstStyle>
            <a:lvl1pPr>
              <a:defRPr sz="5293" strike="noStrike" spc="-147" baseline="0">
                <a:solidFill>
                  <a:schemeClr val="bg2"/>
                </a:solidFill>
                <a:latin typeface="+mj-lt"/>
              </a:defRPr>
            </a:lvl1pPr>
          </a:lstStyle>
          <a:p>
            <a:r>
              <a:rPr lang="en-US"/>
              <a:t>Azure presentation</a:t>
            </a:r>
            <a:br>
              <a:rPr lang="en-US"/>
            </a:br>
            <a:r>
              <a:rPr lang="en-US"/>
              <a:t>title or event name</a:t>
            </a:r>
          </a:p>
        </p:txBody>
      </p:sp>
      <p:sp>
        <p:nvSpPr>
          <p:cNvPr id="15" name="Text Placeholder 4">
            <a:extLst>
              <a:ext uri="{FF2B5EF4-FFF2-40B4-BE49-F238E27FC236}">
                <a16:creationId xmlns:a16="http://schemas.microsoft.com/office/drawing/2014/main" id="{6EFA9DF5-3A2A-422C-B2A6-A700C5CFD6E7}"/>
              </a:ext>
            </a:extLst>
          </p:cNvPr>
          <p:cNvSpPr>
            <a:spLocks noGrp="1"/>
          </p:cNvSpPr>
          <p:nvPr>
            <p:ph type="body" sz="quarter" idx="12" hasCustomPrompt="1"/>
          </p:nvPr>
        </p:nvSpPr>
        <p:spPr>
          <a:xfrm>
            <a:off x="648976" y="4342825"/>
            <a:ext cx="6107853"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a:t>Author name</a:t>
            </a:r>
          </a:p>
          <a:p>
            <a:pPr lvl="0"/>
            <a:r>
              <a:rPr lang="en-US"/>
              <a:t>Date</a:t>
            </a:r>
          </a:p>
        </p:txBody>
      </p:sp>
      <p:pic>
        <p:nvPicPr>
          <p:cNvPr id="10" name="Picture 9">
            <a:extLst>
              <a:ext uri="{FF2B5EF4-FFF2-40B4-BE49-F238E27FC236}">
                <a16:creationId xmlns:a16="http://schemas.microsoft.com/office/drawing/2014/main" id="{69752010-03A3-4EA2-99F5-BD7256D6539C}"/>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47903" y="246985"/>
            <a:ext cx="1741673" cy="576072"/>
          </a:xfrm>
          <a:prstGeom prst="rect">
            <a:avLst/>
          </a:prstGeom>
        </p:spPr>
      </p:pic>
    </p:spTree>
    <p:extLst>
      <p:ext uri="{BB962C8B-B14F-4D97-AF65-F5344CB8AC3E}">
        <p14:creationId xmlns:p14="http://schemas.microsoft.com/office/powerpoint/2010/main" val="5871118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7">
            <a:extLst>
              <a:ext uri="{FF2B5EF4-FFF2-40B4-BE49-F238E27FC236}">
                <a16:creationId xmlns:a16="http://schemas.microsoft.com/office/drawing/2014/main" id="{E89C1FB2-6B75-46E5-9AA1-5BE3945FCA2E}"/>
              </a:ext>
            </a:extLst>
          </p:cNvPr>
          <p:cNvSpPr txBox="1"/>
          <p:nvPr userDrawn="1"/>
        </p:nvSpPr>
        <p:spPr bwMode="black">
          <a:xfrm>
            <a:off x="96520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74076030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Presentation title slide white photo">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6" name="Picture 5">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2" name="Rectangle 1">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13" name="Rectangle 12">
            <a:extLst>
              <a:ext uri="{FF2B5EF4-FFF2-40B4-BE49-F238E27FC236}">
                <a16:creationId xmlns:a16="http://schemas.microsoft.com/office/drawing/2014/main" id="{13532A61-7338-495C-8787-A222781205FF}"/>
              </a:ext>
            </a:extLst>
          </p:cNvPr>
          <p:cNvSpPr/>
          <p:nvPr userDrawn="1"/>
        </p:nvSpPr>
        <p:spPr bwMode="auto">
          <a:xfrm>
            <a:off x="426425" y="2128263"/>
            <a:ext cx="7477989" cy="358620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lvl="0"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4" name="Title 1">
            <a:extLst>
              <a:ext uri="{FF2B5EF4-FFF2-40B4-BE49-F238E27FC236}">
                <a16:creationId xmlns:a16="http://schemas.microsoft.com/office/drawing/2014/main" id="{C12028E2-C5DC-4CA9-88C9-D5024B2AD46E}"/>
              </a:ext>
            </a:extLst>
          </p:cNvPr>
          <p:cNvSpPr>
            <a:spLocks noGrp="1"/>
          </p:cNvSpPr>
          <p:nvPr>
            <p:ph type="title" hasCustomPrompt="1"/>
          </p:nvPr>
        </p:nvSpPr>
        <p:spPr>
          <a:xfrm>
            <a:off x="648974" y="2540313"/>
            <a:ext cx="7028471" cy="1793104"/>
          </a:xfrm>
          <a:noFill/>
        </p:spPr>
        <p:txBody>
          <a:bodyPr lIns="0" tIns="0" rIns="0" bIns="182880" anchor="b" anchorCtr="0"/>
          <a:lstStyle>
            <a:lvl1pPr>
              <a:defRPr sz="5293" strike="noStrike" spc="-147" baseline="0">
                <a:solidFill>
                  <a:schemeClr val="tx2"/>
                </a:solidFill>
                <a:latin typeface="+mj-lt"/>
              </a:defRPr>
            </a:lvl1pPr>
          </a:lstStyle>
          <a:p>
            <a:r>
              <a:rPr lang="en-US"/>
              <a:t>Azure presentation</a:t>
            </a:r>
            <a:br>
              <a:rPr lang="en-US"/>
            </a:br>
            <a:r>
              <a:rPr lang="en-US"/>
              <a:t>title or event name</a:t>
            </a:r>
          </a:p>
        </p:txBody>
      </p:sp>
      <p:sp>
        <p:nvSpPr>
          <p:cNvPr id="15" name="Text Placeholder 4">
            <a:extLst>
              <a:ext uri="{FF2B5EF4-FFF2-40B4-BE49-F238E27FC236}">
                <a16:creationId xmlns:a16="http://schemas.microsoft.com/office/drawing/2014/main" id="{6EFA9DF5-3A2A-422C-B2A6-A700C5CFD6E7}"/>
              </a:ext>
            </a:extLst>
          </p:cNvPr>
          <p:cNvSpPr>
            <a:spLocks noGrp="1"/>
          </p:cNvSpPr>
          <p:nvPr>
            <p:ph type="body" sz="quarter" idx="12" hasCustomPrompt="1"/>
          </p:nvPr>
        </p:nvSpPr>
        <p:spPr>
          <a:xfrm>
            <a:off x="648976" y="4342825"/>
            <a:ext cx="6107853" cy="945435"/>
          </a:xfrm>
          <a:noFill/>
        </p:spPr>
        <p:txBody>
          <a:bodyPr lIns="0" tIns="0" rIns="0" bIns="0">
            <a:noAutofit/>
          </a:bodyPr>
          <a:lstStyle>
            <a:lvl1pPr marL="0" indent="0">
              <a:lnSpc>
                <a:spcPct val="100000"/>
              </a:lnSpc>
              <a:spcBef>
                <a:spcPts val="0"/>
              </a:spcBef>
              <a:spcAft>
                <a:spcPts val="0"/>
              </a:spcAft>
              <a:buNone/>
              <a:defRPr sz="1765" spc="0" baseline="0">
                <a:solidFill>
                  <a:schemeClr val="tx1"/>
                </a:solidFill>
                <a:latin typeface="+mn-lt"/>
              </a:defRPr>
            </a:lvl1pPr>
          </a:lstStyle>
          <a:p>
            <a:pPr lvl="0"/>
            <a:r>
              <a:rPr lang="en-US"/>
              <a:t>Author name</a:t>
            </a:r>
          </a:p>
          <a:p>
            <a:pPr lvl="0"/>
            <a:r>
              <a:rPr lang="en-US"/>
              <a:t>Date</a:t>
            </a:r>
          </a:p>
        </p:txBody>
      </p:sp>
      <p:pic>
        <p:nvPicPr>
          <p:cNvPr id="10" name="Picture 9">
            <a:extLst>
              <a:ext uri="{FF2B5EF4-FFF2-40B4-BE49-F238E27FC236}">
                <a16:creationId xmlns:a16="http://schemas.microsoft.com/office/drawing/2014/main" id="{CB22DF54-0BC3-4D9B-8F6B-B26F30785313}"/>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47903" y="246985"/>
            <a:ext cx="1741673" cy="576072"/>
          </a:xfrm>
          <a:prstGeom prst="rect">
            <a:avLst/>
          </a:prstGeom>
        </p:spPr>
      </p:pic>
    </p:spTree>
    <p:extLst>
      <p:ext uri="{BB962C8B-B14F-4D97-AF65-F5344CB8AC3E}">
        <p14:creationId xmlns:p14="http://schemas.microsoft.com/office/powerpoint/2010/main" val="21226870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1_Content Half Left">
    <p:bg>
      <p:bgRef idx="1001">
        <a:schemeClr val="bg2"/>
      </p:bgRef>
    </p:bg>
    <p:spTree>
      <p:nvGrpSpPr>
        <p:cNvPr id="1" name=""/>
        <p:cNvGrpSpPr/>
        <p:nvPr/>
      </p:nvGrpSpPr>
      <p:grpSpPr>
        <a:xfrm>
          <a:off x="0" y="0"/>
          <a:ext cx="0" cy="0"/>
          <a:chOff x="0" y="0"/>
          <a:chExt cx="0" cy="0"/>
        </a:xfrm>
      </p:grpSpPr>
      <p:sp>
        <p:nvSpPr>
          <p:cNvPr id="11" name="Title Placeholder 2">
            <a:extLst>
              <a:ext uri="{FF2B5EF4-FFF2-40B4-BE49-F238E27FC236}">
                <a16:creationId xmlns:a16="http://schemas.microsoft.com/office/drawing/2014/main" id="{9AFD44FB-5EE2-4D3E-9C7F-A0CA74B39F11}"/>
              </a:ext>
            </a:extLst>
          </p:cNvPr>
          <p:cNvSpPr>
            <a:spLocks noGrp="1"/>
          </p:cNvSpPr>
          <p:nvPr>
            <p:ph type="title"/>
          </p:nvPr>
        </p:nvSpPr>
        <p:spPr>
          <a:xfrm>
            <a:off x="457201" y="2575762"/>
            <a:ext cx="8420099" cy="609398"/>
          </a:xfrm>
          <a:prstGeom prst="rect">
            <a:avLst/>
          </a:prstGeom>
        </p:spPr>
        <p:txBody>
          <a:bodyPr vert="horz" wrap="square" lIns="0" tIns="0" rIns="0" bIns="0" rtlCol="0" anchor="b">
            <a:spAutoFit/>
          </a:bodyPr>
          <a:lstStyle>
            <a:lvl1pPr>
              <a:defRPr sz="4400" b="1" i="0">
                <a:solidFill>
                  <a:schemeClr val="tx1"/>
                </a:solidFill>
                <a:latin typeface="Segoe Pro Semibold" charset="0"/>
                <a:ea typeface="Segoe Pro Semibold" charset="0"/>
                <a:cs typeface="Segoe Pro Semibold" charset="0"/>
              </a:defRPr>
            </a:lvl1pPr>
          </a:lstStyle>
          <a:p>
            <a:r>
              <a:rPr lang="en-US"/>
              <a:t>Click to edit Master title style</a:t>
            </a:r>
          </a:p>
        </p:txBody>
      </p:sp>
      <p:sp>
        <p:nvSpPr>
          <p:cNvPr id="6" name="Subtitle 2">
            <a:extLst>
              <a:ext uri="{FF2B5EF4-FFF2-40B4-BE49-F238E27FC236}">
                <a16:creationId xmlns:a16="http://schemas.microsoft.com/office/drawing/2014/main" id="{AC21BB0E-11FF-4849-A437-1A08AE905469}"/>
              </a:ext>
            </a:extLst>
          </p:cNvPr>
          <p:cNvSpPr>
            <a:spLocks noGrp="1"/>
          </p:cNvSpPr>
          <p:nvPr>
            <p:ph type="subTitle" idx="27"/>
          </p:nvPr>
        </p:nvSpPr>
        <p:spPr>
          <a:xfrm>
            <a:off x="457200" y="3185160"/>
            <a:ext cx="9989821" cy="374398"/>
          </a:xfrm>
        </p:spPr>
        <p:txBody>
          <a:bodyPr>
            <a:spAutoFit/>
          </a:bodyPr>
          <a:lstStyle>
            <a:lvl1pPr marL="0" indent="0" algn="l">
              <a:spcBef>
                <a:spcPts val="0"/>
              </a:spcBef>
              <a:spcAft>
                <a:spcPts val="1200"/>
              </a:spcAft>
              <a:buNone/>
              <a:defRPr sz="2400" b="1" i="0" spc="-60" baseline="0">
                <a:solidFill>
                  <a:schemeClr val="tx2"/>
                </a:solidFill>
                <a:latin typeface="Segoe UI Semibold" charset="0"/>
                <a:ea typeface="Segoe UI Semibold" charset="0"/>
                <a:cs typeface="Segoe UI Semibold"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22321644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2_Content Half Left">
    <p:bg>
      <p:bgRef idx="1001">
        <a:schemeClr val="bg2"/>
      </p:bgRef>
    </p:bg>
    <p:spTree>
      <p:nvGrpSpPr>
        <p:cNvPr id="1" name=""/>
        <p:cNvGrpSpPr/>
        <p:nvPr/>
      </p:nvGrpSpPr>
      <p:grpSpPr>
        <a:xfrm>
          <a:off x="0" y="0"/>
          <a:ext cx="0" cy="0"/>
          <a:chOff x="0" y="0"/>
          <a:chExt cx="0" cy="0"/>
        </a:xfrm>
      </p:grpSpPr>
      <p:sp>
        <p:nvSpPr>
          <p:cNvPr id="11" name="Title Placeholder 2">
            <a:extLst>
              <a:ext uri="{FF2B5EF4-FFF2-40B4-BE49-F238E27FC236}">
                <a16:creationId xmlns:a16="http://schemas.microsoft.com/office/drawing/2014/main" id="{9AFD44FB-5EE2-4D3E-9C7F-A0CA74B39F11}"/>
              </a:ext>
            </a:extLst>
          </p:cNvPr>
          <p:cNvSpPr>
            <a:spLocks noGrp="1"/>
          </p:cNvSpPr>
          <p:nvPr>
            <p:ph type="title"/>
          </p:nvPr>
        </p:nvSpPr>
        <p:spPr>
          <a:xfrm>
            <a:off x="457200" y="1979046"/>
            <a:ext cx="4114800" cy="1218795"/>
          </a:xfrm>
          <a:prstGeom prst="rect">
            <a:avLst/>
          </a:prstGeom>
        </p:spPr>
        <p:txBody>
          <a:bodyPr vert="horz" wrap="square" lIns="0" tIns="0" rIns="0" bIns="0" rtlCol="0" anchor="b">
            <a:spAutoFit/>
          </a:bodyPr>
          <a:lstStyle>
            <a:lvl1pPr>
              <a:defRPr sz="4400" b="1" i="0">
                <a:solidFill>
                  <a:schemeClr val="tx1"/>
                </a:solidFill>
                <a:latin typeface="Segoe Pro Semibold" charset="0"/>
                <a:ea typeface="Segoe Pro Semibold" charset="0"/>
                <a:cs typeface="Segoe Pro Semibold" charset="0"/>
              </a:defRPr>
            </a:lvl1pPr>
          </a:lstStyle>
          <a:p>
            <a:r>
              <a:rPr lang="en-US"/>
              <a:t>Click to edit Master title style</a:t>
            </a:r>
          </a:p>
        </p:txBody>
      </p:sp>
      <p:sp>
        <p:nvSpPr>
          <p:cNvPr id="6" name="Subtitle 2">
            <a:extLst>
              <a:ext uri="{FF2B5EF4-FFF2-40B4-BE49-F238E27FC236}">
                <a16:creationId xmlns:a16="http://schemas.microsoft.com/office/drawing/2014/main" id="{AC21BB0E-11FF-4849-A437-1A08AE905469}"/>
              </a:ext>
            </a:extLst>
          </p:cNvPr>
          <p:cNvSpPr>
            <a:spLocks noGrp="1"/>
          </p:cNvSpPr>
          <p:nvPr>
            <p:ph type="subTitle" idx="27"/>
          </p:nvPr>
        </p:nvSpPr>
        <p:spPr>
          <a:xfrm>
            <a:off x="457200" y="3197841"/>
            <a:ext cx="4114800" cy="738664"/>
          </a:xfrm>
        </p:spPr>
        <p:txBody>
          <a:bodyPr>
            <a:spAutoFit/>
          </a:bodyPr>
          <a:lstStyle>
            <a:lvl1pPr marL="0" indent="0" algn="l">
              <a:spcBef>
                <a:spcPts val="0"/>
              </a:spcBef>
              <a:spcAft>
                <a:spcPts val="1200"/>
              </a:spcAft>
              <a:buNone/>
              <a:defRPr sz="2400" b="1" i="0" spc="-60" baseline="0">
                <a:solidFill>
                  <a:schemeClr val="tx1"/>
                </a:solidFill>
                <a:latin typeface="Segoe UI Semibold" charset="0"/>
                <a:ea typeface="Segoe UI Semibold" charset="0"/>
                <a:cs typeface="Segoe UI Semibold"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 name="Rectangle 1">
            <a:extLst>
              <a:ext uri="{FF2B5EF4-FFF2-40B4-BE49-F238E27FC236}">
                <a16:creationId xmlns:a16="http://schemas.microsoft.com/office/drawing/2014/main" id="{A2B61818-2F60-44E2-929C-E391BC061332}"/>
              </a:ext>
            </a:extLst>
          </p:cNvPr>
          <p:cNvSpPr/>
          <p:nvPr userDrawn="1"/>
        </p:nvSpPr>
        <p:spPr>
          <a:xfrm>
            <a:off x="6096000" y="0"/>
            <a:ext cx="6096000" cy="685800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5976510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Content">
    <p:bg>
      <p:bgRef idx="1001">
        <a:schemeClr val="bg2"/>
      </p:bgRef>
    </p:bg>
    <p:spTree>
      <p:nvGrpSpPr>
        <p:cNvPr id="1" name=""/>
        <p:cNvGrpSpPr/>
        <p:nvPr/>
      </p:nvGrpSpPr>
      <p:grpSpPr>
        <a:xfrm>
          <a:off x="0" y="0"/>
          <a:ext cx="0" cy="0"/>
          <a:chOff x="0" y="0"/>
          <a:chExt cx="0" cy="0"/>
        </a:xfrm>
      </p:grpSpPr>
      <p:sp>
        <p:nvSpPr>
          <p:cNvPr id="5" name="Footer Placeholder 6" hidden="1"/>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3" name="Title 2">
            <a:extLst>
              <a:ext uri="{FF2B5EF4-FFF2-40B4-BE49-F238E27FC236}">
                <a16:creationId xmlns:a16="http://schemas.microsoft.com/office/drawing/2014/main" id="{E76FA948-653B-4CA7-915C-E0E626C8813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872360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3"/>
            <a:ext cx="11339774" cy="1106487"/>
          </a:xfrm>
        </p:spPr>
        <p:txBody>
          <a:bodyPr wrap="square" lIns="0" tIns="0" rIns="0" bIns="0">
            <a:spAutoFit/>
          </a:bodyPr>
          <a:lst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lang="en-US" sz="1765" b="1" i="0" kern="1200" spc="0" baseline="0" dirty="0">
                <a:solidFill>
                  <a:srgbClr val="000000"/>
                </a:solidFill>
                <a:latin typeface="+mn-lt"/>
                <a:ea typeface="+mn-ea"/>
                <a:cs typeface="+mn-cs"/>
              </a:defRPr>
            </a:lvl1pPr>
            <a:lvl2pPr marL="0" indent="0">
              <a:lnSpc>
                <a:spcPct val="100000"/>
              </a:lnSpc>
              <a:spcBef>
                <a:spcPts val="0"/>
              </a:spcBef>
              <a:spcAft>
                <a:spcPts val="1371"/>
              </a:spcAft>
              <a:buNone/>
              <a:defRPr sz="1765">
                <a:solidFill>
                  <a:srgbClr val="000000"/>
                </a:solidFill>
              </a:defRPr>
            </a:lvl2pPr>
            <a:lvl3pPr marL="0" indent="0">
              <a:lnSpc>
                <a:spcPct val="100000"/>
              </a:lnSpc>
              <a:spcBef>
                <a:spcPts val="0"/>
              </a:spcBef>
              <a:spcAft>
                <a:spcPts val="1371"/>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a:t>
            </a:r>
          </a:p>
        </p:txBody>
      </p:sp>
      <p:grpSp>
        <p:nvGrpSpPr>
          <p:cNvPr id="7" name="Group 6">
            <a:extLst>
              <a:ext uri="{FF2B5EF4-FFF2-40B4-BE49-F238E27FC236}">
                <a16:creationId xmlns:a16="http://schemas.microsoft.com/office/drawing/2014/main" id="{6182A7AF-E813-4C15-9BF4-9097D7492EC1}"/>
              </a:ext>
            </a:extLst>
          </p:cNvPr>
          <p:cNvGrpSpPr/>
          <p:nvPr userDrawn="1"/>
        </p:nvGrpSpPr>
        <p:grpSpPr>
          <a:xfrm>
            <a:off x="436379" y="6431005"/>
            <a:ext cx="11326085" cy="94962"/>
            <a:chOff x="445128" y="6559056"/>
            <a:chExt cx="11553197" cy="96853"/>
          </a:xfrm>
        </p:grpSpPr>
        <p:sp>
          <p:nvSpPr>
            <p:cNvPr id="8" name="TextBox 7">
              <a:extLst>
                <a:ext uri="{FF2B5EF4-FFF2-40B4-BE49-F238E27FC236}">
                  <a16:creationId xmlns:a16="http://schemas.microsoft.com/office/drawing/2014/main" id="{23054922-7BB2-4879-9591-0FC564128406}"/>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8F459D94-C874-4D77-AEED-DD630F445785}"/>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097695272"/>
      </p:ext>
    </p:extLst>
  </p:cSld>
  <p:clrMapOvr>
    <a:masterClrMapping/>
  </p:clrMapOvr>
  <p:transition>
    <p:fade/>
  </p:transition>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Title &amp; body with bullets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0573"/>
            <a:ext cx="11339774" cy="1106487"/>
          </a:xfrm>
        </p:spPr>
        <p:txBody>
          <a:bodyPr wrap="square" lIns="0" tIns="0" rIns="0" bIns="0">
            <a:spAutoFit/>
          </a:bodyPr>
          <a:lstStyle>
            <a:lvl1pPr marL="280067" indent="-280067">
              <a:lnSpc>
                <a:spcPct val="100000"/>
              </a:lnSpc>
              <a:spcBef>
                <a:spcPts val="0"/>
              </a:spcBef>
              <a:spcAft>
                <a:spcPts val="1371"/>
              </a:spcAft>
              <a:buFont typeface="Arial" panose="020B0604020202020204" pitchFamily="34" charset="0"/>
              <a:buChar char="•"/>
              <a:defRPr sz="1765" b="0" i="0">
                <a:solidFill>
                  <a:srgbClr val="000000"/>
                </a:solidFill>
                <a:latin typeface="+mj-lt"/>
              </a:defRPr>
            </a:lvl1pPr>
            <a:lvl2pPr marL="504120" indent="-280067">
              <a:lnSpc>
                <a:spcPct val="100000"/>
              </a:lnSpc>
              <a:spcBef>
                <a:spcPts val="0"/>
              </a:spcBef>
              <a:spcAft>
                <a:spcPts val="1371"/>
              </a:spcAft>
              <a:buFont typeface="Arial" panose="020B0604020202020204" pitchFamily="34" charset="0"/>
              <a:buChar char="•"/>
              <a:defRPr sz="1765">
                <a:solidFill>
                  <a:srgbClr val="000000"/>
                </a:solidFill>
              </a:defRPr>
            </a:lvl2pPr>
            <a:lvl3pPr marL="728174" indent="-280067">
              <a:lnSpc>
                <a:spcPct val="100000"/>
              </a:lnSpc>
              <a:spcBef>
                <a:spcPts val="0"/>
              </a:spcBef>
              <a:spcAft>
                <a:spcPts val="1371"/>
              </a:spcAft>
              <a:buFont typeface="Arial" panose="020B0604020202020204" pitchFamily="34" charset="0"/>
              <a:buChar char="•"/>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 (with bullets)</a:t>
            </a:r>
          </a:p>
        </p:txBody>
      </p:sp>
      <p:grpSp>
        <p:nvGrpSpPr>
          <p:cNvPr id="7" name="Group 6">
            <a:extLst>
              <a:ext uri="{FF2B5EF4-FFF2-40B4-BE49-F238E27FC236}">
                <a16:creationId xmlns:a16="http://schemas.microsoft.com/office/drawing/2014/main" id="{4B26EB38-B802-47F3-8575-888FC1AA6B67}"/>
              </a:ext>
            </a:extLst>
          </p:cNvPr>
          <p:cNvGrpSpPr/>
          <p:nvPr userDrawn="1"/>
        </p:nvGrpSpPr>
        <p:grpSpPr>
          <a:xfrm>
            <a:off x="436379" y="6431005"/>
            <a:ext cx="11326085" cy="94962"/>
            <a:chOff x="445128" y="6559056"/>
            <a:chExt cx="11553197" cy="96853"/>
          </a:xfrm>
        </p:grpSpPr>
        <p:sp>
          <p:nvSpPr>
            <p:cNvPr id="8" name="TextBox 7">
              <a:extLst>
                <a:ext uri="{FF2B5EF4-FFF2-40B4-BE49-F238E27FC236}">
                  <a16:creationId xmlns:a16="http://schemas.microsoft.com/office/drawing/2014/main" id="{E0F140AB-64C1-48AA-A79D-6818AEB0D90E}"/>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D3818870-6D91-4EAA-9132-2E15E4E80F8B}"/>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910998605"/>
      </p:ext>
    </p:extLst>
  </p:cSld>
  <p:clrMapOvr>
    <a:masterClrMapping/>
  </p:clrMapOvr>
  <p:transition>
    <p:fade/>
  </p:transition>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1_Title &amp; body with bullets slide">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4B26EB38-B802-47F3-8575-888FC1AA6B67}"/>
              </a:ext>
            </a:extLst>
          </p:cNvPr>
          <p:cNvGrpSpPr/>
          <p:nvPr userDrawn="1"/>
        </p:nvGrpSpPr>
        <p:grpSpPr>
          <a:xfrm>
            <a:off x="436379" y="6431005"/>
            <a:ext cx="11326085" cy="94962"/>
            <a:chOff x="445128" y="6559056"/>
            <a:chExt cx="11553197" cy="96853"/>
          </a:xfrm>
        </p:grpSpPr>
        <p:sp>
          <p:nvSpPr>
            <p:cNvPr id="8" name="TextBox 7">
              <a:extLst>
                <a:ext uri="{FF2B5EF4-FFF2-40B4-BE49-F238E27FC236}">
                  <a16:creationId xmlns:a16="http://schemas.microsoft.com/office/drawing/2014/main" id="{E0F140AB-64C1-48AA-A79D-6818AEB0D90E}"/>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D3818870-6D91-4EAA-9132-2E15E4E80F8B}"/>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3" name="Text Placeholder 2">
            <a:extLst>
              <a:ext uri="{FF2B5EF4-FFF2-40B4-BE49-F238E27FC236}">
                <a16:creationId xmlns:a16="http://schemas.microsoft.com/office/drawing/2014/main" id="{0E2CAED3-5C3B-4638-84D2-AFD40B0A6536}"/>
              </a:ext>
            </a:extLst>
          </p:cNvPr>
          <p:cNvSpPr>
            <a:spLocks noGrp="1"/>
          </p:cNvSpPr>
          <p:nvPr>
            <p:ph type="body" sz="quarter" idx="11"/>
          </p:nvPr>
        </p:nvSpPr>
        <p:spPr>
          <a:xfrm>
            <a:off x="436563" y="962025"/>
            <a:ext cx="11336337" cy="307777"/>
          </a:xfrm>
        </p:spPr>
        <p:txBody>
          <a:bodyPr/>
          <a:lstStyle>
            <a:lvl1pPr>
              <a:defRPr sz="2000" b="0">
                <a:solidFill>
                  <a:schemeClr val="tx2"/>
                </a:solidFill>
              </a:defRPr>
            </a:lvl1pPr>
          </a:lstStyle>
          <a:p>
            <a:pPr lvl="0"/>
            <a:r>
              <a:rPr lang="en-US"/>
              <a:t>Click to edit Master text styles</a:t>
            </a:r>
          </a:p>
        </p:txBody>
      </p:sp>
      <p:sp>
        <p:nvSpPr>
          <p:cNvPr id="4" name="Title 3">
            <a:extLst>
              <a:ext uri="{FF2B5EF4-FFF2-40B4-BE49-F238E27FC236}">
                <a16:creationId xmlns:a16="http://schemas.microsoft.com/office/drawing/2014/main" id="{E6B7040F-1E2C-4F82-ABB7-F07F089ED8BE}"/>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74589520"/>
      </p:ext>
    </p:extLst>
  </p:cSld>
  <p:clrMapOvr>
    <a:masterClrMapping/>
  </p:clrMapOvr>
  <p:transition>
    <p:fade/>
  </p:transition>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D93F0F27-6B90-4485-A3C5-1C1E05E189E8}"/>
              </a:ext>
            </a:extLst>
          </p:cNvPr>
          <p:cNvGrpSpPr/>
          <p:nvPr userDrawn="1"/>
        </p:nvGrpSpPr>
        <p:grpSpPr>
          <a:xfrm>
            <a:off x="436379" y="6431005"/>
            <a:ext cx="11326085" cy="94962"/>
            <a:chOff x="445128" y="6559056"/>
            <a:chExt cx="11553197" cy="96853"/>
          </a:xfrm>
        </p:grpSpPr>
        <p:sp>
          <p:nvSpPr>
            <p:cNvPr id="8" name="TextBox 7">
              <a:extLst>
                <a:ext uri="{FF2B5EF4-FFF2-40B4-BE49-F238E27FC236}">
                  <a16:creationId xmlns:a16="http://schemas.microsoft.com/office/drawing/2014/main" id="{AE9C5276-7B68-429C-9DA6-E4F27E0CA047}"/>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2" name="Title 1">
            <a:extLst>
              <a:ext uri="{FF2B5EF4-FFF2-40B4-BE49-F238E27FC236}">
                <a16:creationId xmlns:a16="http://schemas.microsoft.com/office/drawing/2014/main" id="{7897F37A-7EA1-4CFC-9E0B-8E83614C55B2}"/>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24417083"/>
      </p:ext>
    </p:extLst>
  </p:cSld>
  <p:clrMapOvr>
    <a:masterClrMapping/>
  </p:clrMapOvr>
  <p:transition>
    <p:fade/>
  </p:transition>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Three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4691"/>
            <a:ext cx="11339774" cy="814777"/>
          </a:xfrm>
        </p:spPr>
        <p:txBody>
          <a:bodyPr wrap="square" lIns="0" tIns="0" rIns="0" bIns="0">
            <a:spAutoFit/>
          </a:bodyPr>
          <a:lstStyle>
            <a:lvl1pPr marL="0" indent="0">
              <a:lnSpc>
                <a:spcPct val="100000"/>
              </a:lnSpc>
              <a:spcBef>
                <a:spcPts val="0"/>
              </a:spcBef>
              <a:spcAft>
                <a:spcPts val="1371"/>
              </a:spcAft>
              <a:buNone/>
              <a:defRPr sz="1765" b="0" i="0">
                <a:solidFill>
                  <a:srgbClr val="000000"/>
                </a:solidFill>
                <a:latin typeface="+mn-lt"/>
              </a:defRPr>
            </a:lvl1pPr>
            <a:lvl2pPr marL="224054" indent="0">
              <a:lnSpc>
                <a:spcPct val="100000"/>
              </a:lnSpc>
              <a:spcBef>
                <a:spcPts val="0"/>
              </a:spcBef>
              <a:spcAft>
                <a:spcPts val="1371"/>
              </a:spcAft>
              <a:buNone/>
              <a:defRPr sz="1765">
                <a:solidFill>
                  <a:srgbClr val="000000"/>
                </a:solidFill>
              </a:defRPr>
            </a:lvl2pPr>
            <a:lvl3pPr marL="448107" indent="0">
              <a:lnSpc>
                <a:spcPct val="100000"/>
              </a:lnSpc>
              <a:spcBef>
                <a:spcPts val="0"/>
              </a:spcBef>
              <a:spcAft>
                <a:spcPts val="1371"/>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5" y="2313290"/>
            <a:ext cx="3630521" cy="2602491"/>
          </a:xfrm>
        </p:spPr>
        <p:txBody>
          <a:bodyPr lIns="0" tIns="0" rIns="0" bIns="0">
            <a:noAutofit/>
          </a:bodyPr>
          <a:lstStyle>
            <a:lvl1pPr marL="0" indent="0">
              <a:lnSpc>
                <a:spcPct val="100000"/>
              </a:lnSpc>
              <a:spcBef>
                <a:spcPts val="0"/>
              </a:spcBef>
              <a:spcAft>
                <a:spcPts val="882"/>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882"/>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1361" y="2313290"/>
            <a:ext cx="3623050" cy="2602491"/>
          </a:xfrm>
        </p:spPr>
        <p:txBody>
          <a:bodyPr lIns="0" tIns="0" rIns="0" bIns="0">
            <a:noAutofit/>
          </a:bodyPr>
          <a:lstStyle>
            <a:lvl1pPr marL="0" indent="0">
              <a:lnSpc>
                <a:spcPct val="100000"/>
              </a:lnSpc>
              <a:spcBef>
                <a:spcPts val="0"/>
              </a:spcBef>
              <a:spcAft>
                <a:spcPts val="882"/>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882"/>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6964" y="2313292"/>
            <a:ext cx="3630521" cy="2649187"/>
          </a:xfrm>
        </p:spPr>
        <p:txBody>
          <a:bodyPr lIns="0" tIns="0" rIns="0" bIns="0"/>
          <a:lstStyle>
            <a:lvl1pPr marL="0" indent="0">
              <a:lnSpc>
                <a:spcPct val="100000"/>
              </a:lnSpc>
              <a:spcBef>
                <a:spcPts val="0"/>
              </a:spcBef>
              <a:spcAft>
                <a:spcPts val="882"/>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882"/>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grpSp>
        <p:nvGrpSpPr>
          <p:cNvPr id="11" name="Group 10">
            <a:extLst>
              <a:ext uri="{FF2B5EF4-FFF2-40B4-BE49-F238E27FC236}">
                <a16:creationId xmlns:a16="http://schemas.microsoft.com/office/drawing/2014/main" id="{B3053341-E5CB-4603-A7D1-F64915184546}"/>
              </a:ext>
            </a:extLst>
          </p:cNvPr>
          <p:cNvGrpSpPr/>
          <p:nvPr userDrawn="1"/>
        </p:nvGrpSpPr>
        <p:grpSpPr>
          <a:xfrm>
            <a:off x="436379" y="6431005"/>
            <a:ext cx="11326085" cy="94962"/>
            <a:chOff x="445128" y="6559056"/>
            <a:chExt cx="11553197" cy="96853"/>
          </a:xfrm>
        </p:grpSpPr>
        <p:sp>
          <p:nvSpPr>
            <p:cNvPr id="12" name="TextBox 11">
              <a:extLst>
                <a:ext uri="{FF2B5EF4-FFF2-40B4-BE49-F238E27FC236}">
                  <a16:creationId xmlns:a16="http://schemas.microsoft.com/office/drawing/2014/main" id="{4E6D7F9D-B875-4E75-BE96-C6AEB682F0FA}"/>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13" name="Freeform: Shape 12">
              <a:extLst>
                <a:ext uri="{FF2B5EF4-FFF2-40B4-BE49-F238E27FC236}">
                  <a16:creationId xmlns:a16="http://schemas.microsoft.com/office/drawing/2014/main" id="{5B40F06A-D2B5-4A80-B009-4D9116EA0EAD}"/>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541097119"/>
      </p:ext>
    </p:extLst>
  </p:cSld>
  <p:clrMapOvr>
    <a:masterClrMapping/>
  </p:clrMapOvr>
  <p:transition>
    <p:fade/>
  </p:transition>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Three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5"/>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54" indent="0">
              <a:lnSpc>
                <a:spcPct val="100000"/>
              </a:lnSpc>
              <a:spcBef>
                <a:spcPts val="0"/>
              </a:spcBef>
              <a:spcAft>
                <a:spcPts val="1371"/>
              </a:spcAft>
              <a:buNone/>
              <a:defRPr sz="1765">
                <a:solidFill>
                  <a:srgbClr val="000000"/>
                </a:solidFill>
              </a:defRPr>
            </a:lvl2pPr>
            <a:lvl3pPr marL="448107" indent="0">
              <a:lnSpc>
                <a:spcPct val="100000"/>
              </a:lnSpc>
              <a:spcBef>
                <a:spcPts val="0"/>
              </a:spcBef>
              <a:spcAft>
                <a:spcPts val="1371"/>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5" y="2310842"/>
            <a:ext cx="3630521" cy="2602491"/>
          </a:xfrm>
        </p:spPr>
        <p:txBody>
          <a:bodyPr lIns="0" tIns="0" rIns="0" bIns="0">
            <a:noAutofit/>
          </a:bodyPr>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marL="280067" lvl="1" indent="-280067">
              <a:buFont typeface="Arial" panose="020B0604020202020204" pitchFamily="34" charset="0"/>
              <a:buChar char="•"/>
            </a:pPr>
            <a:r>
              <a:rPr lang="en-US"/>
              <a:t>Body copy Segoe Regular 14</a:t>
            </a:r>
          </a:p>
          <a:p>
            <a:pPr marL="280067" lvl="1" indent="-280067">
              <a:buFont typeface="Arial" panose="020B0604020202020204" pitchFamily="34" charset="0"/>
              <a:buChar char="•"/>
            </a:pPr>
            <a:r>
              <a:rPr lang="en-US"/>
              <a:t>Lorem ipsum dolor sit </a:t>
            </a:r>
            <a:r>
              <a:rPr lang="en-US" err="1"/>
              <a:t>amet</a:t>
            </a:r>
            <a:r>
              <a:rPr lang="en-US"/>
              <a:t>, </a:t>
            </a:r>
            <a:r>
              <a:rPr lang="en-US" err="1"/>
              <a:t>consectetur</a:t>
            </a:r>
            <a:endParaRPr lang="en-US"/>
          </a:p>
          <a:p>
            <a:pPr marL="280067" lvl="1" indent="-280067">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067" lvl="1" indent="-280067">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067" lvl="1" indent="-280067">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067" lvl="1" indent="-280067">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067" lvl="1" indent="-280067">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067" lvl="1" indent="-280067">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a:p>
            <a:pPr marL="280067" lvl="1" indent="-280067">
              <a:buFont typeface="Arial" panose="020B0604020202020204" pitchFamily="34" charset="0"/>
              <a:buChar char="•"/>
            </a:pPr>
            <a:endParaRPr lang="en-US"/>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1361" y="2310842"/>
            <a:ext cx="3623050" cy="2602491"/>
          </a:xfrm>
        </p:spPr>
        <p:txBody>
          <a:bodyPr lIns="0" tIns="0" rIns="0" bIns="0">
            <a:noAutofit/>
          </a:bodyPr>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marL="280067" lvl="1" indent="-280067">
              <a:buFont typeface="Arial" panose="020B0604020202020204" pitchFamily="34" charset="0"/>
              <a:buChar char="•"/>
            </a:pPr>
            <a:r>
              <a:rPr lang="en-US"/>
              <a:t>Body copy Segoe Regular 14</a:t>
            </a:r>
          </a:p>
          <a:p>
            <a:pPr marL="280067" lvl="1" indent="-280067">
              <a:buFont typeface="Arial" panose="020B0604020202020204" pitchFamily="34" charset="0"/>
              <a:buChar char="•"/>
            </a:pPr>
            <a:r>
              <a:rPr lang="en-US"/>
              <a:t>Lorem ipsum dolor sit </a:t>
            </a:r>
            <a:r>
              <a:rPr lang="en-US" err="1"/>
              <a:t>amet</a:t>
            </a:r>
            <a:r>
              <a:rPr lang="en-US"/>
              <a:t>, </a:t>
            </a:r>
            <a:r>
              <a:rPr lang="en-US" err="1"/>
              <a:t>consectetur</a:t>
            </a:r>
            <a:endParaRPr lang="en-US"/>
          </a:p>
          <a:p>
            <a:pPr marL="280067" lvl="1" indent="-280067">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067" lvl="1" indent="-280067">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067" lvl="1" indent="-280067">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067" lvl="1" indent="-280067">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067" lvl="1" indent="-280067">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067" lvl="1" indent="-280067">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6964" y="2310842"/>
            <a:ext cx="3630521" cy="2655983"/>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marL="280067" lvl="1" indent="-280067">
              <a:buFont typeface="Arial" panose="020B0604020202020204" pitchFamily="34" charset="0"/>
              <a:buChar char="•"/>
            </a:pPr>
            <a:r>
              <a:rPr lang="en-US"/>
              <a:t>Body copy Segoe Regular 14</a:t>
            </a:r>
          </a:p>
          <a:p>
            <a:pPr marL="280067" lvl="1" indent="-280067">
              <a:buFont typeface="Arial" panose="020B0604020202020204" pitchFamily="34" charset="0"/>
              <a:buChar char="•"/>
            </a:pPr>
            <a:r>
              <a:rPr lang="en-US"/>
              <a:t>Lorem ipsum dolor sit </a:t>
            </a:r>
            <a:r>
              <a:rPr lang="en-US" err="1"/>
              <a:t>amet</a:t>
            </a:r>
            <a:r>
              <a:rPr lang="en-US"/>
              <a:t>, </a:t>
            </a:r>
            <a:r>
              <a:rPr lang="en-US" err="1"/>
              <a:t>consectetur</a:t>
            </a:r>
            <a:endParaRPr lang="en-US"/>
          </a:p>
          <a:p>
            <a:pPr marL="280067" lvl="1" indent="-280067">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067" lvl="1" indent="-280067">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067" lvl="1" indent="-280067">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067" lvl="1" indent="-280067">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067" lvl="1" indent="-280067">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067" lvl="1" indent="-280067">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grpSp>
        <p:nvGrpSpPr>
          <p:cNvPr id="11" name="Group 10">
            <a:extLst>
              <a:ext uri="{FF2B5EF4-FFF2-40B4-BE49-F238E27FC236}">
                <a16:creationId xmlns:a16="http://schemas.microsoft.com/office/drawing/2014/main" id="{D9F8B0FF-313D-4C1A-A7B1-593EFBB6799A}"/>
              </a:ext>
            </a:extLst>
          </p:cNvPr>
          <p:cNvGrpSpPr/>
          <p:nvPr userDrawn="1"/>
        </p:nvGrpSpPr>
        <p:grpSpPr>
          <a:xfrm>
            <a:off x="436379" y="6431005"/>
            <a:ext cx="11326085" cy="94962"/>
            <a:chOff x="445128" y="6559056"/>
            <a:chExt cx="11553197" cy="96853"/>
          </a:xfrm>
        </p:grpSpPr>
        <p:sp>
          <p:nvSpPr>
            <p:cNvPr id="12" name="TextBox 11">
              <a:extLst>
                <a:ext uri="{FF2B5EF4-FFF2-40B4-BE49-F238E27FC236}">
                  <a16:creationId xmlns:a16="http://schemas.microsoft.com/office/drawing/2014/main" id="{2891F4A9-544F-4CF3-A3B0-A9DCC101E957}"/>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13" name="Freeform: Shape 12">
              <a:extLst>
                <a:ext uri="{FF2B5EF4-FFF2-40B4-BE49-F238E27FC236}">
                  <a16:creationId xmlns:a16="http://schemas.microsoft.com/office/drawing/2014/main" id="{96146284-39AE-45CB-80C2-9315EFA1A67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486539763"/>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12648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12648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pic>
        <p:nvPicPr>
          <p:cNvPr id="4" name="Picture 3">
            <a:extLst>
              <a:ext uri="{FF2B5EF4-FFF2-40B4-BE49-F238E27FC236}">
                <a16:creationId xmlns:a16="http://schemas.microsoft.com/office/drawing/2014/main" id="{6557066C-5133-4E22-AE58-F2101DA24DED}"/>
              </a:ext>
            </a:extLst>
          </p:cNvPr>
          <p:cNvPicPr>
            <a:picLocks noChangeAspect="1"/>
          </p:cNvPicPr>
          <p:nvPr userDrawn="1"/>
        </p:nvPicPr>
        <p:blipFill rotWithShape="1">
          <a:blip r:embed="rId2"/>
          <a:srcRect l="487" t="16931" r="33333" b="24211"/>
          <a:stretch/>
        </p:blipFill>
        <p:spPr bwMode="invGray">
          <a:xfrm>
            <a:off x="5098119" y="585788"/>
            <a:ext cx="7093880" cy="6272211"/>
          </a:xfrm>
          <a:prstGeom prst="rect">
            <a:avLst/>
          </a:prstGeom>
        </p:spPr>
      </p:pic>
      <p:sp>
        <p:nvSpPr>
          <p:cNvPr id="6" name="TextBox 7">
            <a:extLst>
              <a:ext uri="{FF2B5EF4-FFF2-40B4-BE49-F238E27FC236}">
                <a16:creationId xmlns:a16="http://schemas.microsoft.com/office/drawing/2014/main" id="{64E1D9FA-9E2F-48CB-9D5D-F452A17FA04F}"/>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1655710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3"/>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54" indent="0">
              <a:lnSpc>
                <a:spcPct val="100000"/>
              </a:lnSpc>
              <a:spcBef>
                <a:spcPts val="0"/>
              </a:spcBef>
              <a:spcAft>
                <a:spcPts val="1371"/>
              </a:spcAft>
              <a:buNone/>
              <a:defRPr sz="1765">
                <a:solidFill>
                  <a:srgbClr val="000000"/>
                </a:solidFill>
              </a:defRPr>
            </a:lvl2pPr>
            <a:lvl3pPr marL="448107" indent="0">
              <a:lnSpc>
                <a:spcPct val="100000"/>
              </a:lnSpc>
              <a:spcBef>
                <a:spcPts val="0"/>
              </a:spcBef>
              <a:spcAft>
                <a:spcPts val="1371"/>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0716"/>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5" y="2313289"/>
            <a:ext cx="5555966" cy="2602491"/>
          </a:xfrm>
        </p:spPr>
        <p:txBody>
          <a:bodyPr lIns="0" tIns="0" rIns="0" bIns="0">
            <a:noAutofit/>
          </a:bodyPr>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3" y="2313290"/>
            <a:ext cx="5547873" cy="2602491"/>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grpSp>
        <p:nvGrpSpPr>
          <p:cNvPr id="11" name="Group 10">
            <a:extLst>
              <a:ext uri="{FF2B5EF4-FFF2-40B4-BE49-F238E27FC236}">
                <a16:creationId xmlns:a16="http://schemas.microsoft.com/office/drawing/2014/main" id="{46ABC6A5-2286-458F-8881-7622FBA353AE}"/>
              </a:ext>
            </a:extLst>
          </p:cNvPr>
          <p:cNvGrpSpPr/>
          <p:nvPr userDrawn="1"/>
        </p:nvGrpSpPr>
        <p:grpSpPr>
          <a:xfrm>
            <a:off x="436379" y="6431005"/>
            <a:ext cx="11326085" cy="94962"/>
            <a:chOff x="445128" y="6559056"/>
            <a:chExt cx="11553197" cy="96853"/>
          </a:xfrm>
        </p:grpSpPr>
        <p:sp>
          <p:nvSpPr>
            <p:cNvPr id="12" name="TextBox 11">
              <a:extLst>
                <a:ext uri="{FF2B5EF4-FFF2-40B4-BE49-F238E27FC236}">
                  <a16:creationId xmlns:a16="http://schemas.microsoft.com/office/drawing/2014/main" id="{D0FAD3E8-4D59-4DCB-AE9B-C4D805BB43B9}"/>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13" name="Freeform: Shape 12">
              <a:extLst>
                <a:ext uri="{FF2B5EF4-FFF2-40B4-BE49-F238E27FC236}">
                  <a16:creationId xmlns:a16="http://schemas.microsoft.com/office/drawing/2014/main" id="{0E7DB636-1AE5-4AD4-9DFE-8A8AEFEE08A6}"/>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307084169"/>
      </p:ext>
    </p:extLst>
  </p:cSld>
  <p:clrMapOvr>
    <a:masterClrMapping/>
  </p:clrMapOvr>
  <p:transition>
    <p:fade/>
  </p:transition>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Two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3"/>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54" indent="0">
              <a:lnSpc>
                <a:spcPct val="100000"/>
              </a:lnSpc>
              <a:spcBef>
                <a:spcPts val="0"/>
              </a:spcBef>
              <a:spcAft>
                <a:spcPts val="1371"/>
              </a:spcAft>
              <a:buNone/>
              <a:defRPr sz="1765">
                <a:solidFill>
                  <a:srgbClr val="000000"/>
                </a:solidFill>
              </a:defRPr>
            </a:lvl2pPr>
            <a:lvl3pPr marL="448107" indent="0">
              <a:lnSpc>
                <a:spcPct val="100000"/>
              </a:lnSpc>
              <a:spcBef>
                <a:spcPts val="0"/>
              </a:spcBef>
              <a:spcAft>
                <a:spcPts val="1371"/>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5" y="2313289"/>
            <a:ext cx="5555966" cy="2605274"/>
          </a:xfrm>
        </p:spPr>
        <p:txBody>
          <a:bodyPr lIns="0" tIns="0" rIns="0" bIns="0">
            <a:noAutofit/>
          </a:bodyPr>
          <a:lstStyle>
            <a:lvl1pPr marL="0" marR="0" indent="0" algn="l" defTabSz="914192" rtl="0" eaLnBrk="1" fontAlgn="auto" latinLnBrk="0" hangingPunct="1">
              <a:lnSpc>
                <a:spcPct val="100000"/>
              </a:lnSpc>
              <a:spcBef>
                <a:spcPts val="0"/>
              </a:spcBef>
              <a:spcAft>
                <a:spcPts val="686"/>
              </a:spcAft>
              <a:buClrTx/>
              <a:buSzPct val="90000"/>
              <a:buFont typeface="Wingdings" panose="05000000000000000000" pitchFamily="2" charset="2"/>
              <a:buNone/>
              <a:tabLst/>
              <a:defRPr sz="1371" b="1">
                <a:solidFill>
                  <a:schemeClr val="tx2"/>
                </a:solidFill>
                <a:latin typeface="+mn-lt"/>
              </a:defRPr>
            </a:lvl1pPr>
            <a:lvl2pPr marL="280067" marR="0" indent="-280067" algn="l" defTabSz="914192" rtl="0" eaLnBrk="1" fontAlgn="auto" latinLnBrk="0" hangingPunct="1">
              <a:lnSpc>
                <a:spcPct val="100000"/>
              </a:lnSpc>
              <a:spcBef>
                <a:spcPts val="0"/>
              </a:spcBef>
              <a:spcAft>
                <a:spcPts val="686"/>
              </a:spcAft>
              <a:buClrTx/>
              <a:buSzPct val="90000"/>
              <a:buFont typeface="Arial" panose="020B0604020202020204" pitchFamily="34" charset="0"/>
              <a:buChar char="•"/>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ct val="100000"/>
              </a:lnSpc>
              <a:spcBef>
                <a:spcPts val="0"/>
              </a:spcBef>
              <a:spcAft>
                <a:spcPts val="882"/>
              </a:spcAft>
              <a:buClrTx/>
              <a:buSzPct val="90000"/>
              <a:buFont typeface="Wingdings" panose="05000000000000000000" pitchFamily="2" charset="2"/>
              <a:buNone/>
              <a:tabLst/>
              <a:defRPr/>
            </a:pPr>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3" y="2313292"/>
            <a:ext cx="5547873" cy="2605273"/>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280067" marR="0" indent="-280067" algn="l" defTabSz="914192" rtl="0" eaLnBrk="1" fontAlgn="auto" latinLnBrk="0" hangingPunct="1">
              <a:lnSpc>
                <a:spcPct val="100000"/>
              </a:lnSpc>
              <a:spcBef>
                <a:spcPts val="0"/>
              </a:spcBef>
              <a:spcAft>
                <a:spcPts val="686"/>
              </a:spcAft>
              <a:buClrTx/>
              <a:buSzPct val="90000"/>
              <a:buFont typeface="Arial" panose="020B0604020202020204" pitchFamily="34" charset="0"/>
              <a:buChar char="•"/>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grpSp>
        <p:nvGrpSpPr>
          <p:cNvPr id="11" name="Group 10">
            <a:extLst>
              <a:ext uri="{FF2B5EF4-FFF2-40B4-BE49-F238E27FC236}">
                <a16:creationId xmlns:a16="http://schemas.microsoft.com/office/drawing/2014/main" id="{651489A3-DD10-44FD-9986-8AB7959BD216}"/>
              </a:ext>
            </a:extLst>
          </p:cNvPr>
          <p:cNvGrpSpPr/>
          <p:nvPr userDrawn="1"/>
        </p:nvGrpSpPr>
        <p:grpSpPr>
          <a:xfrm>
            <a:off x="436379" y="6431005"/>
            <a:ext cx="11326085" cy="94962"/>
            <a:chOff x="445128" y="6559056"/>
            <a:chExt cx="11553197" cy="96853"/>
          </a:xfrm>
        </p:grpSpPr>
        <p:sp>
          <p:nvSpPr>
            <p:cNvPr id="12" name="TextBox 11">
              <a:extLst>
                <a:ext uri="{FF2B5EF4-FFF2-40B4-BE49-F238E27FC236}">
                  <a16:creationId xmlns:a16="http://schemas.microsoft.com/office/drawing/2014/main" id="{57FA93B7-EB2D-43DF-9ADE-BBAF11C96106}"/>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13" name="Freeform: Shape 12">
              <a:extLst>
                <a:ext uri="{FF2B5EF4-FFF2-40B4-BE49-F238E27FC236}">
                  <a16:creationId xmlns:a16="http://schemas.microsoft.com/office/drawing/2014/main" id="{EB7E7DE8-E117-4547-956A-5A96D5B1E5F0}"/>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824101601"/>
      </p:ext>
    </p:extLst>
  </p:cSld>
  <p:clrMapOvr>
    <a:masterClrMapping/>
  </p:clrMapOvr>
  <p:transition>
    <p:fade/>
  </p:transition>
</p:sldLayout>
</file>

<file path=ppt/slideLayouts/slideLayout242.xml><?xml version="1.0" encoding="utf-8"?>
<p:sldLayout xmlns:a="http://schemas.openxmlformats.org/drawingml/2006/main" xmlns:r="http://schemas.openxmlformats.org/officeDocument/2006/relationships" xmlns:p="http://schemas.openxmlformats.org/presentationml/2006/main"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1"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6" y="222583"/>
            <a:ext cx="5555966" cy="758022"/>
          </a:xfrm>
          <a:prstGeom prst="rect">
            <a:avLst/>
          </a:prstGeom>
        </p:spPr>
        <p:txBody>
          <a:bodyPr vert="horz" wrap="square" lIns="0" tIns="164592" rIns="0" bIns="0" rtlCol="0" anchor="t">
            <a:noAutofit/>
          </a:bodyPr>
          <a:lstStyle>
            <a:lvl1pPr>
              <a:defRPr/>
            </a:lvl1pPr>
          </a:lstStyle>
          <a:p>
            <a:r>
              <a:rPr lang="en-US"/>
              <a:t>Photo layout</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1129914"/>
            <a:ext cx="5555965" cy="2573509"/>
          </a:xfrm>
        </p:spPr>
        <p:txBody>
          <a:bodyPr wrap="square" lIns="0" tIns="0" rIns="0" bIns="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745" b="0" i="0">
                <a:solidFill>
                  <a:srgbClr val="000000"/>
                </a:solidFill>
                <a:latin typeface="+mn-lt"/>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07" indent="0">
              <a:buNone/>
              <a:defRPr/>
            </a:lvl3pPr>
            <a:lvl4pPr marL="672161" indent="0">
              <a:buNone/>
              <a:defRPr/>
            </a:lvl4pPr>
            <a:lvl5pPr marL="896214" indent="0">
              <a:buNone/>
              <a:defRPr/>
            </a:lvl5pPr>
          </a:lstStyle>
          <a:p>
            <a:pPr lvl="0"/>
            <a:r>
              <a:rPr lang="pt-BR"/>
              <a:t>Subhead Segoe UI 28pt</a:t>
            </a:r>
          </a:p>
          <a:p>
            <a:pPr lvl="0"/>
            <a:r>
              <a:rPr lang="pt-BR"/>
              <a:t>Subhead Segoe UI 28pt</a:t>
            </a:r>
          </a:p>
          <a:p>
            <a:pPr lvl="0"/>
            <a:r>
              <a:rPr lang="pt-BR"/>
              <a:t>Subhead Segoe UI 28pt</a:t>
            </a:r>
          </a:p>
        </p:txBody>
      </p:sp>
      <p:grpSp>
        <p:nvGrpSpPr>
          <p:cNvPr id="7" name="Group 6">
            <a:extLst>
              <a:ext uri="{FF2B5EF4-FFF2-40B4-BE49-F238E27FC236}">
                <a16:creationId xmlns:a16="http://schemas.microsoft.com/office/drawing/2014/main" id="{50554184-0121-4D93-A92D-8254F04359E5}"/>
              </a:ext>
            </a:extLst>
          </p:cNvPr>
          <p:cNvGrpSpPr/>
          <p:nvPr userDrawn="1"/>
        </p:nvGrpSpPr>
        <p:grpSpPr>
          <a:xfrm>
            <a:off x="436379" y="6431005"/>
            <a:ext cx="11326085" cy="94962"/>
            <a:chOff x="445128" y="6559056"/>
            <a:chExt cx="11553197" cy="96853"/>
          </a:xfrm>
        </p:grpSpPr>
        <p:sp>
          <p:nvSpPr>
            <p:cNvPr id="8" name="TextBox 7">
              <a:extLst>
                <a:ext uri="{FF2B5EF4-FFF2-40B4-BE49-F238E27FC236}">
                  <a16:creationId xmlns:a16="http://schemas.microsoft.com/office/drawing/2014/main" id="{5D0B40D0-B633-4D61-B3DE-ECCE7632298F}"/>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A50068B5-65EC-465E-BF0B-07A2D86F6A1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83670698"/>
      </p:ext>
    </p:extLst>
  </p:cSld>
  <p:clrMapOvr>
    <a:masterClrMapping/>
  </p:clrMapOvr>
  <p:transition>
    <p:fade/>
  </p:transition>
  <p:extLst>
    <p:ext uri="{DCECCB84-F9BA-43D5-87BE-67443E8EF086}">
      <p15:sldGuideLst xmlns:p15="http://schemas.microsoft.com/office/powerpoint/2012/main"/>
    </p:ext>
  </p:extLs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Three column photo">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5" y="1179838"/>
            <a:ext cx="3632388" cy="2583813"/>
          </a:xfrm>
          <a:blipFill>
            <a:blip r:embed="rId2"/>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12" name="Picture Placeholder 10"/>
          <p:cNvSpPr>
            <a:spLocks noGrp="1"/>
          </p:cNvSpPr>
          <p:nvPr>
            <p:ph type="pic" sz="quarter" idx="15" hasCustomPrompt="1"/>
          </p:nvPr>
        </p:nvSpPr>
        <p:spPr>
          <a:xfrm>
            <a:off x="4281364" y="1179838"/>
            <a:ext cx="3623050" cy="2583813"/>
          </a:xfrm>
          <a:blipFill>
            <a:blip r:embed="rId3"/>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13" name="Picture Placeholder 10"/>
          <p:cNvSpPr>
            <a:spLocks noGrp="1"/>
          </p:cNvSpPr>
          <p:nvPr>
            <p:ph type="pic" sz="quarter" idx="16" hasCustomPrompt="1"/>
          </p:nvPr>
        </p:nvSpPr>
        <p:spPr>
          <a:xfrm>
            <a:off x="8126964" y="1179839"/>
            <a:ext cx="3634002" cy="2583814"/>
          </a:xfrm>
          <a:blipFill>
            <a:blip r:embed="rId4"/>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5" name="Text Placeholder 4"/>
          <p:cNvSpPr>
            <a:spLocks noGrp="1"/>
          </p:cNvSpPr>
          <p:nvPr>
            <p:ph type="body" sz="quarter" idx="11" hasCustomPrompt="1"/>
          </p:nvPr>
        </p:nvSpPr>
        <p:spPr>
          <a:xfrm>
            <a:off x="426425" y="3986232"/>
            <a:ext cx="3630521" cy="1145506"/>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9" name="Text Placeholder 4"/>
          <p:cNvSpPr>
            <a:spLocks noGrp="1"/>
          </p:cNvSpPr>
          <p:nvPr>
            <p:ph type="body" sz="quarter" idx="12" hasCustomPrompt="1"/>
          </p:nvPr>
        </p:nvSpPr>
        <p:spPr>
          <a:xfrm>
            <a:off x="4281361" y="3986232"/>
            <a:ext cx="3623050" cy="1145506"/>
          </a:xfrm>
        </p:spPr>
        <p:txBody>
          <a:bodyPr lIns="0" tIns="0" rIns="0" bIns="0"/>
          <a:lstStyle>
            <a:lvl1pPr marL="0" indent="0">
              <a:lnSpc>
                <a:spcPct val="100000"/>
              </a:lnSpc>
              <a:spcBef>
                <a:spcPts val="0"/>
              </a:spcBef>
              <a:spcAft>
                <a:spcPts val="686"/>
              </a:spcAft>
              <a:buNone/>
              <a:defRPr lang="en-US" sz="1371" b="1" kern="1200" spc="0" baseline="0" dirty="0" smtClean="0">
                <a:solidFill>
                  <a:schemeClr val="tx2"/>
                </a:solidFill>
                <a:latin typeface="+mn-lt"/>
                <a:ea typeface="+mn-ea"/>
                <a:cs typeface="+mn-cs"/>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10" name="Text Placeholder 4"/>
          <p:cNvSpPr>
            <a:spLocks noGrp="1"/>
          </p:cNvSpPr>
          <p:nvPr>
            <p:ph type="body" sz="quarter" idx="13" hasCustomPrompt="1"/>
          </p:nvPr>
        </p:nvSpPr>
        <p:spPr>
          <a:xfrm>
            <a:off x="8126964" y="3986232"/>
            <a:ext cx="3630521" cy="1145506"/>
          </a:xfrm>
        </p:spPr>
        <p:txBody>
          <a:bodyPr lIns="0" tIns="0" rIns="0" bIns="0"/>
          <a:lstStyle>
            <a:lvl1pPr marL="0" indent="0">
              <a:lnSpc>
                <a:spcPct val="100000"/>
              </a:lnSpc>
              <a:spcBef>
                <a:spcPts val="0"/>
              </a:spcBef>
              <a:spcAft>
                <a:spcPts val="686"/>
              </a:spcAft>
              <a:buNone/>
              <a:defRPr lang="en-US" sz="1371" b="1" kern="1200" spc="0" baseline="0" dirty="0">
                <a:solidFill>
                  <a:schemeClr val="tx2"/>
                </a:solidFill>
                <a:latin typeface="+mn-lt"/>
                <a:ea typeface="+mn-ea"/>
                <a:cs typeface="+mn-cs"/>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1445" y="222584"/>
            <a:ext cx="11336039" cy="739343"/>
          </a:xfrm>
          <a:prstGeom prst="rect">
            <a:avLst/>
          </a:prstGeom>
        </p:spPr>
        <p:txBody>
          <a:bodyPr vert="horz" wrap="square" lIns="0" tIns="164592" rIns="0" bIns="0" rtlCol="0" anchor="t">
            <a:noAutofit/>
          </a:bodyPr>
          <a:lstStyle>
            <a:lvl1pPr>
              <a:defRPr/>
            </a:lvl1pPr>
          </a:lstStyle>
          <a:p>
            <a:r>
              <a:rPr lang="en-US"/>
              <a:t>Three column photo layout</a:t>
            </a:r>
          </a:p>
        </p:txBody>
      </p:sp>
      <p:grpSp>
        <p:nvGrpSpPr>
          <p:cNvPr id="18" name="Group 17">
            <a:extLst>
              <a:ext uri="{FF2B5EF4-FFF2-40B4-BE49-F238E27FC236}">
                <a16:creationId xmlns:a16="http://schemas.microsoft.com/office/drawing/2014/main" id="{CCC9C6B4-9B54-4D0C-8B87-A0A4642CD206}"/>
              </a:ext>
            </a:extLst>
          </p:cNvPr>
          <p:cNvGrpSpPr/>
          <p:nvPr userDrawn="1"/>
        </p:nvGrpSpPr>
        <p:grpSpPr>
          <a:xfrm>
            <a:off x="436379" y="6431005"/>
            <a:ext cx="11326085" cy="94962"/>
            <a:chOff x="445128" y="6559056"/>
            <a:chExt cx="11553197" cy="96853"/>
          </a:xfrm>
        </p:grpSpPr>
        <p:sp>
          <p:nvSpPr>
            <p:cNvPr id="19" name="TextBox 18">
              <a:extLst>
                <a:ext uri="{FF2B5EF4-FFF2-40B4-BE49-F238E27FC236}">
                  <a16:creationId xmlns:a16="http://schemas.microsoft.com/office/drawing/2014/main" id="{40EF3F47-A607-4398-A1C3-1F89AAA510A5}"/>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20" name="Freeform: Shape 19">
              <a:extLst>
                <a:ext uri="{FF2B5EF4-FFF2-40B4-BE49-F238E27FC236}">
                  <a16:creationId xmlns:a16="http://schemas.microsoft.com/office/drawing/2014/main" id="{FE4C43B4-0FA2-4818-8D3B-FC12237FA7F4}"/>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241170040"/>
      </p:ext>
    </p:extLst>
  </p:cSld>
  <p:clrMapOvr>
    <a:masterClrMapping/>
  </p:clrMapOvr>
  <p:transition>
    <p:fade/>
  </p:transition>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Three column photo with bullets">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5" y="1179838"/>
            <a:ext cx="3632388" cy="2583813"/>
          </a:xfrm>
          <a:blipFill>
            <a:blip r:embed="rId2"/>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12" name="Picture Placeholder 10"/>
          <p:cNvSpPr>
            <a:spLocks noGrp="1"/>
          </p:cNvSpPr>
          <p:nvPr>
            <p:ph type="pic" sz="quarter" idx="15" hasCustomPrompt="1"/>
          </p:nvPr>
        </p:nvSpPr>
        <p:spPr>
          <a:xfrm>
            <a:off x="4281364" y="1179838"/>
            <a:ext cx="3623050" cy="2583813"/>
          </a:xfrm>
          <a:blipFill>
            <a:blip r:embed="rId3"/>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13" name="Picture Placeholder 10"/>
          <p:cNvSpPr>
            <a:spLocks noGrp="1"/>
          </p:cNvSpPr>
          <p:nvPr>
            <p:ph type="pic" sz="quarter" idx="16" hasCustomPrompt="1"/>
          </p:nvPr>
        </p:nvSpPr>
        <p:spPr>
          <a:xfrm>
            <a:off x="8126964" y="1179839"/>
            <a:ext cx="3634002" cy="2583814"/>
          </a:xfrm>
          <a:blipFill>
            <a:blip r:embed="rId4"/>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5" name="Text Placeholder 4"/>
          <p:cNvSpPr>
            <a:spLocks noGrp="1"/>
          </p:cNvSpPr>
          <p:nvPr>
            <p:ph type="body" sz="quarter" idx="11" hasCustomPrompt="1"/>
          </p:nvPr>
        </p:nvSpPr>
        <p:spPr>
          <a:xfrm>
            <a:off x="426425" y="3986234"/>
            <a:ext cx="3630521" cy="1113895"/>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280067" marR="0" indent="-280067" algn="l" defTabSz="914192" rtl="0" eaLnBrk="1" fontAlgn="auto" latinLnBrk="0" hangingPunct="1">
              <a:lnSpc>
                <a:spcPct val="100000"/>
              </a:lnSpc>
              <a:spcBef>
                <a:spcPts val="0"/>
              </a:spcBef>
              <a:spcAft>
                <a:spcPts val="686"/>
              </a:spcAft>
              <a:buClrTx/>
              <a:buSzPct val="90000"/>
              <a:buFont typeface="Arial" panose="020B0604020202020204" pitchFamily="34" charset="0"/>
              <a:buChar char="•"/>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9" name="Text Placeholder 4"/>
          <p:cNvSpPr>
            <a:spLocks noGrp="1"/>
          </p:cNvSpPr>
          <p:nvPr>
            <p:ph type="body" sz="quarter" idx="12" hasCustomPrompt="1"/>
          </p:nvPr>
        </p:nvSpPr>
        <p:spPr>
          <a:xfrm>
            <a:off x="4281361" y="3986234"/>
            <a:ext cx="3623050" cy="1113895"/>
          </a:xfrm>
        </p:spPr>
        <p:txBody>
          <a:bodyPr lIns="0" tIns="0" rIns="0" bIns="0"/>
          <a:lstStyle>
            <a:lvl1pPr marL="0" indent="0">
              <a:lnSpc>
                <a:spcPct val="100000"/>
              </a:lnSpc>
              <a:spcBef>
                <a:spcPts val="0"/>
              </a:spcBef>
              <a:spcAft>
                <a:spcPts val="686"/>
              </a:spcAft>
              <a:buNone/>
              <a:defRPr lang="en-US" sz="1371" b="1" kern="1200" spc="0" baseline="0" dirty="0" smtClean="0">
                <a:solidFill>
                  <a:schemeClr val="tx2"/>
                </a:solidFill>
                <a:latin typeface="+mn-lt"/>
                <a:ea typeface="+mn-ea"/>
                <a:cs typeface="+mn-cs"/>
              </a:defRPr>
            </a:lvl1pPr>
            <a:lvl2pPr marL="280067" marR="0" indent="-280067" algn="l" defTabSz="914192" rtl="0" eaLnBrk="1" fontAlgn="auto" latinLnBrk="0" hangingPunct="1">
              <a:lnSpc>
                <a:spcPct val="100000"/>
              </a:lnSpc>
              <a:spcBef>
                <a:spcPts val="0"/>
              </a:spcBef>
              <a:spcAft>
                <a:spcPts val="686"/>
              </a:spcAft>
              <a:buClrTx/>
              <a:buSzPct val="90000"/>
              <a:buFont typeface="Arial" panose="020B0604020202020204" pitchFamily="34" charset="0"/>
              <a:buChar char="•"/>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10" name="Text Placeholder 4"/>
          <p:cNvSpPr>
            <a:spLocks noGrp="1"/>
          </p:cNvSpPr>
          <p:nvPr>
            <p:ph type="body" sz="quarter" idx="13" hasCustomPrompt="1"/>
          </p:nvPr>
        </p:nvSpPr>
        <p:spPr>
          <a:xfrm>
            <a:off x="8126964" y="3986234"/>
            <a:ext cx="3630521" cy="1113895"/>
          </a:xfrm>
        </p:spPr>
        <p:txBody>
          <a:bodyPr lIns="0" tIns="0" rIns="0" bIns="0"/>
          <a:lstStyle>
            <a:lvl1pPr marL="0" indent="0">
              <a:lnSpc>
                <a:spcPct val="100000"/>
              </a:lnSpc>
              <a:spcBef>
                <a:spcPts val="0"/>
              </a:spcBef>
              <a:spcAft>
                <a:spcPts val="686"/>
              </a:spcAft>
              <a:buNone/>
              <a:defRPr lang="en-US" sz="1371" b="1" kern="1200" spc="0" baseline="0" dirty="0">
                <a:solidFill>
                  <a:schemeClr val="tx2"/>
                </a:solidFill>
                <a:latin typeface="+mn-lt"/>
                <a:ea typeface="+mn-ea"/>
                <a:cs typeface="+mn-cs"/>
              </a:defRPr>
            </a:lvl1pPr>
            <a:lvl2pPr marL="280067" marR="0" indent="-280067" algn="l" defTabSz="914192" rtl="0" eaLnBrk="1" fontAlgn="auto" latinLnBrk="0" hangingPunct="1">
              <a:lnSpc>
                <a:spcPct val="100000"/>
              </a:lnSpc>
              <a:spcBef>
                <a:spcPts val="0"/>
              </a:spcBef>
              <a:spcAft>
                <a:spcPts val="686"/>
              </a:spcAft>
              <a:buClrTx/>
              <a:buSzPct val="90000"/>
              <a:buFont typeface="Arial" panose="020B0604020202020204" pitchFamily="34" charset="0"/>
              <a:buChar char="•"/>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lvl1pPr>
          </a:lstStyle>
          <a:p>
            <a:r>
              <a:rPr lang="en-US"/>
              <a:t>Three column photo layout (with bullets)</a:t>
            </a:r>
          </a:p>
        </p:txBody>
      </p:sp>
      <p:grpSp>
        <p:nvGrpSpPr>
          <p:cNvPr id="18" name="Group 17">
            <a:extLst>
              <a:ext uri="{FF2B5EF4-FFF2-40B4-BE49-F238E27FC236}">
                <a16:creationId xmlns:a16="http://schemas.microsoft.com/office/drawing/2014/main" id="{5815438F-A144-457D-89C1-1917055B3598}"/>
              </a:ext>
            </a:extLst>
          </p:cNvPr>
          <p:cNvGrpSpPr/>
          <p:nvPr userDrawn="1"/>
        </p:nvGrpSpPr>
        <p:grpSpPr>
          <a:xfrm>
            <a:off x="436379" y="6431005"/>
            <a:ext cx="11326085" cy="94962"/>
            <a:chOff x="445128" y="6559056"/>
            <a:chExt cx="11553197" cy="96853"/>
          </a:xfrm>
        </p:grpSpPr>
        <p:sp>
          <p:nvSpPr>
            <p:cNvPr id="19" name="TextBox 18">
              <a:extLst>
                <a:ext uri="{FF2B5EF4-FFF2-40B4-BE49-F238E27FC236}">
                  <a16:creationId xmlns:a16="http://schemas.microsoft.com/office/drawing/2014/main" id="{2368DB57-6EA9-4E0A-A39F-6275C3C0DEBF}"/>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20" name="Freeform: Shape 19">
              <a:extLst>
                <a:ext uri="{FF2B5EF4-FFF2-40B4-BE49-F238E27FC236}">
                  <a16:creationId xmlns:a16="http://schemas.microsoft.com/office/drawing/2014/main" id="{3D05540E-A25B-47D6-9815-472E0476BCEA}"/>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736046105"/>
      </p:ext>
    </p:extLst>
  </p:cSld>
  <p:clrMapOvr>
    <a:masterClrMapping/>
  </p:clrMapOvr>
  <p:transition>
    <p:fade/>
  </p:transition>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Six column text">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426426" y="1138746"/>
            <a:ext cx="1710367" cy="4101572"/>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220716"/>
            <a:ext cx="11336039" cy="739343"/>
          </a:xfrm>
          <a:prstGeom prst="rect">
            <a:avLst/>
          </a:prstGeom>
        </p:spPr>
        <p:txBody>
          <a:bodyPr vert="horz" wrap="square" lIns="0" tIns="164592" rIns="0" bIns="0" rtlCol="0" anchor="t">
            <a:noAutofit/>
          </a:bodyPr>
          <a:lstStyle>
            <a:lvl1pPr>
              <a:defRPr/>
            </a:lvl1pPr>
          </a:lstStyle>
          <a:p>
            <a:r>
              <a:rPr lang="en-US"/>
              <a:t>Six column text layout</a:t>
            </a:r>
          </a:p>
        </p:txBody>
      </p:sp>
      <p:sp>
        <p:nvSpPr>
          <p:cNvPr id="15" name="Text Placeholder 4">
            <a:extLst>
              <a:ext uri="{FF2B5EF4-FFF2-40B4-BE49-F238E27FC236}">
                <a16:creationId xmlns:a16="http://schemas.microsoft.com/office/drawing/2014/main" id="{6536D72C-EFB8-4AA4-B6E9-DA9E98009337}"/>
              </a:ext>
            </a:extLst>
          </p:cNvPr>
          <p:cNvSpPr>
            <a:spLocks noGrp="1"/>
          </p:cNvSpPr>
          <p:nvPr>
            <p:ph type="body" sz="quarter" idx="12" hasCustomPrompt="1"/>
          </p:nvPr>
        </p:nvSpPr>
        <p:spPr>
          <a:xfrm>
            <a:off x="2351207" y="1138746"/>
            <a:ext cx="1710367" cy="4101572"/>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6" name="Text Placeholder 4">
            <a:extLst>
              <a:ext uri="{FF2B5EF4-FFF2-40B4-BE49-F238E27FC236}">
                <a16:creationId xmlns:a16="http://schemas.microsoft.com/office/drawing/2014/main" id="{2C33CBA9-CFB9-46AA-8083-B5F0592E5B24}"/>
              </a:ext>
            </a:extLst>
          </p:cNvPr>
          <p:cNvSpPr>
            <a:spLocks noGrp="1"/>
          </p:cNvSpPr>
          <p:nvPr>
            <p:ph type="body" sz="quarter" idx="13" hasCustomPrompt="1"/>
          </p:nvPr>
        </p:nvSpPr>
        <p:spPr>
          <a:xfrm>
            <a:off x="4275988" y="1138746"/>
            <a:ext cx="1710367" cy="4101572"/>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7" name="Text Placeholder 4">
            <a:extLst>
              <a:ext uri="{FF2B5EF4-FFF2-40B4-BE49-F238E27FC236}">
                <a16:creationId xmlns:a16="http://schemas.microsoft.com/office/drawing/2014/main" id="{7174EC55-6C81-4FBC-A5EF-0BD1F76D4563}"/>
              </a:ext>
            </a:extLst>
          </p:cNvPr>
          <p:cNvSpPr>
            <a:spLocks noGrp="1"/>
          </p:cNvSpPr>
          <p:nvPr>
            <p:ph type="body" sz="quarter" idx="14" hasCustomPrompt="1"/>
          </p:nvPr>
        </p:nvSpPr>
        <p:spPr>
          <a:xfrm>
            <a:off x="6200769" y="1138746"/>
            <a:ext cx="1710367" cy="4101572"/>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8" name="Text Placeholder 4">
            <a:extLst>
              <a:ext uri="{FF2B5EF4-FFF2-40B4-BE49-F238E27FC236}">
                <a16:creationId xmlns:a16="http://schemas.microsoft.com/office/drawing/2014/main" id="{5E1BEB93-4ED4-4262-A137-E9EF68ABBFB6}"/>
              </a:ext>
            </a:extLst>
          </p:cNvPr>
          <p:cNvSpPr>
            <a:spLocks noGrp="1"/>
          </p:cNvSpPr>
          <p:nvPr>
            <p:ph type="body" sz="quarter" idx="15" hasCustomPrompt="1"/>
          </p:nvPr>
        </p:nvSpPr>
        <p:spPr>
          <a:xfrm>
            <a:off x="8125550" y="1138746"/>
            <a:ext cx="1710367" cy="4101572"/>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9" name="Text Placeholder 4">
            <a:extLst>
              <a:ext uri="{FF2B5EF4-FFF2-40B4-BE49-F238E27FC236}">
                <a16:creationId xmlns:a16="http://schemas.microsoft.com/office/drawing/2014/main" id="{45067E8C-7901-4F06-A33F-B8EFCB540A49}"/>
              </a:ext>
            </a:extLst>
          </p:cNvPr>
          <p:cNvSpPr>
            <a:spLocks noGrp="1"/>
          </p:cNvSpPr>
          <p:nvPr>
            <p:ph type="body" sz="quarter" idx="16" hasCustomPrompt="1"/>
          </p:nvPr>
        </p:nvSpPr>
        <p:spPr>
          <a:xfrm>
            <a:off x="10050333" y="1138746"/>
            <a:ext cx="1710367" cy="4101572"/>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a:t>
            </a:r>
          </a:p>
        </p:txBody>
      </p:sp>
      <p:grpSp>
        <p:nvGrpSpPr>
          <p:cNvPr id="12" name="Group 11">
            <a:extLst>
              <a:ext uri="{FF2B5EF4-FFF2-40B4-BE49-F238E27FC236}">
                <a16:creationId xmlns:a16="http://schemas.microsoft.com/office/drawing/2014/main" id="{B1242B85-5464-438E-BC49-E2C787DACC5E}"/>
              </a:ext>
            </a:extLst>
          </p:cNvPr>
          <p:cNvGrpSpPr/>
          <p:nvPr userDrawn="1"/>
        </p:nvGrpSpPr>
        <p:grpSpPr>
          <a:xfrm>
            <a:off x="436379" y="6431005"/>
            <a:ext cx="11326085" cy="94962"/>
            <a:chOff x="445128" y="6559056"/>
            <a:chExt cx="11553197" cy="96853"/>
          </a:xfrm>
        </p:grpSpPr>
        <p:sp>
          <p:nvSpPr>
            <p:cNvPr id="13" name="TextBox 12">
              <a:extLst>
                <a:ext uri="{FF2B5EF4-FFF2-40B4-BE49-F238E27FC236}">
                  <a16:creationId xmlns:a16="http://schemas.microsoft.com/office/drawing/2014/main" id="{47CC4F51-1744-4347-928B-9C2EBD93C355}"/>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20" name="Freeform: Shape 19">
              <a:extLst>
                <a:ext uri="{FF2B5EF4-FFF2-40B4-BE49-F238E27FC236}">
                  <a16:creationId xmlns:a16="http://schemas.microsoft.com/office/drawing/2014/main" id="{969FE803-4A39-4DD0-A534-2853E80251CA}"/>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770188425"/>
      </p:ext>
    </p:extLst>
  </p:cSld>
  <p:clrMapOvr>
    <a:masterClrMapping/>
  </p:clrMapOvr>
  <p:transition>
    <p:fade/>
  </p:transition>
  <p:extLst>
    <p:ext uri="{DCECCB84-F9BA-43D5-87BE-67443E8EF086}">
      <p15:sldGuideLst xmlns:p15="http://schemas.microsoft.com/office/powerpoint/2012/main"/>
    </p:ext>
  </p:extLst>
</p:sldLayout>
</file>

<file path=ppt/slideLayouts/slideLayout246.xml><?xml version="1.0" encoding="utf-8"?>
<p:sldLayout xmlns:a="http://schemas.openxmlformats.org/drawingml/2006/main" xmlns:r="http://schemas.openxmlformats.org/officeDocument/2006/relationships" xmlns:p="http://schemas.openxmlformats.org/presentationml/2006/main"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2" y="1179839"/>
            <a:ext cx="5780073" cy="3756460"/>
          </a:xfrm>
        </p:spPr>
        <p:txBody>
          <a:bodyPr anchor="ctr">
            <a:noAutofit/>
          </a:bodyPr>
          <a:lstStyle>
            <a:lvl1pPr algn="ctr">
              <a:defRPr sz="1765" b="1">
                <a:latin typeface="+mn-lt"/>
              </a:defRPr>
            </a:lvl1pPr>
          </a:lstStyle>
          <a:p>
            <a:r>
              <a:rPr lang="en-US"/>
              <a:t>Drop photo here</a:t>
            </a:r>
          </a:p>
        </p:txBody>
      </p:sp>
      <p:sp>
        <p:nvSpPr>
          <p:cNvPr id="4" name="Text Placeholder 3"/>
          <p:cNvSpPr>
            <a:spLocks noGrp="1"/>
          </p:cNvSpPr>
          <p:nvPr>
            <p:ph type="body" sz="quarter" idx="10" hasCustomPrompt="1"/>
          </p:nvPr>
        </p:nvSpPr>
        <p:spPr>
          <a:xfrm>
            <a:off x="426424" y="1144855"/>
            <a:ext cx="5138175" cy="2573509"/>
          </a:xfrm>
        </p:spPr>
        <p:txBody>
          <a:bodyPr wrap="square" lIns="0" tIns="0" rIns="0" bIns="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745" b="0" i="0">
                <a:solidFill>
                  <a:srgbClr val="000000"/>
                </a:solidFill>
                <a:latin typeface="+mn-lt"/>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07" indent="0">
              <a:buNone/>
              <a:defRPr/>
            </a:lvl3pPr>
            <a:lvl4pPr marL="672161" indent="0">
              <a:buNone/>
              <a:defRPr/>
            </a:lvl4pPr>
            <a:lvl5pPr marL="896214" indent="0">
              <a:buNone/>
              <a:defRPr/>
            </a:lvl5pPr>
          </a:lstStyle>
          <a:p>
            <a:pPr lvl="0"/>
            <a:r>
              <a:rPr lang="pt-BR"/>
              <a:t>Subhead Segoe UI 28pt</a:t>
            </a:r>
          </a:p>
          <a:p>
            <a:pPr lvl="0"/>
            <a:r>
              <a:rPr lang="pt-BR"/>
              <a:t>Subhead Segoe UI 28pt</a:t>
            </a:r>
          </a:p>
          <a:p>
            <a:pPr lvl="0"/>
            <a:r>
              <a:rPr lang="pt-BR"/>
              <a:t>Subhead Segoe UI 28pt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Device layout</a:t>
            </a:r>
          </a:p>
        </p:txBody>
      </p:sp>
      <p:grpSp>
        <p:nvGrpSpPr>
          <p:cNvPr id="5" name="Group 4">
            <a:extLst>
              <a:ext uri="{FF2B5EF4-FFF2-40B4-BE49-F238E27FC236}">
                <a16:creationId xmlns:a16="http://schemas.microsoft.com/office/drawing/2014/main" id="{5552388F-EBC5-45C4-93C9-67EC7FB5FE00}"/>
              </a:ext>
            </a:extLst>
          </p:cNvPr>
          <p:cNvGrpSpPr/>
          <p:nvPr userDrawn="1"/>
        </p:nvGrpSpPr>
        <p:grpSpPr>
          <a:xfrm>
            <a:off x="436379" y="6431005"/>
            <a:ext cx="11326085" cy="94962"/>
            <a:chOff x="445128" y="6559056"/>
            <a:chExt cx="11553197" cy="96853"/>
          </a:xfrm>
        </p:grpSpPr>
        <p:sp>
          <p:nvSpPr>
            <p:cNvPr id="7" name="TextBox 6">
              <a:extLst>
                <a:ext uri="{FF2B5EF4-FFF2-40B4-BE49-F238E27FC236}">
                  <a16:creationId xmlns:a16="http://schemas.microsoft.com/office/drawing/2014/main" id="{AD3DAC5C-9A56-4D9E-8AF6-312FD34F3FC9}"/>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8" name="Freeform: Shape 7">
              <a:extLst>
                <a:ext uri="{FF2B5EF4-FFF2-40B4-BE49-F238E27FC236}">
                  <a16:creationId xmlns:a16="http://schemas.microsoft.com/office/drawing/2014/main" id="{934989FB-53EF-4244-9C95-66A026C7BD5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102570366"/>
      </p:ext>
    </p:extLst>
  </p:cSld>
  <p:clrMapOvr>
    <a:masterClrMapping/>
  </p:clrMapOvr>
  <p:transition>
    <p:fade/>
  </p:transition>
</p:sldLayout>
</file>

<file path=ppt/slideLayouts/slideLayout247.xml><?xml version="1.0" encoding="utf-8"?>
<p:sldLayout xmlns:a="http://schemas.openxmlformats.org/drawingml/2006/main" xmlns:r="http://schemas.openxmlformats.org/officeDocument/2006/relationships" xmlns:p="http://schemas.openxmlformats.org/presentationml/2006/main"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1179837"/>
            <a:ext cx="11336039" cy="4961874"/>
          </a:xfrm>
        </p:spPr>
        <p:txBody>
          <a:bodyPr bIns="1737360" anchor="ctr">
            <a:noAutofit/>
          </a:bodyPr>
          <a:lstStyle>
            <a:lvl1pPr algn="ctr">
              <a:defRPr sz="1765" b="1">
                <a:solidFill>
                  <a:srgbClr val="000000"/>
                </a:solidFill>
                <a:latin typeface="+mn-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Table layout</a:t>
            </a:r>
          </a:p>
        </p:txBody>
      </p:sp>
      <p:grpSp>
        <p:nvGrpSpPr>
          <p:cNvPr id="6" name="Group 5">
            <a:extLst>
              <a:ext uri="{FF2B5EF4-FFF2-40B4-BE49-F238E27FC236}">
                <a16:creationId xmlns:a16="http://schemas.microsoft.com/office/drawing/2014/main" id="{FEE39BF9-0F1F-4C98-A975-A8B02B5F566A}"/>
              </a:ext>
            </a:extLst>
          </p:cNvPr>
          <p:cNvGrpSpPr/>
          <p:nvPr userDrawn="1"/>
        </p:nvGrpSpPr>
        <p:grpSpPr>
          <a:xfrm>
            <a:off x="436379" y="6431005"/>
            <a:ext cx="11326085" cy="94962"/>
            <a:chOff x="445128" y="6559056"/>
            <a:chExt cx="11553197" cy="96853"/>
          </a:xfrm>
        </p:grpSpPr>
        <p:sp>
          <p:nvSpPr>
            <p:cNvPr id="7" name="TextBox 6">
              <a:extLst>
                <a:ext uri="{FF2B5EF4-FFF2-40B4-BE49-F238E27FC236}">
                  <a16:creationId xmlns:a16="http://schemas.microsoft.com/office/drawing/2014/main" id="{3F5EE471-B5D1-430F-A19C-C02BBEF33103}"/>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8" name="Freeform: Shape 7">
              <a:extLst>
                <a:ext uri="{FF2B5EF4-FFF2-40B4-BE49-F238E27FC236}">
                  <a16:creationId xmlns:a16="http://schemas.microsoft.com/office/drawing/2014/main" id="{A5BBDCEA-9E1B-4AA4-A1F7-76CA781FB5E2}"/>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707808927"/>
      </p:ext>
    </p:extLst>
  </p:cSld>
  <p:clrMapOvr>
    <a:masterClrMapping/>
  </p:clrMapOvr>
  <p:transition>
    <p:fade/>
  </p:transition>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Section title light gray">
    <p:bg>
      <p:bgPr>
        <a:solidFill>
          <a:schemeClr val="bg1">
            <a:lumMod val="95000"/>
          </a:schemeClr>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293" spc="-147" dirty="0">
                <a:solidFill>
                  <a:schemeClr val="tx1"/>
                </a:solidFill>
                <a:latin typeface="+mj-lt"/>
              </a:defRPr>
            </a:lvl1pPr>
          </a:lstStyle>
          <a:p>
            <a:pPr marL="0" lvl="0">
              <a:lnSpc>
                <a:spcPts val="5489"/>
              </a:lnSpc>
            </a:pPr>
            <a:r>
              <a:rPr lang="en-US"/>
              <a:t>Section title</a:t>
            </a:r>
          </a:p>
        </p:txBody>
      </p:sp>
      <p:grpSp>
        <p:nvGrpSpPr>
          <p:cNvPr id="6" name="Group 5">
            <a:extLst>
              <a:ext uri="{FF2B5EF4-FFF2-40B4-BE49-F238E27FC236}">
                <a16:creationId xmlns:a16="http://schemas.microsoft.com/office/drawing/2014/main" id="{B7A4B0E3-3622-4031-99D8-5297F3444C51}"/>
              </a:ext>
            </a:extLst>
          </p:cNvPr>
          <p:cNvGrpSpPr/>
          <p:nvPr userDrawn="1"/>
        </p:nvGrpSpPr>
        <p:grpSpPr>
          <a:xfrm>
            <a:off x="436379" y="6431005"/>
            <a:ext cx="11326085" cy="94962"/>
            <a:chOff x="445128" y="6559056"/>
            <a:chExt cx="11553197" cy="96853"/>
          </a:xfrm>
        </p:grpSpPr>
        <p:sp>
          <p:nvSpPr>
            <p:cNvPr id="7" name="TextBox 6">
              <a:extLst>
                <a:ext uri="{FF2B5EF4-FFF2-40B4-BE49-F238E27FC236}">
                  <a16:creationId xmlns:a16="http://schemas.microsoft.com/office/drawing/2014/main" id="{B078EF51-FF7D-4AF0-A0D8-5E7897E42042}"/>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8" name="Freeform: Shape 7">
              <a:extLst>
                <a:ext uri="{FF2B5EF4-FFF2-40B4-BE49-F238E27FC236}">
                  <a16:creationId xmlns:a16="http://schemas.microsoft.com/office/drawing/2014/main" id="{9EEE5920-1AA1-47AD-AA2A-1027EA1027F4}"/>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79402116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293" b="0" kern="1200" cap="none" spc="-147" baseline="0" dirty="0">
                <a:ln w="3175">
                  <a:noFill/>
                </a:ln>
                <a:solidFill>
                  <a:schemeClr val="tx1"/>
                </a:solidFill>
                <a:effectLst/>
                <a:latin typeface="+mj-lt"/>
                <a:ea typeface="+mn-ea"/>
                <a:cs typeface="Segoe UI" pitchFamily="34" charset="0"/>
              </a:defRPr>
            </a:lvl1pPr>
          </a:lstStyle>
          <a:p>
            <a:pPr marL="0" lvl="0" algn="l" defTabSz="914192" rtl="0" eaLnBrk="1" latinLnBrk="0" hangingPunct="1">
              <a:lnSpc>
                <a:spcPts val="5489"/>
              </a:lnSpc>
              <a:spcBef>
                <a:spcPct val="0"/>
              </a:spcBef>
              <a:buNone/>
            </a:pPr>
            <a:r>
              <a:rPr lang="en-US"/>
              <a:t>Section title</a:t>
            </a:r>
          </a:p>
        </p:txBody>
      </p:sp>
      <p:grpSp>
        <p:nvGrpSpPr>
          <p:cNvPr id="6" name="Group 5">
            <a:extLst>
              <a:ext uri="{FF2B5EF4-FFF2-40B4-BE49-F238E27FC236}">
                <a16:creationId xmlns:a16="http://schemas.microsoft.com/office/drawing/2014/main" id="{C9360E70-26C3-491B-876D-D6CA248B1D14}"/>
              </a:ext>
            </a:extLst>
          </p:cNvPr>
          <p:cNvGrpSpPr/>
          <p:nvPr userDrawn="1"/>
        </p:nvGrpSpPr>
        <p:grpSpPr>
          <a:xfrm>
            <a:off x="436379" y="6431005"/>
            <a:ext cx="11326085" cy="94962"/>
            <a:chOff x="445128" y="6559056"/>
            <a:chExt cx="11553197" cy="96853"/>
          </a:xfrm>
        </p:grpSpPr>
        <p:sp>
          <p:nvSpPr>
            <p:cNvPr id="7" name="TextBox 6">
              <a:extLst>
                <a:ext uri="{FF2B5EF4-FFF2-40B4-BE49-F238E27FC236}">
                  <a16:creationId xmlns:a16="http://schemas.microsoft.com/office/drawing/2014/main" id="{C1AF0965-A0E8-49A1-B8BF-778086ADF37B}"/>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8" name="Freeform: Shape 7">
              <a:extLst>
                <a:ext uri="{FF2B5EF4-FFF2-40B4-BE49-F238E27FC236}">
                  <a16:creationId xmlns:a16="http://schemas.microsoft.com/office/drawing/2014/main" id="{271CC4C2-FC7A-4AE9-9B5E-C49482524E25}"/>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48361178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126480" cy="498598"/>
          </a:xfrm>
          <a:noFill/>
        </p:spPr>
        <p:txBody>
          <a:bodyPr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pic>
        <p:nvPicPr>
          <p:cNvPr id="3" name="Picture 2">
            <a:extLst>
              <a:ext uri="{FF2B5EF4-FFF2-40B4-BE49-F238E27FC236}">
                <a16:creationId xmlns:a16="http://schemas.microsoft.com/office/drawing/2014/main" id="{6AC853EF-249B-4DEC-B679-038CCEA0B936}"/>
              </a:ext>
            </a:extLst>
          </p:cNvPr>
          <p:cNvPicPr>
            <a:picLocks noChangeAspect="1"/>
          </p:cNvPicPr>
          <p:nvPr userDrawn="1"/>
        </p:nvPicPr>
        <p:blipFill rotWithShape="1">
          <a:blip r:embed="rId2"/>
          <a:srcRect l="487" t="16931" r="33333" b="24211"/>
          <a:stretch/>
        </p:blipFill>
        <p:spPr bwMode="invGray">
          <a:xfrm>
            <a:off x="5098119" y="585788"/>
            <a:ext cx="7093880" cy="6272211"/>
          </a:xfrm>
          <a:prstGeom prst="rect">
            <a:avLst/>
          </a:prstGeom>
        </p:spPr>
      </p:pic>
      <p:sp>
        <p:nvSpPr>
          <p:cNvPr id="4" name="TextBox 7">
            <a:extLst>
              <a:ext uri="{FF2B5EF4-FFF2-40B4-BE49-F238E27FC236}">
                <a16:creationId xmlns:a16="http://schemas.microsoft.com/office/drawing/2014/main" id="{E2C2C8D7-61A8-4984-AFD4-35DE8D9F804B}"/>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2666114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bg2"/>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293" b="0" kern="1200" cap="none" spc="-147" baseline="0" dirty="0">
                <a:ln w="3175">
                  <a:noFill/>
                </a:ln>
                <a:solidFill>
                  <a:schemeClr val="tx1"/>
                </a:solidFill>
                <a:effectLst/>
                <a:latin typeface="+mj-lt"/>
                <a:ea typeface="+mn-ea"/>
                <a:cs typeface="Segoe UI" pitchFamily="34" charset="0"/>
              </a:defRPr>
            </a:lvl1pPr>
          </a:lstStyle>
          <a:p>
            <a:pPr marL="0" lvl="0" algn="l" defTabSz="914192" rtl="0" eaLnBrk="1" latinLnBrk="0" hangingPunct="1">
              <a:lnSpc>
                <a:spcPts val="5489"/>
              </a:lnSpc>
              <a:spcBef>
                <a:spcPct val="0"/>
              </a:spcBef>
              <a:buNone/>
            </a:pPr>
            <a:r>
              <a:rPr lang="en-US"/>
              <a:t>Section title</a:t>
            </a:r>
          </a:p>
        </p:txBody>
      </p:sp>
      <p:grpSp>
        <p:nvGrpSpPr>
          <p:cNvPr id="7" name="Group 6">
            <a:extLst>
              <a:ext uri="{FF2B5EF4-FFF2-40B4-BE49-F238E27FC236}">
                <a16:creationId xmlns:a16="http://schemas.microsoft.com/office/drawing/2014/main" id="{94E73804-9B47-4D7E-8A36-A9DB54B0F2BB}"/>
              </a:ext>
            </a:extLst>
          </p:cNvPr>
          <p:cNvGrpSpPr/>
          <p:nvPr userDrawn="1"/>
        </p:nvGrpSpPr>
        <p:grpSpPr>
          <a:xfrm>
            <a:off x="436379" y="6431005"/>
            <a:ext cx="11326085" cy="94962"/>
            <a:chOff x="445128" y="6559056"/>
            <a:chExt cx="11553197" cy="96853"/>
          </a:xfrm>
        </p:grpSpPr>
        <p:sp>
          <p:nvSpPr>
            <p:cNvPr id="8" name="TextBox 7">
              <a:extLst>
                <a:ext uri="{FF2B5EF4-FFF2-40B4-BE49-F238E27FC236}">
                  <a16:creationId xmlns:a16="http://schemas.microsoft.com/office/drawing/2014/main" id="{E7E555FE-1A25-470F-9400-806E2FDA6E45}"/>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tx1"/>
                  </a:solidFill>
                </a:rPr>
                <a:t>© Microsoft Corporation</a:t>
              </a:r>
              <a:endParaRPr lang="en-US" sz="784">
                <a:solidFill>
                  <a:schemeClr val="tx1"/>
                </a:solidFill>
              </a:endParaRPr>
            </a:p>
          </p:txBody>
        </p:sp>
        <p:sp>
          <p:nvSpPr>
            <p:cNvPr id="9" name="Freeform: Shape 8">
              <a:extLst>
                <a:ext uri="{FF2B5EF4-FFF2-40B4-BE49-F238E27FC236}">
                  <a16:creationId xmlns:a16="http://schemas.microsoft.com/office/drawing/2014/main" id="{CADAB30E-A5BE-4BDE-8420-731E8A2CBAB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grpSp>
    </p:spTree>
    <p:extLst>
      <p:ext uri="{BB962C8B-B14F-4D97-AF65-F5344CB8AC3E}">
        <p14:creationId xmlns:p14="http://schemas.microsoft.com/office/powerpoint/2010/main" val="1348471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6FBA475-1622-4E42-8C0A-6A71410B582D}"/>
              </a:ext>
            </a:extLst>
          </p:cNvPr>
          <p:cNvPicPr>
            <a:picLocks noChangeAspect="1"/>
          </p:cNvPicPr>
          <p:nvPr userDrawn="1"/>
        </p:nvPicPr>
        <p:blipFill>
          <a:blip r:embed="rId2"/>
          <a:stretch>
            <a:fillRect/>
          </a:stretch>
        </p:blipFill>
        <p:spPr>
          <a:xfrm>
            <a:off x="0" y="0"/>
            <a:ext cx="12192000" cy="6858489"/>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293" b="0" kern="1200" cap="none" spc="-147" baseline="0" dirty="0">
                <a:ln w="3175">
                  <a:noFill/>
                </a:ln>
                <a:solidFill>
                  <a:schemeClr val="tx1"/>
                </a:solidFill>
                <a:effectLst/>
                <a:latin typeface="+mj-lt"/>
                <a:ea typeface="+mn-ea"/>
                <a:cs typeface="Segoe UI" pitchFamily="34" charset="0"/>
              </a:defRPr>
            </a:lvl1pPr>
          </a:lstStyle>
          <a:p>
            <a:pPr marL="0" lvl="0" algn="l" defTabSz="914192" rtl="0" eaLnBrk="1" latinLnBrk="0" hangingPunct="1">
              <a:lnSpc>
                <a:spcPts val="5489"/>
              </a:lnSpc>
              <a:spcBef>
                <a:spcPct val="0"/>
              </a:spcBef>
              <a:buNone/>
            </a:pPr>
            <a:r>
              <a:rPr lang="en-US"/>
              <a:t>Section title</a:t>
            </a:r>
          </a:p>
        </p:txBody>
      </p:sp>
      <p:grpSp>
        <p:nvGrpSpPr>
          <p:cNvPr id="9" name="Group 8">
            <a:extLst>
              <a:ext uri="{FF2B5EF4-FFF2-40B4-BE49-F238E27FC236}">
                <a16:creationId xmlns:a16="http://schemas.microsoft.com/office/drawing/2014/main" id="{6C2ACD6F-63F2-4D01-BB11-747BB1F6B4FD}"/>
              </a:ext>
            </a:extLst>
          </p:cNvPr>
          <p:cNvGrpSpPr/>
          <p:nvPr userDrawn="1"/>
        </p:nvGrpSpPr>
        <p:grpSpPr>
          <a:xfrm>
            <a:off x="436379" y="6431005"/>
            <a:ext cx="11326085" cy="94962"/>
            <a:chOff x="445128" y="6559056"/>
            <a:chExt cx="11553197" cy="96853"/>
          </a:xfrm>
        </p:grpSpPr>
        <p:sp>
          <p:nvSpPr>
            <p:cNvPr id="10" name="TextBox 9">
              <a:extLst>
                <a:ext uri="{FF2B5EF4-FFF2-40B4-BE49-F238E27FC236}">
                  <a16:creationId xmlns:a16="http://schemas.microsoft.com/office/drawing/2014/main" id="{887F207A-9588-40EC-9232-299EB2E0A2D2}"/>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solidFill>
                </a:rPr>
                <a:t>© Microsoft Corporation</a:t>
              </a:r>
              <a:endParaRPr lang="en-US" sz="784">
                <a:solidFill>
                  <a:schemeClr val="bg1"/>
                </a:solidFill>
              </a:endParaRPr>
            </a:p>
          </p:txBody>
        </p:sp>
        <p:sp>
          <p:nvSpPr>
            <p:cNvPr id="11" name="Freeform: Shape 10">
              <a:extLst>
                <a:ext uri="{FF2B5EF4-FFF2-40B4-BE49-F238E27FC236}">
                  <a16:creationId xmlns:a16="http://schemas.microsoft.com/office/drawing/2014/main" id="{8F8A9810-50E2-4E40-AC98-471E37E90E9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solidFill>
                  <a:schemeClr val="bg1"/>
                </a:solidFill>
                <a:ea typeface="Segoe UI" pitchFamily="34" charset="0"/>
                <a:cs typeface="Segoe UI" pitchFamily="34" charset="0"/>
              </a:endParaRPr>
            </a:p>
          </p:txBody>
        </p:sp>
      </p:grpSp>
    </p:spTree>
    <p:extLst>
      <p:ext uri="{BB962C8B-B14F-4D97-AF65-F5344CB8AC3E}">
        <p14:creationId xmlns:p14="http://schemas.microsoft.com/office/powerpoint/2010/main" val="126312351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F37EEB01-EA62-4484-93ED-FCECFCFFCA78}"/>
              </a:ext>
            </a:extLst>
          </p:cNvPr>
          <p:cNvGrpSpPr/>
          <p:nvPr userDrawn="1"/>
        </p:nvGrpSpPr>
        <p:grpSpPr>
          <a:xfrm>
            <a:off x="436379" y="6431005"/>
            <a:ext cx="11326085" cy="94962"/>
            <a:chOff x="445128" y="6559056"/>
            <a:chExt cx="11553197" cy="96853"/>
          </a:xfrm>
        </p:grpSpPr>
        <p:sp>
          <p:nvSpPr>
            <p:cNvPr id="6" name="TextBox 5">
              <a:extLst>
                <a:ext uri="{FF2B5EF4-FFF2-40B4-BE49-F238E27FC236}">
                  <a16:creationId xmlns:a16="http://schemas.microsoft.com/office/drawing/2014/main" id="{76328436-7F49-4152-89C8-03F31949ECE7}"/>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7" name="Freeform: Shape 6">
              <a:extLst>
                <a:ext uri="{FF2B5EF4-FFF2-40B4-BE49-F238E27FC236}">
                  <a16:creationId xmlns:a16="http://schemas.microsoft.com/office/drawing/2014/main" id="{58B47ADE-367E-4BBD-AA82-62E248813C08}"/>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437522557"/>
      </p:ext>
    </p:extLst>
  </p:cSld>
  <p:clrMapOvr>
    <a:masterClrMapping/>
  </p:clrMapOvr>
  <p:transition>
    <p:fade/>
  </p:transition>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Closing blue">
    <p:bg>
      <p:bgPr>
        <a:solidFill>
          <a:srgbClr val="0278D7"/>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bg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BCC3F24-BF53-4EF0-8FC2-26C4B3641704}"/>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428682" y="3204862"/>
            <a:ext cx="2102988" cy="448276"/>
          </a:xfrm>
          <a:prstGeom prst="rect">
            <a:avLst/>
          </a:prstGeom>
        </p:spPr>
      </p:pic>
    </p:spTree>
    <p:extLst>
      <p:ext uri="{BB962C8B-B14F-4D97-AF65-F5344CB8AC3E}">
        <p14:creationId xmlns:p14="http://schemas.microsoft.com/office/powerpoint/2010/main" val="29835713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rgbClr val="353535"/>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bg1"/>
                </a:soli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E0B031D2-4655-4BFE-8E2E-4966C2953EFE}"/>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428682" y="3204862"/>
            <a:ext cx="2102988" cy="448276"/>
          </a:xfrm>
          <a:prstGeom prst="rect">
            <a:avLst/>
          </a:prstGeom>
        </p:spPr>
      </p:pic>
    </p:spTree>
    <p:extLst>
      <p:ext uri="{BB962C8B-B14F-4D97-AF65-F5344CB8AC3E}">
        <p14:creationId xmlns:p14="http://schemas.microsoft.com/office/powerpoint/2010/main" val="5170705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9AA512-CC0D-46DD-888B-2028CC7382A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A8C44BE-5DA1-46F0-BF0B-A7B64D9E8363}"/>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AA80F88-A670-46FC-9DDB-8423E5F939CC}"/>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767A0BEF-BB19-46E9-B426-6C2668DE1212}"/>
              </a:ext>
            </a:extLst>
          </p:cNvPr>
          <p:cNvSpPr>
            <a:spLocks noGrp="1"/>
          </p:cNvSpPr>
          <p:nvPr>
            <p:ph type="ftr" sz="quarter" idx="11"/>
          </p:nvPr>
        </p:nvSpPr>
        <p:spPr/>
        <p:txBody>
          <a:bodyPr/>
          <a:lstStyle/>
          <a:p>
            <a:r>
              <a:rPr lang="en-US"/>
              <a:t>@Techielass</a:t>
            </a:r>
          </a:p>
        </p:txBody>
      </p:sp>
      <p:sp>
        <p:nvSpPr>
          <p:cNvPr id="6" name="Slide Number Placeholder 5">
            <a:extLst>
              <a:ext uri="{FF2B5EF4-FFF2-40B4-BE49-F238E27FC236}">
                <a16:creationId xmlns:a16="http://schemas.microsoft.com/office/drawing/2014/main" id="{113B23AA-8AB5-40E8-A131-16AB966B3A5C}"/>
              </a:ext>
            </a:extLst>
          </p:cNvPr>
          <p:cNvSpPr>
            <a:spLocks noGrp="1"/>
          </p:cNvSpPr>
          <p:nvPr>
            <p:ph type="sldNum" sz="quarter" idx="12"/>
          </p:nvPr>
        </p:nvSpPr>
        <p:spPr/>
        <p:txBody>
          <a:bodyPr/>
          <a:lstStyle/>
          <a:p>
            <a:fld id="{54F8A982-A3AD-4AC4-BA48-B0DE958DBBD1}" type="slidenum">
              <a:rPr lang="en-US" smtClean="0"/>
              <a:t>‹#›</a:t>
            </a:fld>
            <a:endParaRPr lang="en-US"/>
          </a:p>
        </p:txBody>
      </p:sp>
    </p:spTree>
    <p:extLst>
      <p:ext uri="{BB962C8B-B14F-4D97-AF65-F5344CB8AC3E}">
        <p14:creationId xmlns:p14="http://schemas.microsoft.com/office/powerpoint/2010/main" val="2446828202"/>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4" name="Text Placeholder 6"/>
          <p:cNvSpPr>
            <a:spLocks noGrp="1"/>
          </p:cNvSpPr>
          <p:nvPr>
            <p:ph type="body" sz="quarter" idx="11" hasCustomPrompt="1"/>
          </p:nvPr>
        </p:nvSpPr>
        <p:spPr>
          <a:xfrm>
            <a:off x="4" y="6238876"/>
            <a:ext cx="12192001" cy="619125"/>
          </a:xfrm>
          <a:prstGeom prst="rect">
            <a:avLst/>
          </a:prstGeom>
          <a:solidFill>
            <a:srgbClr val="FFFF99"/>
          </a:solidFill>
        </p:spPr>
        <p:txBody>
          <a:bodyPr wrap="square" lIns="128019" tIns="64010" rIns="128019" bIns="64010" anchor="b" anchorCtr="0">
            <a:noAutofit/>
          </a:bodyPr>
          <a:lstStyle>
            <a:lvl1pPr algn="r">
              <a:buFont typeface="Arial" pitchFamily="34" charset="0"/>
              <a:buNone/>
              <a:defRPr sz="2941" spc="-4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5" name="Text Placeholder 5"/>
          <p:cNvSpPr>
            <a:spLocks noGrp="1"/>
          </p:cNvSpPr>
          <p:nvPr>
            <p:ph type="body" sz="quarter" idx="12" hasCustomPrompt="1"/>
          </p:nvPr>
        </p:nvSpPr>
        <p:spPr>
          <a:xfrm>
            <a:off x="0" y="1"/>
            <a:ext cx="12192000" cy="1232898"/>
          </a:xfrm>
        </p:spPr>
        <p:txBody>
          <a:bodyPr lIns="393192" tIns="393192" bIns="91440">
            <a:normAutofit/>
          </a:bodyPr>
          <a:lstStyle>
            <a:lvl1pPr marL="0" indent="0">
              <a:buNone/>
              <a:defRPr sz="4400">
                <a:solidFill>
                  <a:schemeClr val="tx1"/>
                </a:solidFill>
                <a:latin typeface="+mj-lt"/>
              </a:defRPr>
            </a:lvl1pPr>
          </a:lstStyle>
          <a:p>
            <a:pPr lvl="0"/>
            <a:r>
              <a:rPr lang="en-US"/>
              <a:t>Click to edit Master title style</a:t>
            </a:r>
          </a:p>
        </p:txBody>
      </p:sp>
      <p:sp>
        <p:nvSpPr>
          <p:cNvPr id="7" name="Text Placeholder 6"/>
          <p:cNvSpPr>
            <a:spLocks noGrp="1"/>
          </p:cNvSpPr>
          <p:nvPr>
            <p:ph type="body" sz="quarter" idx="13"/>
          </p:nvPr>
        </p:nvSpPr>
        <p:spPr>
          <a:xfrm>
            <a:off x="389106" y="1233488"/>
            <a:ext cx="11802894" cy="2031912"/>
          </a:xfrm>
        </p:spPr>
        <p:txBody>
          <a:bodyPr/>
          <a:lstStyle>
            <a:lvl1pPr marL="0" indent="0">
              <a:buNone/>
              <a:defRPr/>
            </a:lvl1pPr>
            <a:lvl2pPr marL="457025" indent="0">
              <a:buNone/>
              <a:defRPr/>
            </a:lvl2pPr>
            <a:lvl3pPr marL="914049" indent="0">
              <a:buNone/>
              <a:defRPr/>
            </a:lvl3pPr>
            <a:lvl4pPr marL="1371074" indent="0">
              <a:buNone/>
              <a:defRPr/>
            </a:lvl4pPr>
            <a:lvl5pPr marL="1828098"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519673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7.xml><?xml version="1.0" encoding="utf-8"?>
<p:sldLayout xmlns:a="http://schemas.openxmlformats.org/drawingml/2006/main" xmlns:r="http://schemas.openxmlformats.org/officeDocument/2006/relationships" xmlns:p="http://schemas.openxmlformats.org/presentationml/2006/main"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89" y="3029995"/>
            <a:ext cx="9630389" cy="1793104"/>
          </a:xfrm>
          <a:noFill/>
        </p:spPr>
        <p:txBody>
          <a:bodyPr lIns="0" tIns="0" rIns="0" bIns="182880" anchor="b" anchorCtr="0"/>
          <a:lstStyle>
            <a:lvl1pPr>
              <a:defRPr sz="4705" strike="noStrike" spc="-49" baseline="0">
                <a:solidFill>
                  <a:schemeClr val="tx2"/>
                </a:solidFill>
              </a:defRPr>
            </a:lvl1pPr>
          </a:lstStyle>
          <a:p>
            <a:r>
              <a:rPr lang="en-US"/>
              <a:t>Microsoft Azure </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1" y="4847660"/>
            <a:ext cx="9602819" cy="745370"/>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42783061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8.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@Techielass</a:t>
            </a:r>
          </a:p>
        </p:txBody>
      </p:sp>
    </p:spTree>
    <p:extLst>
      <p:ext uri="{BB962C8B-B14F-4D97-AF65-F5344CB8AC3E}">
        <p14:creationId xmlns:p14="http://schemas.microsoft.com/office/powerpoint/2010/main" val="98922509"/>
      </p:ext>
    </p:extLst>
  </p:cSld>
  <p:clrMapOvr>
    <a:masterClrMapping/>
  </p:clrMapOvr>
  <p:transition>
    <p:fade/>
  </p:transition>
</p:sldLayout>
</file>

<file path=ppt/slideLayouts/slideLayout259.xml><?xml version="1.0" encoding="utf-8"?>
<p:sldLayout xmlns:a="http://schemas.openxmlformats.org/drawingml/2006/main" xmlns:r="http://schemas.openxmlformats.org/officeDocument/2006/relationships" xmlns:p="http://schemas.openxmlformats.org/presentationml/2006/main">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tx2"/>
                </a:solidFill>
              </a:defRPr>
            </a:lvl1pPr>
          </a:lstStyle>
          <a:p>
            <a:pPr marL="0" lvl="0">
              <a:lnSpc>
                <a:spcPts val="5490"/>
              </a:lnSpc>
            </a:pPr>
            <a:r>
              <a:rPr lang="en-US"/>
              <a:t>Section title</a:t>
            </a:r>
          </a:p>
        </p:txBody>
      </p:sp>
    </p:spTree>
    <p:extLst>
      <p:ext uri="{BB962C8B-B14F-4D97-AF65-F5344CB8AC3E}">
        <p14:creationId xmlns:p14="http://schemas.microsoft.com/office/powerpoint/2010/main" val="29010806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13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Box 7">
            <a:extLst>
              <a:ext uri="{FF2B5EF4-FFF2-40B4-BE49-F238E27FC236}">
                <a16:creationId xmlns:a16="http://schemas.microsoft.com/office/drawing/2014/main" id="{06A51A04-EF84-4B1B-9E21-8F15035DF979}"/>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0341588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60.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225866"/>
          </a:xfrm>
        </p:spPr>
        <p:txBody>
          <a:bodyPr>
            <a:spAutoFit/>
          </a:bodyPr>
          <a:lstStyle>
            <a:lvl1pPr>
              <a:defRPr sz="392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7757862"/>
      </p:ext>
    </p:extLst>
  </p:cSld>
  <p:clrMapOvr>
    <a:masterClrMapping/>
  </p:clrMapOvr>
  <p:transition>
    <p:fade/>
  </p:transition>
</p:sldLayout>
</file>

<file path=ppt/slideLayouts/slideLayout261.xml><?xml version="1.0" encoding="utf-8"?>
<p:sldLayout xmlns:a="http://schemas.openxmlformats.org/drawingml/2006/main" xmlns:r="http://schemas.openxmlformats.org/officeDocument/2006/relationships" xmlns:p="http://schemas.openxmlformats.org/presentationml/2006/main"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130260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p:cSld name="4_Company History 1">
    <p:spTree>
      <p:nvGrpSpPr>
        <p:cNvPr id="1" name=""/>
        <p:cNvGrpSpPr/>
        <p:nvPr/>
      </p:nvGrpSpPr>
      <p:grpSpPr>
        <a:xfrm>
          <a:off x="0" y="0"/>
          <a:ext cx="0" cy="0"/>
          <a:chOff x="0" y="0"/>
          <a:chExt cx="0" cy="0"/>
        </a:xfrm>
      </p:grpSpPr>
      <p:sp>
        <p:nvSpPr>
          <p:cNvPr id="6" name="Title 3">
            <a:extLst>
              <a:ext uri="{FF2B5EF4-FFF2-40B4-BE49-F238E27FC236}">
                <a16:creationId xmlns:a16="http://schemas.microsoft.com/office/drawing/2014/main" id="{AD3BA088-9EE2-4E1B-A911-5C8C54E4B319}"/>
              </a:ext>
            </a:extLst>
          </p:cNvPr>
          <p:cNvSpPr>
            <a:spLocks noGrp="1"/>
          </p:cNvSpPr>
          <p:nvPr>
            <p:ph type="title"/>
          </p:nvPr>
        </p:nvSpPr>
        <p:spPr>
          <a:xfrm>
            <a:off x="584200" y="2405063"/>
            <a:ext cx="5209836" cy="430887"/>
          </a:xfrm>
        </p:spPr>
        <p:txBody>
          <a:bodyPr anchor="b"/>
          <a:lstStyle>
            <a:lvl1pPr algn="l">
              <a:defRPr sz="2800">
                <a:solidFill>
                  <a:schemeClr val="tx1"/>
                </a:solidFill>
              </a:defRPr>
            </a:lvl1pPr>
          </a:lstStyle>
          <a:p>
            <a:r>
              <a:rPr lang="en-US"/>
              <a:t>Click to edit Master title style</a:t>
            </a:r>
          </a:p>
        </p:txBody>
      </p:sp>
      <p:sp>
        <p:nvSpPr>
          <p:cNvPr id="7" name="Text Placeholder 13">
            <a:extLst>
              <a:ext uri="{FF2B5EF4-FFF2-40B4-BE49-F238E27FC236}">
                <a16:creationId xmlns:a16="http://schemas.microsoft.com/office/drawing/2014/main" id="{0AF52823-D12A-4E82-B2BC-6C7EA62FC18F}"/>
              </a:ext>
            </a:extLst>
          </p:cNvPr>
          <p:cNvSpPr>
            <a:spLocks noGrp="1"/>
          </p:cNvSpPr>
          <p:nvPr>
            <p:ph type="body" sz="quarter" idx="10"/>
          </p:nvPr>
        </p:nvSpPr>
        <p:spPr>
          <a:xfrm>
            <a:off x="584200" y="2941997"/>
            <a:ext cx="5215659" cy="600164"/>
          </a:xfrm>
        </p:spPr>
        <p:txBody>
          <a:bodyPr/>
          <a:lstStyle>
            <a:lvl1pPr marL="0" indent="0">
              <a:spcBef>
                <a:spcPts val="600"/>
              </a:spcBef>
              <a:spcAft>
                <a:spcPts val="600"/>
              </a:spcAft>
              <a:buFont typeface="Arial" panose="020B0604020202020204" pitchFamily="34" charset="0"/>
              <a:buNone/>
              <a:defRPr sz="1400">
                <a:solidFill>
                  <a:schemeClr val="tx2"/>
                </a:solidFill>
              </a:defRPr>
            </a:lvl1pPr>
            <a:lvl2pPr marL="0" indent="0">
              <a:spcBef>
                <a:spcPts val="0"/>
              </a:spcBef>
              <a:buFont typeface="Arial" panose="020B0604020202020204" pitchFamily="34" charset="0"/>
              <a:buNone/>
              <a:defRPr sz="2000"/>
            </a:lvl2pPr>
            <a:lvl3pPr marL="0" indent="0">
              <a:buFont typeface="Arial" panose="020B0604020202020204" pitchFamily="34" charset="0"/>
              <a:buNone/>
              <a:defRPr sz="1400"/>
            </a:lvl3pPr>
            <a:lvl4pPr marL="0" indent="0">
              <a:buFont typeface="Arial" panose="020B0604020202020204" pitchFamily="34" charset="0"/>
              <a:buNone/>
              <a:defRPr sz="1200"/>
            </a:lvl4pPr>
            <a:lvl5pPr marL="0" indent="0">
              <a:buFont typeface="Arial" panose="020B0604020202020204" pitchFamily="34" charset="0"/>
              <a:buNone/>
              <a:defRPr sz="1200"/>
            </a:lvl5pPr>
          </a:lstStyle>
          <a:p>
            <a:pPr lvl="0"/>
            <a:r>
              <a:rPr lang="en-US"/>
              <a:t>Edit Master text styles</a:t>
            </a:r>
          </a:p>
          <a:p>
            <a:pPr lvl="1"/>
            <a:r>
              <a:rPr lang="en-US"/>
              <a:t>Second level</a:t>
            </a:r>
          </a:p>
        </p:txBody>
      </p:sp>
      <p:sp>
        <p:nvSpPr>
          <p:cNvPr id="8" name="Text Placeholder 13">
            <a:extLst>
              <a:ext uri="{FF2B5EF4-FFF2-40B4-BE49-F238E27FC236}">
                <a16:creationId xmlns:a16="http://schemas.microsoft.com/office/drawing/2014/main" id="{6792E897-0025-40CA-8870-AC58895FDA0E}"/>
              </a:ext>
            </a:extLst>
          </p:cNvPr>
          <p:cNvSpPr>
            <a:spLocks noGrp="1"/>
          </p:cNvSpPr>
          <p:nvPr>
            <p:ph type="body" sz="quarter" idx="11"/>
          </p:nvPr>
        </p:nvSpPr>
        <p:spPr>
          <a:xfrm>
            <a:off x="0" y="573620"/>
            <a:ext cx="6264322" cy="1080252"/>
          </a:xfrm>
          <a:solidFill>
            <a:schemeClr val="tx2"/>
          </a:solidFill>
        </p:spPr>
        <p:txBody>
          <a:bodyPr wrap="none" lIns="45720" tIns="45720" rIns="45720" bIns="45720" anchor="ctr">
            <a:noAutofit/>
          </a:bodyPr>
          <a:lstStyle>
            <a:lvl1pPr marL="511175" indent="0">
              <a:spcBef>
                <a:spcPts val="0"/>
              </a:spcBef>
              <a:spcAft>
                <a:spcPts val="0"/>
              </a:spcAft>
              <a:buFont typeface="Arial" panose="020B0604020202020204" pitchFamily="34" charset="0"/>
              <a:buNone/>
              <a:defRPr sz="2800">
                <a:solidFill>
                  <a:schemeClr val="bg1"/>
                </a:solidFill>
              </a:defRPr>
            </a:lvl1pPr>
            <a:lvl2pPr marL="0" indent="0">
              <a:spcBef>
                <a:spcPts val="0"/>
              </a:spcBef>
              <a:buFont typeface="Arial" panose="020B0604020202020204" pitchFamily="34" charset="0"/>
              <a:buNone/>
              <a:defRPr sz="1200"/>
            </a:lvl2pPr>
            <a:lvl3pPr marL="0" indent="0">
              <a:buFont typeface="Arial" panose="020B0604020202020204" pitchFamily="34" charset="0"/>
              <a:buNone/>
              <a:defRPr sz="1400"/>
            </a:lvl3pPr>
            <a:lvl4pPr marL="0" indent="0">
              <a:buFont typeface="Arial" panose="020B0604020202020204" pitchFamily="34" charset="0"/>
              <a:buNone/>
              <a:defRPr sz="1200"/>
            </a:lvl4pPr>
            <a:lvl5pPr marL="0" indent="0">
              <a:buFont typeface="Arial" panose="020B0604020202020204" pitchFamily="34" charset="0"/>
              <a:buNone/>
              <a:defRPr sz="1200"/>
            </a:lvl5pPr>
          </a:lstStyle>
          <a:p>
            <a:pPr lvl="0"/>
            <a:r>
              <a:rPr lang="en-US"/>
              <a:t>Edit Master text styles</a:t>
            </a:r>
          </a:p>
        </p:txBody>
      </p:sp>
      <p:sp>
        <p:nvSpPr>
          <p:cNvPr id="2" name="Rectangle 1">
            <a:extLst>
              <a:ext uri="{FF2B5EF4-FFF2-40B4-BE49-F238E27FC236}">
                <a16:creationId xmlns:a16="http://schemas.microsoft.com/office/drawing/2014/main" id="{F88134B9-5097-4FAD-8319-91ED71F0E18C}"/>
              </a:ext>
            </a:extLst>
          </p:cNvPr>
          <p:cNvSpPr/>
          <p:nvPr/>
        </p:nvSpPr>
        <p:spPr bwMode="auto">
          <a:xfrm>
            <a:off x="6392143" y="208231"/>
            <a:ext cx="5617649" cy="6427960"/>
          </a:xfrm>
          <a:prstGeom prst="rect">
            <a:avLst/>
          </a:prstGeom>
          <a:solidFill>
            <a:schemeClr val="bg1">
              <a:lumMod val="95000"/>
            </a:schemeClr>
          </a:solidFill>
          <a:ln w="10795" cap="flat" cmpd="sng" algn="ctr">
            <a:noFill/>
            <a:prstDash val="solid"/>
          </a:ln>
          <a:effectLst>
            <a:outerShdw blurRad="292100" dist="38100" dir="3600000" sx="102000" sy="102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R="0" lvl="0" indent="0" algn="ctr" defTabSz="932472" fontAlgn="base">
              <a:lnSpc>
                <a:spcPct val="100000"/>
              </a:lnSpc>
              <a:spcBef>
                <a:spcPct val="0"/>
              </a:spcBef>
              <a:spcAft>
                <a:spcPct val="0"/>
              </a:spcAft>
              <a:buClrTx/>
              <a:buSzTx/>
              <a:buFontTx/>
              <a:buNone/>
              <a:tabLst/>
            </a:pPr>
            <a:endParaRPr kumimoji="0" lang="en-US" sz="2000" b="0" i="0" u="none" strike="noStrike" kern="0" cap="none" spc="0" normalizeH="0" baseline="0">
              <a:ln>
                <a:noFill/>
              </a:ln>
              <a:gradFill>
                <a:gsLst>
                  <a:gs pos="0">
                    <a:srgbClr val="FFFFFF"/>
                  </a:gs>
                  <a:gs pos="100000">
                    <a:srgbClr val="FFFFFF"/>
                  </a:gs>
                </a:gsLst>
                <a:lin ang="5400000" scaled="0"/>
              </a:gradFill>
              <a:effectLst/>
              <a:uLnTx/>
              <a:uFillTx/>
              <a:latin typeface="Segoe UI Semilight"/>
            </a:endParaRPr>
          </a:p>
        </p:txBody>
      </p:sp>
    </p:spTree>
    <p:extLst>
      <p:ext uri="{BB962C8B-B14F-4D97-AF65-F5344CB8AC3E}">
        <p14:creationId xmlns:p14="http://schemas.microsoft.com/office/powerpoint/2010/main" val="1089207746"/>
      </p:ext>
    </p:extLst>
  </p:cSld>
  <p:clrMapOvr>
    <a:masterClrMapping/>
  </p:clrMapOvr>
  <p:extLst>
    <p:ext uri="{DCECCB84-F9BA-43D5-87BE-67443E8EF086}">
      <p15:sldGuideLst xmlns:p15="http://schemas.microsoft.com/office/powerpoint/2012/main">
        <p15:guide id="1" pos="1944">
          <p15:clr>
            <a:srgbClr val="FBAE40"/>
          </p15:clr>
        </p15:guide>
        <p15:guide id="2" orient="horz" pos="2016">
          <p15:clr>
            <a:srgbClr val="FBAE40"/>
          </p15:clr>
        </p15:guide>
        <p15:guide id="3" orient="horz" pos="840">
          <p15:clr>
            <a:srgbClr val="FBAE40"/>
          </p15:clr>
        </p15:guide>
        <p15:guide id="4" orient="horz" pos="3312">
          <p15:clr>
            <a:srgbClr val="FBAE40"/>
          </p15:clr>
        </p15:guide>
        <p15:guide id="5" orient="horz" pos="2640">
          <p15:clr>
            <a:srgbClr val="FBAE40"/>
          </p15:clr>
        </p15:guide>
      </p15:sldGuideLst>
    </p:ext>
  </p:extLst>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p:cSld name="3_Title and Content">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584200" y="1435497"/>
            <a:ext cx="4809836"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D34A7BD4-0E6F-4CA6-93BA-6BC4845AC139}"/>
              </a:ext>
            </a:extLst>
          </p:cNvPr>
          <p:cNvSpPr>
            <a:spLocks noGrp="1"/>
          </p:cNvSpPr>
          <p:nvPr>
            <p:ph type="title"/>
          </p:nvPr>
        </p:nvSpPr>
        <p:spPr>
          <a:xfrm>
            <a:off x="584200" y="457200"/>
            <a:ext cx="4809836" cy="492443"/>
          </a:xfrm>
        </p:spPr>
        <p:txBody>
          <a:bodyPr/>
          <a:lstStyle>
            <a:lvl1pPr algn="l">
              <a:defRPr/>
            </a:lvl1pPr>
          </a:lstStyle>
          <a:p>
            <a:r>
              <a:rPr lang="en-US"/>
              <a:t>Click to edit Master title style</a:t>
            </a:r>
          </a:p>
        </p:txBody>
      </p:sp>
    </p:spTree>
    <p:extLst>
      <p:ext uri="{BB962C8B-B14F-4D97-AF65-F5344CB8AC3E}">
        <p14:creationId xmlns:p14="http://schemas.microsoft.com/office/powerpoint/2010/main" val="140837620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64.xml><?xml version="1.0" encoding="utf-8"?>
<p:sldLayout xmlns:a="http://schemas.openxmlformats.org/drawingml/2006/main" xmlns:r="http://schemas.openxmlformats.org/officeDocument/2006/relationships" xmlns:p="http://schemas.openxmlformats.org/presentationml/2006/main"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8607054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p:cSld name="Walk-in 1">
    <p:bg>
      <p:bgPr>
        <a:solidFill>
          <a:schemeClr val="accent2"/>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38F91980-4640-4420-B101-C9BEC37A1070}"/>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8" name="TextBox 7">
            <a:extLst>
              <a:ext uri="{FF2B5EF4-FFF2-40B4-BE49-F238E27FC236}">
                <a16:creationId xmlns:a16="http://schemas.microsoft.com/office/drawing/2014/main" id="{29E379F3-BC61-44ED-8F9B-54F8B85025ED}"/>
              </a:ext>
            </a:extLst>
          </p:cNvPr>
          <p:cNvSpPr txBox="1"/>
          <p:nvPr/>
        </p:nvSpPr>
        <p:spPr>
          <a:xfrm>
            <a:off x="586581" y="4218495"/>
            <a:ext cx="2427588" cy="615553"/>
          </a:xfrm>
          <a:prstGeom prst="rect">
            <a:avLst/>
          </a:prstGeom>
          <a:noFill/>
        </p:spPr>
        <p:txBody>
          <a:bodyPr wrap="none" lIns="0" tIns="0" rIns="0" bIns="0" rtlCol="0">
            <a:spAutoFit/>
          </a:bodyPr>
          <a:lstStyle/>
          <a:p>
            <a:pPr algn="l"/>
            <a:r>
              <a:rPr lang="en-US" sz="2000">
                <a:gradFill>
                  <a:gsLst>
                    <a:gs pos="80176">
                      <a:schemeClr val="tx1"/>
                    </a:gs>
                    <a:gs pos="68282">
                      <a:schemeClr val="tx1"/>
                    </a:gs>
                  </a:gsLst>
                  <a:lin ang="5400000" scaled="0"/>
                </a:gradFill>
              </a:rPr>
              <a:t>February 11–15, 2019</a:t>
            </a:r>
          </a:p>
          <a:p>
            <a:pPr algn="l"/>
            <a:r>
              <a:rPr lang="en-US" sz="2000">
                <a:gradFill>
                  <a:gsLst>
                    <a:gs pos="80176">
                      <a:schemeClr val="tx1"/>
                    </a:gs>
                    <a:gs pos="68282">
                      <a:schemeClr val="tx1"/>
                    </a:gs>
                  </a:gsLst>
                  <a:lin ang="5400000" scaled="0"/>
                </a:gradFill>
              </a:rPr>
              <a:t>Seattle, WA</a:t>
            </a:r>
          </a:p>
        </p:txBody>
      </p:sp>
      <p:pic>
        <p:nvPicPr>
          <p:cNvPr id="11" name="Picture 10">
            <a:extLst>
              <a:ext uri="{FF2B5EF4-FFF2-40B4-BE49-F238E27FC236}">
                <a16:creationId xmlns:a16="http://schemas.microsoft.com/office/drawing/2014/main" id="{D7ADB113-B00E-4752-81DB-AE332342DDD1}"/>
              </a:ext>
            </a:extLst>
          </p:cNvPr>
          <p:cNvPicPr>
            <a:picLocks noChangeAspect="1"/>
          </p:cNvPicPr>
          <p:nvPr/>
        </p:nvPicPr>
        <p:blipFill rotWithShape="1">
          <a:blip r:embed="rId3"/>
          <a:srcRect l="487" t="16931" r="33333" b="24211"/>
          <a:stretch/>
        </p:blipFill>
        <p:spPr bwMode="black">
          <a:xfrm>
            <a:off x="5098119" y="585788"/>
            <a:ext cx="7093880" cy="6272211"/>
          </a:xfrm>
          <a:prstGeom prst="rect">
            <a:avLst/>
          </a:prstGeom>
        </p:spPr>
      </p:pic>
      <p:pic>
        <p:nvPicPr>
          <p:cNvPr id="13" name="Picture 12">
            <a:extLst>
              <a:ext uri="{FF2B5EF4-FFF2-40B4-BE49-F238E27FC236}">
                <a16:creationId xmlns:a16="http://schemas.microsoft.com/office/drawing/2014/main" id="{BEAA312A-DD58-46FD-BCDC-F49B62DD9C5A}"/>
              </a:ext>
            </a:extLst>
          </p:cNvPr>
          <p:cNvPicPr>
            <a:picLocks noChangeAspect="1"/>
          </p:cNvPicPr>
          <p:nvPr/>
        </p:nvPicPr>
        <p:blipFill>
          <a:blip r:embed="rId4"/>
          <a:stretch>
            <a:fillRect/>
          </a:stretch>
        </p:blipFill>
        <p:spPr bwMode="black">
          <a:xfrm>
            <a:off x="584200" y="2322537"/>
            <a:ext cx="3012187" cy="1524596"/>
          </a:xfrm>
          <a:prstGeom prst="rect">
            <a:avLst/>
          </a:prstGeom>
        </p:spPr>
      </p:pic>
      <p:pic>
        <p:nvPicPr>
          <p:cNvPr id="6" name="MS logo white - EMF" descr="Microsoft logo white text version">
            <a:extLst>
              <a:ext uri="{FF2B5EF4-FFF2-40B4-BE49-F238E27FC236}">
                <a16:creationId xmlns:a16="http://schemas.microsoft.com/office/drawing/2014/main" id="{0DF4042F-40B2-431A-A5FD-DDFFB0AEE757}"/>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extBox 8">
            <a:extLst>
              <a:ext uri="{FF2B5EF4-FFF2-40B4-BE49-F238E27FC236}">
                <a16:creationId xmlns:a16="http://schemas.microsoft.com/office/drawing/2014/main" id="{ACD92AB3-7F4F-475C-B5D2-EF442313F78F}"/>
              </a:ext>
            </a:extLst>
          </p:cNvPr>
          <p:cNvSpPr txBox="1"/>
          <p:nvPr userDrawn="1"/>
        </p:nvSpPr>
        <p:spPr>
          <a:xfrm>
            <a:off x="586581" y="4218495"/>
            <a:ext cx="2427588" cy="615553"/>
          </a:xfrm>
          <a:prstGeom prst="rect">
            <a:avLst/>
          </a:prstGeom>
          <a:noFill/>
        </p:spPr>
        <p:txBody>
          <a:bodyPr wrap="none" lIns="0" tIns="0" rIns="0" bIns="0" rtlCol="0">
            <a:spAutoFit/>
          </a:bodyPr>
          <a:lstStyle/>
          <a:p>
            <a:pPr algn="l"/>
            <a:r>
              <a:rPr lang="en-US" sz="2000">
                <a:gradFill>
                  <a:gsLst>
                    <a:gs pos="80176">
                      <a:schemeClr val="tx1"/>
                    </a:gs>
                    <a:gs pos="68282">
                      <a:schemeClr val="tx1"/>
                    </a:gs>
                  </a:gsLst>
                  <a:lin ang="5400000" scaled="0"/>
                </a:gradFill>
              </a:rPr>
              <a:t>February 11–15, 2019</a:t>
            </a:r>
          </a:p>
          <a:p>
            <a:pPr algn="l"/>
            <a:r>
              <a:rPr lang="en-US" sz="2000">
                <a:gradFill>
                  <a:gsLst>
                    <a:gs pos="80176">
                      <a:schemeClr val="tx1"/>
                    </a:gs>
                    <a:gs pos="68282">
                      <a:schemeClr val="tx1"/>
                    </a:gs>
                  </a:gsLst>
                  <a:lin ang="5400000" scaled="0"/>
                </a:gradFill>
              </a:rPr>
              <a:t>Seattle, WA</a:t>
            </a:r>
          </a:p>
        </p:txBody>
      </p:sp>
      <p:pic>
        <p:nvPicPr>
          <p:cNvPr id="10" name="Picture 9">
            <a:extLst>
              <a:ext uri="{FF2B5EF4-FFF2-40B4-BE49-F238E27FC236}">
                <a16:creationId xmlns:a16="http://schemas.microsoft.com/office/drawing/2014/main" id="{376A9C57-36A9-4BDC-AD43-A6B873A55853}"/>
              </a:ext>
            </a:extLst>
          </p:cNvPr>
          <p:cNvPicPr>
            <a:picLocks noChangeAspect="1"/>
          </p:cNvPicPr>
          <p:nvPr userDrawn="1"/>
        </p:nvPicPr>
        <p:blipFill rotWithShape="1">
          <a:blip r:embed="rId3"/>
          <a:srcRect l="487" t="16931" r="33333" b="24211"/>
          <a:stretch/>
        </p:blipFill>
        <p:spPr bwMode="black">
          <a:xfrm>
            <a:off x="5098119" y="585788"/>
            <a:ext cx="7093880" cy="6272211"/>
          </a:xfrm>
          <a:prstGeom prst="rect">
            <a:avLst/>
          </a:prstGeom>
        </p:spPr>
      </p:pic>
      <p:pic>
        <p:nvPicPr>
          <p:cNvPr id="12" name="Picture 11">
            <a:extLst>
              <a:ext uri="{FF2B5EF4-FFF2-40B4-BE49-F238E27FC236}">
                <a16:creationId xmlns:a16="http://schemas.microsoft.com/office/drawing/2014/main" id="{4B91ED8A-3D1D-4D78-B16F-866FB5B45A11}"/>
              </a:ext>
            </a:extLst>
          </p:cNvPr>
          <p:cNvPicPr>
            <a:picLocks noChangeAspect="1"/>
          </p:cNvPicPr>
          <p:nvPr userDrawn="1"/>
        </p:nvPicPr>
        <p:blipFill>
          <a:blip r:embed="rId4"/>
          <a:stretch>
            <a:fillRect/>
          </a:stretch>
        </p:blipFill>
        <p:spPr bwMode="black">
          <a:xfrm>
            <a:off x="584200" y="2322537"/>
            <a:ext cx="3012187" cy="1524596"/>
          </a:xfrm>
          <a:prstGeom prst="rect">
            <a:avLst/>
          </a:prstGeom>
        </p:spPr>
      </p:pic>
    </p:spTree>
    <p:extLst>
      <p:ext uri="{BB962C8B-B14F-4D97-AF65-F5344CB8AC3E}">
        <p14:creationId xmlns:p14="http://schemas.microsoft.com/office/powerpoint/2010/main" val="16230213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lgn="l">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p:nvPicPr>
        <p:blipFill>
          <a:blip r:embed="rId2"/>
          <a:stretch>
            <a:fillRect/>
          </a:stretch>
        </p:blipFill>
        <p:spPr bwMode="black">
          <a:xfrm>
            <a:off x="584200" y="585788"/>
            <a:ext cx="1366245" cy="292608"/>
          </a:xfrm>
          <a:prstGeom prst="rect">
            <a:avLst/>
          </a:prstGeom>
        </p:spPr>
      </p:pic>
      <p:pic>
        <p:nvPicPr>
          <p:cNvPr id="6" name="MS logo white - EMF" descr="Microsoft logo white text version">
            <a:extLst>
              <a:ext uri="{FF2B5EF4-FFF2-40B4-BE49-F238E27FC236}">
                <a16:creationId xmlns:a16="http://schemas.microsoft.com/office/drawing/2014/main" id="{0AD30C73-8361-43C6-8E23-C8B79EBA1316}"/>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4035352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p:cSld name="1_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2111586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5" name="TextBox 7">
            <a:extLst>
              <a:ext uri="{FF2B5EF4-FFF2-40B4-BE49-F238E27FC236}">
                <a16:creationId xmlns:a16="http://schemas.microsoft.com/office/drawing/2014/main" id="{4F9C77CE-6642-4EB3-964C-4757236312BC}"/>
              </a:ext>
            </a:extLst>
          </p:cNvPr>
          <p:cNvSpPr txBox="1"/>
          <p:nvPr/>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
        <p:nvSpPr>
          <p:cNvPr id="2" name="Title 1">
            <a:extLst>
              <a:ext uri="{FF2B5EF4-FFF2-40B4-BE49-F238E27FC236}">
                <a16:creationId xmlns:a16="http://schemas.microsoft.com/office/drawing/2014/main" id="{AB969FD7-5516-467C-853E-6DCFE6C96288}"/>
              </a:ext>
            </a:extLst>
          </p:cNvPr>
          <p:cNvSpPr>
            <a:spLocks noGrp="1"/>
          </p:cNvSpPr>
          <p:nvPr>
            <p:ph type="title"/>
          </p:nvPr>
        </p:nvSpPr>
        <p:spPr/>
        <p:txBody>
          <a:bodyPr/>
          <a:lstStyle/>
          <a:p>
            <a:r>
              <a:rPr lang="en-US"/>
              <a:t>Click to edit Master title style</a:t>
            </a:r>
          </a:p>
        </p:txBody>
      </p:sp>
      <p:sp>
        <p:nvSpPr>
          <p:cNvPr id="6" name="Content Placeholder 5">
            <a:extLst>
              <a:ext uri="{FF2B5EF4-FFF2-40B4-BE49-F238E27FC236}">
                <a16:creationId xmlns:a16="http://schemas.microsoft.com/office/drawing/2014/main" id="{CF1972A9-8B79-4057-BDFD-9B5AAF5EB153}"/>
              </a:ext>
            </a:extLst>
          </p:cNvPr>
          <p:cNvSpPr>
            <a:spLocks noGrp="1"/>
          </p:cNvSpPr>
          <p:nvPr>
            <p:ph sz="quarter" idx="11"/>
          </p:nvPr>
        </p:nvSpPr>
        <p:spPr>
          <a:xfrm>
            <a:off x="6096000" y="1658938"/>
            <a:ext cx="5510783" cy="1782026"/>
          </a:xfrm>
        </p:spPr>
        <p:txBody>
          <a:bodyPr/>
          <a:lstStyle>
            <a:lvl1pPr>
              <a:spcBef>
                <a:spcPts val="1200"/>
              </a:spcBef>
              <a:defRPr sz="2400">
                <a:latin typeface="+mj-lt"/>
                <a:cs typeface="Segoe UI Semibold" panose="020B0702040204020203" pitchFamily="34" charset="0"/>
              </a:defRPr>
            </a:lvl1pPr>
            <a:lvl2pPr>
              <a:spcAft>
                <a:spcPts val="600"/>
              </a:spcAft>
              <a:defRPr/>
            </a:lvl2pPr>
            <a:lvl3pPr>
              <a:spcAft>
                <a:spcPts val="600"/>
              </a:spcAft>
              <a:defRPr/>
            </a:lvl3pPr>
            <a:lvl4pPr>
              <a:spcAft>
                <a:spcPts val="600"/>
              </a:spcAft>
              <a:defRPr/>
            </a:lvl4pPr>
            <a:lvl5pPr>
              <a:spcAft>
                <a:spcPts val="600"/>
              </a:spcAf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8328623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p:cSld name="5_Title &amp;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969FD7-5516-467C-853E-6DCFE6C96288}"/>
              </a:ext>
            </a:extLst>
          </p:cNvPr>
          <p:cNvSpPr>
            <a:spLocks noGrp="1"/>
          </p:cNvSpPr>
          <p:nvPr>
            <p:ph type="title"/>
          </p:nvPr>
        </p:nvSpPr>
        <p:spPr>
          <a:xfrm>
            <a:off x="581891" y="457200"/>
            <a:ext cx="5384800" cy="492443"/>
          </a:xfrm>
        </p:spPr>
        <p:txBody>
          <a:bodyPr/>
          <a:lstStyle>
            <a:lvl1pPr algn="l">
              <a:defRPr/>
            </a:lvl1pPr>
          </a:lstStyle>
          <a:p>
            <a:r>
              <a:rPr lang="en-US"/>
              <a:t>Click to edit Master title style</a:t>
            </a:r>
          </a:p>
        </p:txBody>
      </p:sp>
      <p:sp>
        <p:nvSpPr>
          <p:cNvPr id="6" name="Content Placeholder 5">
            <a:extLst>
              <a:ext uri="{FF2B5EF4-FFF2-40B4-BE49-F238E27FC236}">
                <a16:creationId xmlns:a16="http://schemas.microsoft.com/office/drawing/2014/main" id="{CF1972A9-8B79-4057-BDFD-9B5AAF5EB153}"/>
              </a:ext>
            </a:extLst>
          </p:cNvPr>
          <p:cNvSpPr>
            <a:spLocks noGrp="1"/>
          </p:cNvSpPr>
          <p:nvPr>
            <p:ph sz="quarter" idx="11"/>
          </p:nvPr>
        </p:nvSpPr>
        <p:spPr>
          <a:xfrm>
            <a:off x="1210235" y="2370138"/>
            <a:ext cx="4488602" cy="1400383"/>
          </a:xfrm>
        </p:spPr>
        <p:txBody>
          <a:bodyPr/>
          <a:lstStyle>
            <a:lvl1pPr algn="l">
              <a:defRPr sz="2000" b="1">
                <a:solidFill>
                  <a:schemeClr val="accent1"/>
                </a:solidFill>
                <a:latin typeface="+mj-lt"/>
                <a:cs typeface="Segoe UI" panose="020B0502040204020203" pitchFamily="34" charset="0"/>
              </a:defRPr>
            </a:lvl1pPr>
            <a:lvl2pPr algn="l">
              <a:spcBef>
                <a:spcPts val="0"/>
              </a:spcBef>
              <a:defRPr sz="1800"/>
            </a:lvl2pPr>
            <a:lvl3pPr algn="l">
              <a:spcBef>
                <a:spcPts val="0"/>
              </a:spcBef>
              <a:defRPr sz="1400"/>
            </a:lvl3pPr>
            <a:lvl4pPr algn="l">
              <a:spcBef>
                <a:spcPts val="0"/>
              </a:spcBef>
              <a:defRPr sz="1200"/>
            </a:lvl4pPr>
            <a:lvl5pPr algn="l">
              <a:spcBef>
                <a:spcPts val="0"/>
              </a:spcBef>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2">
            <a:extLst>
              <a:ext uri="{FF2B5EF4-FFF2-40B4-BE49-F238E27FC236}">
                <a16:creationId xmlns:a16="http://schemas.microsoft.com/office/drawing/2014/main" id="{852FC170-151D-4292-9828-D3E2B7751E80}"/>
              </a:ext>
            </a:extLst>
          </p:cNvPr>
          <p:cNvSpPr/>
          <p:nvPr/>
        </p:nvSpPr>
        <p:spPr bwMode="auto">
          <a:xfrm>
            <a:off x="6092672" y="0"/>
            <a:ext cx="6099327"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a:extLst>
              <a:ext uri="{FF2B5EF4-FFF2-40B4-BE49-F238E27FC236}">
                <a16:creationId xmlns:a16="http://schemas.microsoft.com/office/drawing/2014/main" id="{2308C8BD-F422-4598-8FE6-88F121F99CEA}"/>
              </a:ext>
            </a:extLst>
          </p:cNvPr>
          <p:cNvSpPr>
            <a:spLocks noGrp="1"/>
          </p:cNvSpPr>
          <p:nvPr>
            <p:ph type="body" sz="quarter" idx="12"/>
          </p:nvPr>
        </p:nvSpPr>
        <p:spPr>
          <a:xfrm>
            <a:off x="582613" y="1625828"/>
            <a:ext cx="4331132" cy="369332"/>
          </a:xfrm>
        </p:spPr>
        <p:txBody>
          <a:bodyPr/>
          <a:lstStyle>
            <a:lvl1pPr>
              <a:defRPr sz="2400" b="1">
                <a:solidFill>
                  <a:schemeClr val="accent1"/>
                </a:solidFill>
                <a:latin typeface="+mn-lt"/>
              </a:defRPr>
            </a:lvl1pPr>
          </a:lstStyle>
          <a:p>
            <a:pPr lvl="0"/>
            <a:r>
              <a:rPr lang="en-US"/>
              <a:t>Edit Master text styles</a:t>
            </a:r>
          </a:p>
        </p:txBody>
      </p:sp>
    </p:spTree>
    <p:extLst>
      <p:ext uri="{BB962C8B-B14F-4D97-AF65-F5344CB8AC3E}">
        <p14:creationId xmlns:p14="http://schemas.microsoft.com/office/powerpoint/2010/main" val="28023979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540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Box 7">
            <a:extLst>
              <a:ext uri="{FF2B5EF4-FFF2-40B4-BE49-F238E27FC236}">
                <a16:creationId xmlns:a16="http://schemas.microsoft.com/office/drawing/2014/main" id="{5951E567-86DB-49D9-87EB-08DE2B1BC6D1}"/>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9398616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p:cSld name="6_Title &amp; Non-bulleted text">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48440FA8-D3C1-4006-A13E-AE59443E7B16}"/>
              </a:ext>
            </a:extLst>
          </p:cNvPr>
          <p:cNvSpPr>
            <a:spLocks noGrp="1"/>
          </p:cNvSpPr>
          <p:nvPr>
            <p:ph type="pic" sz="quarter" idx="15"/>
          </p:nvPr>
        </p:nvSpPr>
        <p:spPr>
          <a:xfrm>
            <a:off x="4486275" y="0"/>
            <a:ext cx="4062302" cy="6858000"/>
          </a:xfrm>
        </p:spPr>
        <p:txBody>
          <a:bodyPr/>
          <a:lstStyle/>
          <a:p>
            <a:r>
              <a:rPr lang="en-US"/>
              <a:t>Click icon to add picture</a:t>
            </a:r>
          </a:p>
        </p:txBody>
      </p:sp>
      <p:sp>
        <p:nvSpPr>
          <p:cNvPr id="2" name="Title 1">
            <a:extLst>
              <a:ext uri="{FF2B5EF4-FFF2-40B4-BE49-F238E27FC236}">
                <a16:creationId xmlns:a16="http://schemas.microsoft.com/office/drawing/2014/main" id="{AB969FD7-5516-467C-853E-6DCFE6C96288}"/>
              </a:ext>
            </a:extLst>
          </p:cNvPr>
          <p:cNvSpPr>
            <a:spLocks noGrp="1"/>
          </p:cNvSpPr>
          <p:nvPr>
            <p:ph type="title"/>
          </p:nvPr>
        </p:nvSpPr>
        <p:spPr>
          <a:xfrm>
            <a:off x="581891" y="457200"/>
            <a:ext cx="3245108" cy="492443"/>
          </a:xfrm>
        </p:spPr>
        <p:txBody>
          <a:bodyPr/>
          <a:lstStyle>
            <a:lvl1pPr algn="l">
              <a:defRPr/>
            </a:lvl1pPr>
          </a:lstStyle>
          <a:p>
            <a:r>
              <a:rPr lang="en-US"/>
              <a:t>Click to edit Master title style</a:t>
            </a:r>
          </a:p>
        </p:txBody>
      </p:sp>
      <p:sp>
        <p:nvSpPr>
          <p:cNvPr id="7" name="Text Placeholder 6">
            <a:extLst>
              <a:ext uri="{FF2B5EF4-FFF2-40B4-BE49-F238E27FC236}">
                <a16:creationId xmlns:a16="http://schemas.microsoft.com/office/drawing/2014/main" id="{92114FC3-9D88-434A-AA3D-E2518B99EBE3}"/>
              </a:ext>
            </a:extLst>
          </p:cNvPr>
          <p:cNvSpPr>
            <a:spLocks noGrp="1"/>
          </p:cNvSpPr>
          <p:nvPr>
            <p:ph type="body" sz="quarter" idx="10"/>
          </p:nvPr>
        </p:nvSpPr>
        <p:spPr>
          <a:xfrm>
            <a:off x="581891" y="2190307"/>
            <a:ext cx="3243146" cy="1757404"/>
          </a:xfrm>
        </p:spPr>
        <p:txBody>
          <a:bodyPr/>
          <a:lstStyle>
            <a:lvl1pPr>
              <a:defRPr sz="2000">
                <a:solidFill>
                  <a:schemeClr val="accent1"/>
                </a:solidFill>
              </a:defRPr>
            </a:lvl1pPr>
            <a:lvl2pPr>
              <a:defRPr sz="2000"/>
            </a:lvl2pPr>
            <a:lvl3pPr>
              <a:defRPr sz="16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4">
            <a:extLst>
              <a:ext uri="{FF2B5EF4-FFF2-40B4-BE49-F238E27FC236}">
                <a16:creationId xmlns:a16="http://schemas.microsoft.com/office/drawing/2014/main" id="{EF61083E-5ADF-4A90-9A95-29AAC761B14E}"/>
              </a:ext>
            </a:extLst>
          </p:cNvPr>
          <p:cNvSpPr>
            <a:spLocks noGrp="1"/>
          </p:cNvSpPr>
          <p:nvPr>
            <p:ph type="body" sz="quarter" idx="11"/>
          </p:nvPr>
        </p:nvSpPr>
        <p:spPr>
          <a:xfrm>
            <a:off x="584201" y="981542"/>
            <a:ext cx="3243146" cy="434790"/>
          </a:xfrm>
        </p:spPr>
        <p:txBody>
          <a:bodyPr/>
          <a:lstStyle>
            <a:lvl1pPr algn="l">
              <a:defRPr sz="2000">
                <a:solidFill>
                  <a:schemeClr val="accent1"/>
                </a:solidFill>
                <a:latin typeface="+mn-lt"/>
              </a:defRPr>
            </a:lvl1pPr>
            <a:lvl2pPr algn="ctr">
              <a:defRPr/>
            </a:lvl2pPr>
            <a:lvl3pPr algn="ctr">
              <a:defRPr/>
            </a:lvl3pPr>
            <a:lvl4pPr algn="ctr">
              <a:defRPr/>
            </a:lvl4pPr>
            <a:lvl5pPr algn="ctr">
              <a:defRPr/>
            </a:lvl5pPr>
          </a:lstStyle>
          <a:p>
            <a:pPr lvl="0"/>
            <a:r>
              <a:rPr lang="en-US"/>
              <a:t>Edit Master text styles</a:t>
            </a:r>
          </a:p>
        </p:txBody>
      </p:sp>
      <p:sp>
        <p:nvSpPr>
          <p:cNvPr id="9" name="Text Placeholder 6">
            <a:extLst>
              <a:ext uri="{FF2B5EF4-FFF2-40B4-BE49-F238E27FC236}">
                <a16:creationId xmlns:a16="http://schemas.microsoft.com/office/drawing/2014/main" id="{13C435B7-8EB7-428B-9CD1-CFDABEA9FA8B}"/>
              </a:ext>
            </a:extLst>
          </p:cNvPr>
          <p:cNvSpPr>
            <a:spLocks noGrp="1"/>
          </p:cNvSpPr>
          <p:nvPr>
            <p:ph type="body" sz="quarter" idx="12"/>
          </p:nvPr>
        </p:nvSpPr>
        <p:spPr>
          <a:xfrm>
            <a:off x="7386673" y="1198937"/>
            <a:ext cx="4221126" cy="1609671"/>
          </a:xfrm>
        </p:spPr>
        <p:txBody>
          <a:bodyPr/>
          <a:lstStyle>
            <a:lvl1pPr>
              <a:defRPr sz="2000" b="1">
                <a:solidFill>
                  <a:schemeClr val="accent1"/>
                </a:solidFill>
                <a:latin typeface="+mn-lt"/>
              </a:defRPr>
            </a:lvl1pPr>
            <a:lvl2pPr>
              <a:defRPr sz="1800"/>
            </a:lvl2pPr>
            <a:lvl3pPr>
              <a:defRPr sz="14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894992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p:cSld name="7_Title &amp; Non-bulleted text">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2308C8BD-F422-4598-8FE6-88F121F99CEA}"/>
              </a:ext>
            </a:extLst>
          </p:cNvPr>
          <p:cNvSpPr>
            <a:spLocks noGrp="1"/>
          </p:cNvSpPr>
          <p:nvPr>
            <p:ph type="body" sz="quarter" idx="12"/>
          </p:nvPr>
        </p:nvSpPr>
        <p:spPr>
          <a:xfrm>
            <a:off x="0" y="3429000"/>
            <a:ext cx="12191999" cy="677108"/>
          </a:xfrm>
        </p:spPr>
        <p:txBody>
          <a:bodyPr vert="horz" wrap="square" lIns="0" tIns="182880" rIns="0" bIns="0" rtlCol="0" anchor="t">
            <a:spAutoFit/>
          </a:bodyPr>
          <a:lstStyle>
            <a:lvl1pPr algn="ctr">
              <a:defRPr lang="en-US" sz="3200" b="0" cap="none" spc="-50" dirty="0" smtClean="0">
                <a:ln w="3175">
                  <a:noFill/>
                </a:ln>
                <a:solidFill>
                  <a:schemeClr val="bg1"/>
                </a:solidFill>
                <a:effectLst/>
                <a:cs typeface="Segoe UI" pitchFamily="34" charset="0"/>
              </a:defRPr>
            </a:lvl1pPr>
          </a:lstStyle>
          <a:p>
            <a:pPr lvl="0">
              <a:spcBef>
                <a:spcPct val="0"/>
              </a:spcBef>
            </a:pPr>
            <a:r>
              <a:rPr lang="en-US"/>
              <a:t>Edit Master text styles</a:t>
            </a:r>
          </a:p>
        </p:txBody>
      </p:sp>
      <p:sp>
        <p:nvSpPr>
          <p:cNvPr id="4" name="Title 3">
            <a:extLst>
              <a:ext uri="{FF2B5EF4-FFF2-40B4-BE49-F238E27FC236}">
                <a16:creationId xmlns:a16="http://schemas.microsoft.com/office/drawing/2014/main" id="{D797DED7-E8E1-4416-B845-87350D561DB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7334949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p:cSld name="3_Title &amp;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969FD7-5516-467C-853E-6DCFE6C96288}"/>
              </a:ext>
            </a:extLst>
          </p:cNvPr>
          <p:cNvSpPr>
            <a:spLocks noGrp="1"/>
          </p:cNvSpPr>
          <p:nvPr>
            <p:ph type="title"/>
          </p:nvPr>
        </p:nvSpPr>
        <p:spPr/>
        <p:txBody>
          <a:bodyPr/>
          <a:lstStyle/>
          <a:p>
            <a:r>
              <a:rPr lang="en-US"/>
              <a:t>Click to edit Master title style</a:t>
            </a:r>
          </a:p>
        </p:txBody>
      </p:sp>
      <p:sp>
        <p:nvSpPr>
          <p:cNvPr id="6" name="Content Placeholder 5">
            <a:extLst>
              <a:ext uri="{FF2B5EF4-FFF2-40B4-BE49-F238E27FC236}">
                <a16:creationId xmlns:a16="http://schemas.microsoft.com/office/drawing/2014/main" id="{CF1972A9-8B79-4057-BDFD-9B5AAF5EB153}"/>
              </a:ext>
            </a:extLst>
          </p:cNvPr>
          <p:cNvSpPr>
            <a:spLocks noGrp="1"/>
          </p:cNvSpPr>
          <p:nvPr>
            <p:ph sz="quarter" idx="11"/>
          </p:nvPr>
        </p:nvSpPr>
        <p:spPr>
          <a:xfrm>
            <a:off x="6096000" y="1658938"/>
            <a:ext cx="5510783" cy="1708160"/>
          </a:xfrm>
        </p:spPr>
        <p:txBody>
          <a:bodyPr/>
          <a:lstStyle>
            <a:lvl1pPr>
              <a:defRPr sz="2000" b="1">
                <a:solidFill>
                  <a:schemeClr val="accent1"/>
                </a:solidFill>
                <a:latin typeface="+mj-lt"/>
                <a:cs typeface="Segoe UI" panose="020B0502040204020203" pitchFamily="34" charset="0"/>
              </a:defRPr>
            </a:lvl1pPr>
            <a:lvl2pPr>
              <a:spcBef>
                <a:spcPts val="600"/>
              </a:spcBef>
              <a:defRPr sz="1800"/>
            </a:lvl2pPr>
            <a:lvl3pPr>
              <a:spcBef>
                <a:spcPts val="600"/>
              </a:spcBef>
              <a:defRPr sz="1400"/>
            </a:lvl3pPr>
            <a:lvl4pPr>
              <a:spcBef>
                <a:spcPts val="600"/>
              </a:spcBef>
              <a:defRPr sz="1200"/>
            </a:lvl4pPr>
            <a:lvl5pPr>
              <a:spcBef>
                <a:spcPts val="600"/>
              </a:spcBef>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4130445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p:cSld name="3_Title and Content">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584200" y="1435497"/>
            <a:ext cx="4809836"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D34A7BD4-0E6F-4CA6-93BA-6BC4845AC139}"/>
              </a:ext>
            </a:extLst>
          </p:cNvPr>
          <p:cNvSpPr>
            <a:spLocks noGrp="1"/>
          </p:cNvSpPr>
          <p:nvPr>
            <p:ph type="title"/>
          </p:nvPr>
        </p:nvSpPr>
        <p:spPr>
          <a:xfrm>
            <a:off x="584200" y="457200"/>
            <a:ext cx="4809836" cy="492443"/>
          </a:xfrm>
        </p:spPr>
        <p:txBody>
          <a:bodyPr/>
          <a:lstStyle>
            <a:lvl1pPr algn="l">
              <a:defRPr/>
            </a:lvl1pPr>
          </a:lstStyle>
          <a:p>
            <a:r>
              <a:rPr lang="en-US"/>
              <a:t>Click to edit Master title style</a:t>
            </a:r>
          </a:p>
        </p:txBody>
      </p:sp>
    </p:spTree>
    <p:extLst>
      <p:ext uri="{BB962C8B-B14F-4D97-AF65-F5344CB8AC3E}">
        <p14:creationId xmlns:p14="http://schemas.microsoft.com/office/powerpoint/2010/main" val="12111580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8527654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p:cSld name="1_Title &amp;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969FD7-5516-467C-853E-6DCFE6C96288}"/>
              </a:ext>
            </a:extLst>
          </p:cNvPr>
          <p:cNvSpPr>
            <a:spLocks noGrp="1"/>
          </p:cNvSpPr>
          <p:nvPr>
            <p:ph type="title"/>
          </p:nvPr>
        </p:nvSpPr>
        <p:spPr/>
        <p:txBody>
          <a:bodyPr/>
          <a:lstStyle/>
          <a:p>
            <a:r>
              <a:rPr lang="en-US"/>
              <a:t>Click to edit Master title style</a:t>
            </a:r>
          </a:p>
        </p:txBody>
      </p:sp>
      <p:sp>
        <p:nvSpPr>
          <p:cNvPr id="6" name="Content Placeholder 5">
            <a:extLst>
              <a:ext uri="{FF2B5EF4-FFF2-40B4-BE49-F238E27FC236}">
                <a16:creationId xmlns:a16="http://schemas.microsoft.com/office/drawing/2014/main" id="{CF1972A9-8B79-4057-BDFD-9B5AAF5EB153}"/>
              </a:ext>
            </a:extLst>
          </p:cNvPr>
          <p:cNvSpPr>
            <a:spLocks noGrp="1"/>
          </p:cNvSpPr>
          <p:nvPr>
            <p:ph sz="quarter" idx="11"/>
          </p:nvPr>
        </p:nvSpPr>
        <p:spPr>
          <a:xfrm>
            <a:off x="6096000" y="1658938"/>
            <a:ext cx="5510783" cy="1572738"/>
          </a:xfrm>
        </p:spPr>
        <p:txBody>
          <a:bodyPr/>
          <a:lstStyle>
            <a:lvl1pPr>
              <a:defRPr sz="2000" b="1">
                <a:solidFill>
                  <a:schemeClr val="accent1"/>
                </a:solidFill>
                <a:latin typeface="+mj-lt"/>
                <a:cs typeface="Segoe UI" panose="020B0502040204020203" pitchFamily="34" charset="0"/>
              </a:defRPr>
            </a:lvl1pPr>
            <a:lvl2pPr>
              <a:defRPr sz="1800"/>
            </a:lvl2pPr>
            <a:lvl3pPr>
              <a:defRPr sz="14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5">
            <a:extLst>
              <a:ext uri="{FF2B5EF4-FFF2-40B4-BE49-F238E27FC236}">
                <a16:creationId xmlns:a16="http://schemas.microsoft.com/office/drawing/2014/main" id="{3C860714-8AEB-4A49-AB42-C6E9A0939895}"/>
              </a:ext>
            </a:extLst>
          </p:cNvPr>
          <p:cNvSpPr>
            <a:spLocks noGrp="1"/>
          </p:cNvSpPr>
          <p:nvPr>
            <p:ph sz="quarter" idx="12"/>
          </p:nvPr>
        </p:nvSpPr>
        <p:spPr>
          <a:xfrm>
            <a:off x="6096000" y="4015639"/>
            <a:ext cx="5510783" cy="1572738"/>
          </a:xfrm>
        </p:spPr>
        <p:txBody>
          <a:bodyPr/>
          <a:lstStyle>
            <a:lvl1pPr>
              <a:defRPr sz="2000" b="1">
                <a:solidFill>
                  <a:schemeClr val="accent1"/>
                </a:solidFill>
                <a:latin typeface="+mj-lt"/>
                <a:cs typeface="Segoe UI" panose="020B0502040204020203" pitchFamily="34" charset="0"/>
              </a:defRPr>
            </a:lvl1pPr>
            <a:lvl2pPr>
              <a:defRPr sz="1800"/>
            </a:lvl2pPr>
            <a:lvl3pPr>
              <a:defRPr sz="14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937197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p:cSld name="2_Title &amp;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969FD7-5516-467C-853E-6DCFE6C96288}"/>
              </a:ext>
            </a:extLst>
          </p:cNvPr>
          <p:cNvSpPr>
            <a:spLocks noGrp="1"/>
          </p:cNvSpPr>
          <p:nvPr>
            <p:ph type="title"/>
          </p:nvPr>
        </p:nvSpPr>
        <p:spPr>
          <a:xfrm>
            <a:off x="585217" y="2936557"/>
            <a:ext cx="3649900" cy="984885"/>
          </a:xfrm>
        </p:spPr>
        <p:txBody>
          <a:bodyPr anchor="ctr"/>
          <a:lstStyle>
            <a:lvl1pPr algn="l">
              <a:defRPr/>
            </a:lvl1pPr>
          </a:lstStyle>
          <a:p>
            <a:r>
              <a:rPr lang="en-US"/>
              <a:t>Click to edit Master title style</a:t>
            </a:r>
          </a:p>
        </p:txBody>
      </p:sp>
      <p:sp>
        <p:nvSpPr>
          <p:cNvPr id="6" name="Content Placeholder 5">
            <a:extLst>
              <a:ext uri="{FF2B5EF4-FFF2-40B4-BE49-F238E27FC236}">
                <a16:creationId xmlns:a16="http://schemas.microsoft.com/office/drawing/2014/main" id="{CF1972A9-8B79-4057-BDFD-9B5AAF5EB153}"/>
              </a:ext>
            </a:extLst>
          </p:cNvPr>
          <p:cNvSpPr>
            <a:spLocks noGrp="1"/>
          </p:cNvSpPr>
          <p:nvPr>
            <p:ph sz="quarter" idx="11"/>
          </p:nvPr>
        </p:nvSpPr>
        <p:spPr>
          <a:xfrm>
            <a:off x="6096000" y="973138"/>
            <a:ext cx="5510783" cy="1572738"/>
          </a:xfrm>
        </p:spPr>
        <p:txBody>
          <a:bodyPr/>
          <a:lstStyle>
            <a:lvl1pPr>
              <a:defRPr sz="2000" b="1">
                <a:solidFill>
                  <a:schemeClr val="accent1"/>
                </a:solidFill>
                <a:latin typeface="+mj-lt"/>
                <a:cs typeface="Segoe UI" panose="020B0502040204020203" pitchFamily="34" charset="0"/>
              </a:defRPr>
            </a:lvl1pPr>
            <a:lvl2pPr>
              <a:defRPr sz="1800"/>
            </a:lvl2pPr>
            <a:lvl3pPr>
              <a:defRPr sz="14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5">
            <a:extLst>
              <a:ext uri="{FF2B5EF4-FFF2-40B4-BE49-F238E27FC236}">
                <a16:creationId xmlns:a16="http://schemas.microsoft.com/office/drawing/2014/main" id="{3C860714-8AEB-4A49-AB42-C6E9A0939895}"/>
              </a:ext>
            </a:extLst>
          </p:cNvPr>
          <p:cNvSpPr>
            <a:spLocks noGrp="1"/>
          </p:cNvSpPr>
          <p:nvPr>
            <p:ph sz="quarter" idx="12"/>
          </p:nvPr>
        </p:nvSpPr>
        <p:spPr>
          <a:xfrm>
            <a:off x="6096000" y="2893069"/>
            <a:ext cx="5510783" cy="1572738"/>
          </a:xfrm>
        </p:spPr>
        <p:txBody>
          <a:bodyPr/>
          <a:lstStyle>
            <a:lvl1pPr>
              <a:defRPr sz="2000" b="1">
                <a:solidFill>
                  <a:schemeClr val="accent1"/>
                </a:solidFill>
                <a:latin typeface="+mj-lt"/>
                <a:cs typeface="Segoe UI" panose="020B0502040204020203" pitchFamily="34" charset="0"/>
              </a:defRPr>
            </a:lvl1pPr>
            <a:lvl2pPr>
              <a:defRPr sz="1800"/>
            </a:lvl2pPr>
            <a:lvl3pPr>
              <a:defRPr sz="14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5">
            <a:extLst>
              <a:ext uri="{FF2B5EF4-FFF2-40B4-BE49-F238E27FC236}">
                <a16:creationId xmlns:a16="http://schemas.microsoft.com/office/drawing/2014/main" id="{87EA14B3-BB3C-4DCD-85F0-EC3046036DC8}"/>
              </a:ext>
            </a:extLst>
          </p:cNvPr>
          <p:cNvSpPr>
            <a:spLocks noGrp="1"/>
          </p:cNvSpPr>
          <p:nvPr>
            <p:ph sz="quarter" idx="13"/>
          </p:nvPr>
        </p:nvSpPr>
        <p:spPr>
          <a:xfrm>
            <a:off x="6096000" y="4813001"/>
            <a:ext cx="5510783" cy="1572738"/>
          </a:xfrm>
        </p:spPr>
        <p:txBody>
          <a:bodyPr/>
          <a:lstStyle>
            <a:lvl1pPr>
              <a:defRPr sz="2000" b="1">
                <a:solidFill>
                  <a:schemeClr val="accent1"/>
                </a:solidFill>
                <a:latin typeface="+mj-lt"/>
                <a:cs typeface="Segoe UI" panose="020B0502040204020203" pitchFamily="34" charset="0"/>
              </a:defRPr>
            </a:lvl1pPr>
            <a:lvl2pPr>
              <a:defRPr sz="1800"/>
            </a:lvl2pPr>
            <a:lvl3pPr>
              <a:defRPr sz="14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CCCF7950-0865-4B1B-8E24-C2AC526D0891}"/>
              </a:ext>
            </a:extLst>
          </p:cNvPr>
          <p:cNvCxnSpPr/>
          <p:nvPr/>
        </p:nvCxnSpPr>
        <p:spPr>
          <a:xfrm>
            <a:off x="6143925" y="4527065"/>
            <a:ext cx="5387873" cy="0"/>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9465D22C-C539-42D4-9921-9AE399997146}"/>
              </a:ext>
            </a:extLst>
          </p:cNvPr>
          <p:cNvCxnSpPr/>
          <p:nvPr/>
        </p:nvCxnSpPr>
        <p:spPr>
          <a:xfrm>
            <a:off x="6143925" y="2607134"/>
            <a:ext cx="5387873" cy="0"/>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5092647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2160">
          <p15:clr>
            <a:srgbClr val="5ACBF0"/>
          </p15:clr>
        </p15:guide>
      </p15:sldGuideLst>
    </p:ext>
  </p:extLst>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p:cSld name="4_Title &amp; Non-bulleted text">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CF1972A9-8B79-4057-BDFD-9B5AAF5EB153}"/>
              </a:ext>
            </a:extLst>
          </p:cNvPr>
          <p:cNvSpPr>
            <a:spLocks noGrp="1"/>
          </p:cNvSpPr>
          <p:nvPr>
            <p:ph sz="quarter" idx="11"/>
          </p:nvPr>
        </p:nvSpPr>
        <p:spPr>
          <a:xfrm>
            <a:off x="6096000" y="600998"/>
            <a:ext cx="5510783" cy="1572738"/>
          </a:xfrm>
        </p:spPr>
        <p:txBody>
          <a:bodyPr/>
          <a:lstStyle>
            <a:lvl1pPr>
              <a:defRPr sz="2000" b="1">
                <a:solidFill>
                  <a:schemeClr val="accent1"/>
                </a:solidFill>
                <a:latin typeface="+mj-lt"/>
                <a:cs typeface="Segoe UI" panose="020B0502040204020203" pitchFamily="34" charset="0"/>
              </a:defRPr>
            </a:lvl1pPr>
            <a:lvl2pPr>
              <a:defRPr sz="1800"/>
            </a:lvl2pPr>
            <a:lvl3pPr>
              <a:defRPr sz="14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5">
            <a:extLst>
              <a:ext uri="{FF2B5EF4-FFF2-40B4-BE49-F238E27FC236}">
                <a16:creationId xmlns:a16="http://schemas.microsoft.com/office/drawing/2014/main" id="{3C860714-8AEB-4A49-AB42-C6E9A0939895}"/>
              </a:ext>
            </a:extLst>
          </p:cNvPr>
          <p:cNvSpPr>
            <a:spLocks noGrp="1"/>
          </p:cNvSpPr>
          <p:nvPr>
            <p:ph sz="quarter" idx="12"/>
          </p:nvPr>
        </p:nvSpPr>
        <p:spPr>
          <a:xfrm>
            <a:off x="6096000" y="2893069"/>
            <a:ext cx="5510783" cy="1572738"/>
          </a:xfrm>
        </p:spPr>
        <p:txBody>
          <a:bodyPr/>
          <a:lstStyle>
            <a:lvl1pPr>
              <a:defRPr sz="2000" b="1">
                <a:solidFill>
                  <a:schemeClr val="accent1"/>
                </a:solidFill>
                <a:latin typeface="+mj-lt"/>
                <a:cs typeface="Segoe UI" panose="020B0502040204020203" pitchFamily="34" charset="0"/>
              </a:defRPr>
            </a:lvl1pPr>
            <a:lvl2pPr>
              <a:defRPr sz="1800"/>
            </a:lvl2pPr>
            <a:lvl3pPr>
              <a:defRPr sz="14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5">
            <a:extLst>
              <a:ext uri="{FF2B5EF4-FFF2-40B4-BE49-F238E27FC236}">
                <a16:creationId xmlns:a16="http://schemas.microsoft.com/office/drawing/2014/main" id="{87EA14B3-BB3C-4DCD-85F0-EC3046036DC8}"/>
              </a:ext>
            </a:extLst>
          </p:cNvPr>
          <p:cNvSpPr>
            <a:spLocks noGrp="1"/>
          </p:cNvSpPr>
          <p:nvPr>
            <p:ph sz="quarter" idx="13"/>
          </p:nvPr>
        </p:nvSpPr>
        <p:spPr>
          <a:xfrm>
            <a:off x="6096000" y="4813001"/>
            <a:ext cx="5510783" cy="1572738"/>
          </a:xfrm>
        </p:spPr>
        <p:txBody>
          <a:bodyPr/>
          <a:lstStyle>
            <a:lvl1pPr>
              <a:defRPr sz="2000" b="1">
                <a:solidFill>
                  <a:schemeClr val="accent1"/>
                </a:solidFill>
                <a:latin typeface="+mj-lt"/>
                <a:cs typeface="Segoe UI" panose="020B0502040204020203" pitchFamily="34" charset="0"/>
              </a:defRPr>
            </a:lvl1pPr>
            <a:lvl2pPr>
              <a:defRPr sz="1800"/>
            </a:lvl2pPr>
            <a:lvl3pPr>
              <a:defRPr sz="14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CCCF7950-0865-4B1B-8E24-C2AC526D0891}"/>
              </a:ext>
            </a:extLst>
          </p:cNvPr>
          <p:cNvCxnSpPr/>
          <p:nvPr/>
        </p:nvCxnSpPr>
        <p:spPr>
          <a:xfrm>
            <a:off x="6143925" y="4527065"/>
            <a:ext cx="5387873" cy="0"/>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9465D22C-C539-42D4-9921-9AE399997146}"/>
              </a:ext>
            </a:extLst>
          </p:cNvPr>
          <p:cNvCxnSpPr/>
          <p:nvPr/>
        </p:nvCxnSpPr>
        <p:spPr>
          <a:xfrm>
            <a:off x="6143925" y="2607134"/>
            <a:ext cx="5387873" cy="0"/>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360ED93-0873-4177-A2E4-BB2E79B3AED0}"/>
              </a:ext>
            </a:extLst>
          </p:cNvPr>
          <p:cNvSpPr/>
          <p:nvPr/>
        </p:nvSpPr>
        <p:spPr bwMode="auto">
          <a:xfrm>
            <a:off x="0" y="0"/>
            <a:ext cx="5656521" cy="685799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3280558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2160">
          <p15:clr>
            <a:srgbClr val="5ACBF0"/>
          </p15:clr>
        </p15:guide>
      </p15:sldGuideLst>
    </p:ext>
  </p:extLst>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6623408" y="457200"/>
            <a:ext cx="5236350" cy="492443"/>
          </a:xfrm>
        </p:spPr>
        <p:txBody>
          <a:bodyPr/>
          <a:lstStyle>
            <a:lvl1pPr algn="l">
              <a:defRPr/>
            </a:lvl1pPr>
          </a:lstStyle>
          <a:p>
            <a:r>
              <a:rPr lang="en-US"/>
              <a:t>Click to edit Master title style</a:t>
            </a:r>
          </a:p>
        </p:txBody>
      </p:sp>
      <p:sp>
        <p:nvSpPr>
          <p:cNvPr id="3" name="Text Placeholder 2"/>
          <p:cNvSpPr>
            <a:spLocks noGrp="1"/>
          </p:cNvSpPr>
          <p:nvPr>
            <p:ph type="body" sz="quarter" idx="10"/>
          </p:nvPr>
        </p:nvSpPr>
        <p:spPr>
          <a:xfrm>
            <a:off x="6609770" y="2019300"/>
            <a:ext cx="4999618" cy="1551194"/>
          </a:xfrm>
        </p:spPr>
        <p:txBody>
          <a:bodyPr/>
          <a:lstStyle>
            <a:lvl1pPr>
              <a:defRPr sz="2400">
                <a:latin typeface="+mj-lt"/>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35575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p:cSld name="7_Blank">
    <p:bg>
      <p:bgPr>
        <a:solidFill>
          <a:schemeClr val="bg1"/>
        </a:solidFill>
        <a:effectLst/>
      </p:bgPr>
    </p:bg>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E5CDA3AC-C21A-4640-856C-26C16F278717}"/>
              </a:ext>
            </a:extLst>
          </p:cNvPr>
          <p:cNvSpPr>
            <a:spLocks noGrp="1"/>
          </p:cNvSpPr>
          <p:nvPr>
            <p:ph type="pic" sz="quarter" idx="10"/>
          </p:nvPr>
        </p:nvSpPr>
        <p:spPr>
          <a:xfrm>
            <a:off x="0" y="-1"/>
            <a:ext cx="12192000" cy="3930977"/>
          </a:xfrm>
        </p:spPr>
        <p:txBody>
          <a:bodyPr/>
          <a:lstStyle/>
          <a:p>
            <a:r>
              <a:rPr lang="en-US"/>
              <a:t>Click icon to add picture</a:t>
            </a:r>
          </a:p>
        </p:txBody>
      </p:sp>
      <p:sp>
        <p:nvSpPr>
          <p:cNvPr id="2" name="Title 1">
            <a:extLst>
              <a:ext uri="{FF2B5EF4-FFF2-40B4-BE49-F238E27FC236}">
                <a16:creationId xmlns:a16="http://schemas.microsoft.com/office/drawing/2014/main" id="{DB5A60A9-CA27-4027-BDED-817D9A7408A4}"/>
              </a:ext>
            </a:extLst>
          </p:cNvPr>
          <p:cNvSpPr>
            <a:spLocks noGrp="1"/>
          </p:cNvSpPr>
          <p:nvPr>
            <p:ph type="title"/>
          </p:nvPr>
        </p:nvSpPr>
        <p:spPr>
          <a:xfrm>
            <a:off x="289564" y="5776595"/>
            <a:ext cx="11570194" cy="492443"/>
          </a:xfrm>
        </p:spPr>
        <p:txBody>
          <a:bodyPr/>
          <a:lstStyle/>
          <a:p>
            <a:r>
              <a:rPr lang="en-US"/>
              <a:t>Click to edit Master title style</a:t>
            </a:r>
          </a:p>
        </p:txBody>
      </p:sp>
      <p:sp>
        <p:nvSpPr>
          <p:cNvPr id="7" name="Text Placeholder 6">
            <a:extLst>
              <a:ext uri="{FF2B5EF4-FFF2-40B4-BE49-F238E27FC236}">
                <a16:creationId xmlns:a16="http://schemas.microsoft.com/office/drawing/2014/main" id="{3BAEFC68-C533-4B84-9098-4ADCB0BAD518}"/>
              </a:ext>
            </a:extLst>
          </p:cNvPr>
          <p:cNvSpPr>
            <a:spLocks noGrp="1"/>
          </p:cNvSpPr>
          <p:nvPr>
            <p:ph type="body" sz="quarter" idx="11"/>
          </p:nvPr>
        </p:nvSpPr>
        <p:spPr>
          <a:xfrm>
            <a:off x="664814" y="4628562"/>
            <a:ext cx="2468880" cy="911019"/>
          </a:xfrm>
        </p:spPr>
        <p:txBody>
          <a:bodyPr/>
          <a:lstStyle>
            <a:lvl1pPr algn="ctr">
              <a:defRPr sz="2000">
                <a:solidFill>
                  <a:schemeClr val="accent1"/>
                </a:solidFill>
              </a:defRPr>
            </a:lvl1pPr>
            <a:lvl2pPr algn="ctr">
              <a:defRPr sz="1600"/>
            </a:lvl2pPr>
            <a:lvl3pPr algn="ctr">
              <a:defRPr sz="1200"/>
            </a:lvl3pPr>
            <a:lvl4pPr algn="ctr">
              <a:defRPr sz="1100"/>
            </a:lvl4pPr>
            <a:lvl5pPr algn="ctr">
              <a:defRPr sz="1100"/>
            </a:lvl5pPr>
          </a:lstStyle>
          <a:p>
            <a:pPr lvl="0"/>
            <a:r>
              <a:rPr lang="en-US"/>
              <a:t>Edit Master text styles</a:t>
            </a:r>
          </a:p>
          <a:p>
            <a:pPr lvl="1"/>
            <a:r>
              <a:rPr lang="en-US"/>
              <a:t>Second level</a:t>
            </a:r>
          </a:p>
        </p:txBody>
      </p:sp>
      <p:sp>
        <p:nvSpPr>
          <p:cNvPr id="8" name="Text Placeholder 6">
            <a:extLst>
              <a:ext uri="{FF2B5EF4-FFF2-40B4-BE49-F238E27FC236}">
                <a16:creationId xmlns:a16="http://schemas.microsoft.com/office/drawing/2014/main" id="{92327D26-B10D-4460-BD32-A224B42971BD}"/>
              </a:ext>
            </a:extLst>
          </p:cNvPr>
          <p:cNvSpPr>
            <a:spLocks noGrp="1"/>
          </p:cNvSpPr>
          <p:nvPr>
            <p:ph type="body" sz="quarter" idx="12"/>
          </p:nvPr>
        </p:nvSpPr>
        <p:spPr>
          <a:xfrm>
            <a:off x="3512041" y="4628562"/>
            <a:ext cx="2468880" cy="911019"/>
          </a:xfrm>
        </p:spPr>
        <p:txBody>
          <a:bodyPr/>
          <a:lstStyle>
            <a:lvl1pPr algn="ctr">
              <a:defRPr sz="2000">
                <a:solidFill>
                  <a:schemeClr val="accent1"/>
                </a:solidFill>
              </a:defRPr>
            </a:lvl1pPr>
            <a:lvl2pPr algn="ctr">
              <a:defRPr sz="1600"/>
            </a:lvl2pPr>
            <a:lvl3pPr algn="ctr">
              <a:defRPr sz="1200"/>
            </a:lvl3pPr>
            <a:lvl4pPr algn="ctr">
              <a:defRPr sz="1100"/>
            </a:lvl4pPr>
            <a:lvl5pPr algn="ctr">
              <a:defRPr sz="1100"/>
            </a:lvl5pPr>
          </a:lstStyle>
          <a:p>
            <a:pPr lvl="0"/>
            <a:r>
              <a:rPr lang="en-US"/>
              <a:t>Edit Master text styles</a:t>
            </a:r>
          </a:p>
          <a:p>
            <a:pPr lvl="1"/>
            <a:r>
              <a:rPr lang="en-US"/>
              <a:t>Second level</a:t>
            </a:r>
          </a:p>
        </p:txBody>
      </p:sp>
      <p:sp>
        <p:nvSpPr>
          <p:cNvPr id="9" name="Text Placeholder 6">
            <a:extLst>
              <a:ext uri="{FF2B5EF4-FFF2-40B4-BE49-F238E27FC236}">
                <a16:creationId xmlns:a16="http://schemas.microsoft.com/office/drawing/2014/main" id="{6D06F671-6035-436B-BDD4-81D21193FFF8}"/>
              </a:ext>
            </a:extLst>
          </p:cNvPr>
          <p:cNvSpPr>
            <a:spLocks noGrp="1"/>
          </p:cNvSpPr>
          <p:nvPr>
            <p:ph type="body" sz="quarter" idx="13"/>
          </p:nvPr>
        </p:nvSpPr>
        <p:spPr>
          <a:xfrm>
            <a:off x="6359268" y="4628562"/>
            <a:ext cx="2468880" cy="911019"/>
          </a:xfrm>
        </p:spPr>
        <p:txBody>
          <a:bodyPr/>
          <a:lstStyle>
            <a:lvl1pPr algn="ctr">
              <a:defRPr sz="2000">
                <a:solidFill>
                  <a:schemeClr val="accent1"/>
                </a:solidFill>
              </a:defRPr>
            </a:lvl1pPr>
            <a:lvl2pPr algn="ctr">
              <a:defRPr sz="1600"/>
            </a:lvl2pPr>
            <a:lvl3pPr algn="ctr">
              <a:defRPr sz="1200"/>
            </a:lvl3pPr>
            <a:lvl4pPr algn="ctr">
              <a:defRPr sz="1100"/>
            </a:lvl4pPr>
            <a:lvl5pPr algn="ctr">
              <a:defRPr sz="1100"/>
            </a:lvl5pPr>
          </a:lstStyle>
          <a:p>
            <a:pPr lvl="0"/>
            <a:r>
              <a:rPr lang="en-US"/>
              <a:t>Edit Master text styles</a:t>
            </a:r>
          </a:p>
          <a:p>
            <a:pPr lvl="1"/>
            <a:r>
              <a:rPr lang="en-US"/>
              <a:t>Second level</a:t>
            </a:r>
          </a:p>
        </p:txBody>
      </p:sp>
      <p:sp>
        <p:nvSpPr>
          <p:cNvPr id="10" name="Text Placeholder 6">
            <a:extLst>
              <a:ext uri="{FF2B5EF4-FFF2-40B4-BE49-F238E27FC236}">
                <a16:creationId xmlns:a16="http://schemas.microsoft.com/office/drawing/2014/main" id="{9C5632B2-7C67-4DE6-90C5-270E6D8B438C}"/>
              </a:ext>
            </a:extLst>
          </p:cNvPr>
          <p:cNvSpPr>
            <a:spLocks noGrp="1"/>
          </p:cNvSpPr>
          <p:nvPr>
            <p:ph type="body" sz="quarter" idx="14"/>
          </p:nvPr>
        </p:nvSpPr>
        <p:spPr>
          <a:xfrm>
            <a:off x="9206496" y="4628562"/>
            <a:ext cx="2468880" cy="615553"/>
          </a:xfrm>
        </p:spPr>
        <p:txBody>
          <a:bodyPr/>
          <a:lstStyle>
            <a:lvl1pPr algn="ctr">
              <a:defRPr sz="2000">
                <a:solidFill>
                  <a:schemeClr val="accent1"/>
                </a:solidFill>
              </a:defRPr>
            </a:lvl1pPr>
            <a:lvl2pPr algn="ctr">
              <a:defRPr sz="1600"/>
            </a:lvl2pPr>
            <a:lvl3pPr algn="ctr">
              <a:defRPr sz="1200"/>
            </a:lvl3pPr>
            <a:lvl4pPr algn="ctr">
              <a:defRPr sz="1100"/>
            </a:lvl4pPr>
            <a:lvl5pPr algn="ctr">
              <a:defRPr sz="1100"/>
            </a:lvl5pPr>
          </a:lstStyle>
          <a:p>
            <a:pPr lvl="0"/>
            <a:r>
              <a:rPr lang="en-US"/>
              <a:t>Edit Master text styles</a:t>
            </a:r>
          </a:p>
        </p:txBody>
      </p:sp>
    </p:spTree>
    <p:extLst>
      <p:ext uri="{BB962C8B-B14F-4D97-AF65-F5344CB8AC3E}">
        <p14:creationId xmlns:p14="http://schemas.microsoft.com/office/powerpoint/2010/main" val="76162258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sp>
        <p:nvSpPr>
          <p:cNvPr id="2" name="TextBox 7">
            <a:extLst>
              <a:ext uri="{FF2B5EF4-FFF2-40B4-BE49-F238E27FC236}">
                <a16:creationId xmlns:a16="http://schemas.microsoft.com/office/drawing/2014/main" id="{2EF3E351-722F-45A0-BD85-698E055B98F1}"/>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54598340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80.xml><?xml version="1.0" encoding="utf-8"?>
<p:sldLayout xmlns:a="http://schemas.openxmlformats.org/drawingml/2006/main" xmlns:r="http://schemas.openxmlformats.org/officeDocument/2006/relationships" xmlns:p="http://schemas.openxmlformats.org/presentationml/2006/main">
  <p:cSld name="4_Blank">
    <p:bg>
      <p:bgPr>
        <a:solidFill>
          <a:schemeClr val="bg1"/>
        </a:solidFill>
        <a:effectLst/>
      </p:bgPr>
    </p:bg>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E5CDA3AC-C21A-4640-856C-26C16F278717}"/>
              </a:ext>
            </a:extLst>
          </p:cNvPr>
          <p:cNvSpPr>
            <a:spLocks noGrp="1"/>
          </p:cNvSpPr>
          <p:nvPr>
            <p:ph type="pic" sz="quarter" idx="10"/>
          </p:nvPr>
        </p:nvSpPr>
        <p:spPr>
          <a:xfrm>
            <a:off x="0" y="-1"/>
            <a:ext cx="12192000" cy="3176834"/>
          </a:xfrm>
        </p:spPr>
        <p:txBody>
          <a:bodyPr/>
          <a:lstStyle/>
          <a:p>
            <a:r>
              <a:rPr lang="en-US"/>
              <a:t>Click icon to add picture</a:t>
            </a:r>
          </a:p>
        </p:txBody>
      </p:sp>
      <p:sp>
        <p:nvSpPr>
          <p:cNvPr id="2" name="Title 1">
            <a:extLst>
              <a:ext uri="{FF2B5EF4-FFF2-40B4-BE49-F238E27FC236}">
                <a16:creationId xmlns:a16="http://schemas.microsoft.com/office/drawing/2014/main" id="{DB5A60A9-CA27-4027-BDED-817D9A7408A4}"/>
              </a:ext>
            </a:extLst>
          </p:cNvPr>
          <p:cNvSpPr>
            <a:spLocks noGrp="1"/>
          </p:cNvSpPr>
          <p:nvPr>
            <p:ph type="title"/>
          </p:nvPr>
        </p:nvSpPr>
        <p:spPr>
          <a:xfrm>
            <a:off x="289564" y="5776595"/>
            <a:ext cx="11570194" cy="492443"/>
          </a:xfrm>
        </p:spPr>
        <p:txBody>
          <a:bodyPr/>
          <a:lstStyle/>
          <a:p>
            <a:r>
              <a:rPr lang="en-US"/>
              <a:t>Click to edit Master title style</a:t>
            </a:r>
          </a:p>
        </p:txBody>
      </p:sp>
      <p:sp>
        <p:nvSpPr>
          <p:cNvPr id="7" name="Text Placeholder 6">
            <a:extLst>
              <a:ext uri="{FF2B5EF4-FFF2-40B4-BE49-F238E27FC236}">
                <a16:creationId xmlns:a16="http://schemas.microsoft.com/office/drawing/2014/main" id="{3BAEFC68-C533-4B84-9098-4ADCB0BAD518}"/>
              </a:ext>
            </a:extLst>
          </p:cNvPr>
          <p:cNvSpPr>
            <a:spLocks noGrp="1"/>
          </p:cNvSpPr>
          <p:nvPr>
            <p:ph type="body" sz="quarter" idx="11"/>
          </p:nvPr>
        </p:nvSpPr>
        <p:spPr>
          <a:xfrm>
            <a:off x="664814" y="3960713"/>
            <a:ext cx="2468880" cy="1815882"/>
          </a:xfrm>
        </p:spPr>
        <p:txBody>
          <a:bodyPr/>
          <a:lstStyle>
            <a:lvl1pPr algn="ctr">
              <a:defRPr sz="2000">
                <a:solidFill>
                  <a:schemeClr val="accent1"/>
                </a:solidFill>
              </a:defRPr>
            </a:lvl1pPr>
            <a:lvl2pPr algn="ctr">
              <a:spcBef>
                <a:spcPts val="1200"/>
              </a:spcBef>
              <a:spcAft>
                <a:spcPts val="0"/>
              </a:spcAft>
              <a:defRPr lang="en-US" sz="2000" b="1" kern="1200" dirty="0" smtClean="0">
                <a:gradFill>
                  <a:gsLst>
                    <a:gs pos="1250">
                      <a:srgbClr val="1A1A1A"/>
                    </a:gs>
                    <a:gs pos="100000">
                      <a:srgbClr val="1A1A1A"/>
                    </a:gs>
                  </a:gsLst>
                  <a:lin ang="5400000" scaled="0"/>
                </a:gradFill>
                <a:latin typeface="+mn-lt"/>
                <a:ea typeface="+mn-ea"/>
                <a:cs typeface="+mn-cs"/>
              </a:defRPr>
            </a:lvl2pPr>
            <a:lvl3pPr algn="ctr">
              <a:spcBef>
                <a:spcPts val="0"/>
              </a:spcBef>
              <a:spcAft>
                <a:spcPts val="0"/>
              </a:spcAft>
              <a:defRPr sz="1800"/>
            </a:lvl3pPr>
            <a:lvl4pPr algn="ctr">
              <a:defRPr sz="1100"/>
            </a:lvl4pPr>
            <a:lvl5pPr algn="ctr">
              <a:defRPr sz="1100"/>
            </a:lvl5pPr>
          </a:lstStyle>
          <a:p>
            <a:pPr lvl="0"/>
            <a:r>
              <a:rPr lang="en-US"/>
              <a:t>Edit Master text styles</a:t>
            </a:r>
          </a:p>
          <a:p>
            <a:pPr lvl="1"/>
            <a:r>
              <a:rPr lang="en-US"/>
              <a:t>Second level</a:t>
            </a:r>
          </a:p>
          <a:p>
            <a:pPr lvl="2"/>
            <a:r>
              <a:rPr lang="en-US"/>
              <a:t>Third level</a:t>
            </a:r>
          </a:p>
          <a:p>
            <a:pPr lvl="3"/>
            <a:r>
              <a:rPr lang="en-US"/>
              <a:t>Fourth level</a:t>
            </a:r>
          </a:p>
        </p:txBody>
      </p:sp>
      <p:sp>
        <p:nvSpPr>
          <p:cNvPr id="14" name="Text Placeholder 6">
            <a:extLst>
              <a:ext uri="{FF2B5EF4-FFF2-40B4-BE49-F238E27FC236}">
                <a16:creationId xmlns:a16="http://schemas.microsoft.com/office/drawing/2014/main" id="{A918AA87-FAF0-4933-A4DD-48590C19C6C4}"/>
              </a:ext>
            </a:extLst>
          </p:cNvPr>
          <p:cNvSpPr>
            <a:spLocks noGrp="1"/>
          </p:cNvSpPr>
          <p:nvPr>
            <p:ph type="body" sz="quarter" idx="15"/>
          </p:nvPr>
        </p:nvSpPr>
        <p:spPr>
          <a:xfrm>
            <a:off x="3512041" y="3960713"/>
            <a:ext cx="2468880" cy="1815882"/>
          </a:xfrm>
        </p:spPr>
        <p:txBody>
          <a:bodyPr/>
          <a:lstStyle>
            <a:lvl1pPr algn="ctr">
              <a:defRPr sz="2000">
                <a:solidFill>
                  <a:schemeClr val="accent1"/>
                </a:solidFill>
              </a:defRPr>
            </a:lvl1pPr>
            <a:lvl2pPr algn="ctr">
              <a:spcBef>
                <a:spcPts val="1200"/>
              </a:spcBef>
              <a:spcAft>
                <a:spcPts val="0"/>
              </a:spcAft>
              <a:defRPr lang="en-US" sz="2000" b="1" kern="1200" dirty="0" smtClean="0">
                <a:gradFill>
                  <a:gsLst>
                    <a:gs pos="1250">
                      <a:srgbClr val="1A1A1A"/>
                    </a:gs>
                    <a:gs pos="100000">
                      <a:srgbClr val="1A1A1A"/>
                    </a:gs>
                  </a:gsLst>
                  <a:lin ang="5400000" scaled="0"/>
                </a:gradFill>
                <a:latin typeface="+mn-lt"/>
                <a:ea typeface="+mn-ea"/>
                <a:cs typeface="+mn-cs"/>
              </a:defRPr>
            </a:lvl2pPr>
            <a:lvl3pPr algn="ctr">
              <a:spcBef>
                <a:spcPts val="0"/>
              </a:spcBef>
              <a:spcAft>
                <a:spcPts val="0"/>
              </a:spcAft>
              <a:defRPr sz="1800"/>
            </a:lvl3pPr>
            <a:lvl4pPr algn="ctr">
              <a:defRPr sz="1100"/>
            </a:lvl4pPr>
            <a:lvl5pPr algn="ctr">
              <a:defRPr sz="1100"/>
            </a:lvl5pPr>
          </a:lstStyle>
          <a:p>
            <a:pPr lvl="0"/>
            <a:r>
              <a:rPr lang="en-US"/>
              <a:t>Edit Master text styles</a:t>
            </a:r>
          </a:p>
          <a:p>
            <a:pPr lvl="1"/>
            <a:r>
              <a:rPr lang="en-US"/>
              <a:t>Second level</a:t>
            </a:r>
          </a:p>
          <a:p>
            <a:pPr lvl="2"/>
            <a:r>
              <a:rPr lang="en-US"/>
              <a:t>Third level</a:t>
            </a:r>
          </a:p>
          <a:p>
            <a:pPr lvl="3"/>
            <a:r>
              <a:rPr lang="en-US"/>
              <a:t>Fourth level</a:t>
            </a:r>
          </a:p>
        </p:txBody>
      </p:sp>
      <p:sp>
        <p:nvSpPr>
          <p:cNvPr id="15" name="Text Placeholder 6">
            <a:extLst>
              <a:ext uri="{FF2B5EF4-FFF2-40B4-BE49-F238E27FC236}">
                <a16:creationId xmlns:a16="http://schemas.microsoft.com/office/drawing/2014/main" id="{9C26B66B-76D3-441F-AB58-EBB0A8D13032}"/>
              </a:ext>
            </a:extLst>
          </p:cNvPr>
          <p:cNvSpPr>
            <a:spLocks noGrp="1"/>
          </p:cNvSpPr>
          <p:nvPr>
            <p:ph type="body" sz="quarter" idx="16"/>
          </p:nvPr>
        </p:nvSpPr>
        <p:spPr>
          <a:xfrm>
            <a:off x="6359268" y="3960713"/>
            <a:ext cx="2468880" cy="1815882"/>
          </a:xfrm>
        </p:spPr>
        <p:txBody>
          <a:bodyPr/>
          <a:lstStyle>
            <a:lvl1pPr algn="ctr">
              <a:defRPr sz="2000">
                <a:solidFill>
                  <a:schemeClr val="accent1"/>
                </a:solidFill>
              </a:defRPr>
            </a:lvl1pPr>
            <a:lvl2pPr algn="ctr">
              <a:spcBef>
                <a:spcPts val="1200"/>
              </a:spcBef>
              <a:spcAft>
                <a:spcPts val="0"/>
              </a:spcAft>
              <a:defRPr lang="en-US" sz="2000" b="1" kern="1200" dirty="0" smtClean="0">
                <a:gradFill>
                  <a:gsLst>
                    <a:gs pos="1250">
                      <a:srgbClr val="1A1A1A"/>
                    </a:gs>
                    <a:gs pos="100000">
                      <a:srgbClr val="1A1A1A"/>
                    </a:gs>
                  </a:gsLst>
                  <a:lin ang="5400000" scaled="0"/>
                </a:gradFill>
                <a:latin typeface="+mn-lt"/>
                <a:ea typeface="+mn-ea"/>
                <a:cs typeface="+mn-cs"/>
              </a:defRPr>
            </a:lvl2pPr>
            <a:lvl3pPr algn="ctr">
              <a:spcBef>
                <a:spcPts val="0"/>
              </a:spcBef>
              <a:spcAft>
                <a:spcPts val="0"/>
              </a:spcAft>
              <a:defRPr sz="1800"/>
            </a:lvl3pPr>
            <a:lvl4pPr algn="ctr">
              <a:defRPr sz="1100"/>
            </a:lvl4pPr>
            <a:lvl5pPr algn="ctr">
              <a:defRPr sz="1100"/>
            </a:lvl5pPr>
          </a:lstStyle>
          <a:p>
            <a:pPr lvl="0"/>
            <a:r>
              <a:rPr lang="en-US"/>
              <a:t>Edit Master text styles</a:t>
            </a:r>
          </a:p>
          <a:p>
            <a:pPr lvl="1"/>
            <a:r>
              <a:rPr lang="en-US"/>
              <a:t>Second level</a:t>
            </a:r>
          </a:p>
          <a:p>
            <a:pPr lvl="2"/>
            <a:r>
              <a:rPr lang="en-US"/>
              <a:t>Third level</a:t>
            </a:r>
          </a:p>
          <a:p>
            <a:pPr lvl="3"/>
            <a:r>
              <a:rPr lang="en-US"/>
              <a:t>Fourth level</a:t>
            </a:r>
          </a:p>
        </p:txBody>
      </p:sp>
      <p:sp>
        <p:nvSpPr>
          <p:cNvPr id="16" name="Text Placeholder 6">
            <a:extLst>
              <a:ext uri="{FF2B5EF4-FFF2-40B4-BE49-F238E27FC236}">
                <a16:creationId xmlns:a16="http://schemas.microsoft.com/office/drawing/2014/main" id="{8F4F3D5F-7FCB-4773-B81E-1141F387B121}"/>
              </a:ext>
            </a:extLst>
          </p:cNvPr>
          <p:cNvSpPr>
            <a:spLocks noGrp="1"/>
          </p:cNvSpPr>
          <p:nvPr>
            <p:ph type="body" sz="quarter" idx="17"/>
          </p:nvPr>
        </p:nvSpPr>
        <p:spPr>
          <a:xfrm>
            <a:off x="9206495" y="3960713"/>
            <a:ext cx="2468880" cy="1815882"/>
          </a:xfrm>
        </p:spPr>
        <p:txBody>
          <a:bodyPr/>
          <a:lstStyle>
            <a:lvl1pPr algn="ctr">
              <a:defRPr sz="2000">
                <a:solidFill>
                  <a:schemeClr val="accent1"/>
                </a:solidFill>
              </a:defRPr>
            </a:lvl1pPr>
            <a:lvl2pPr algn="ctr">
              <a:spcBef>
                <a:spcPts val="1200"/>
              </a:spcBef>
              <a:spcAft>
                <a:spcPts val="0"/>
              </a:spcAft>
              <a:defRPr lang="en-US" sz="2000" b="1" kern="1200" dirty="0" smtClean="0">
                <a:gradFill>
                  <a:gsLst>
                    <a:gs pos="1250">
                      <a:srgbClr val="1A1A1A"/>
                    </a:gs>
                    <a:gs pos="100000">
                      <a:srgbClr val="1A1A1A"/>
                    </a:gs>
                  </a:gsLst>
                  <a:lin ang="5400000" scaled="0"/>
                </a:gradFill>
                <a:latin typeface="+mn-lt"/>
                <a:ea typeface="+mn-ea"/>
                <a:cs typeface="+mn-cs"/>
              </a:defRPr>
            </a:lvl2pPr>
            <a:lvl3pPr algn="ctr">
              <a:spcBef>
                <a:spcPts val="0"/>
              </a:spcBef>
              <a:spcAft>
                <a:spcPts val="0"/>
              </a:spcAft>
              <a:defRPr sz="1800"/>
            </a:lvl3pPr>
            <a:lvl4pPr algn="ctr">
              <a:defRPr sz="1100"/>
            </a:lvl4pPr>
            <a:lvl5pPr algn="ctr">
              <a:defRPr sz="1100"/>
            </a:lvl5p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25437843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p:cSld name="8_Blank">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5A60A9-CA27-4027-BDED-817D9A7408A4}"/>
              </a:ext>
            </a:extLst>
          </p:cNvPr>
          <p:cNvSpPr>
            <a:spLocks noGrp="1"/>
          </p:cNvSpPr>
          <p:nvPr>
            <p:ph type="title"/>
          </p:nvPr>
        </p:nvSpPr>
        <p:spPr>
          <a:xfrm>
            <a:off x="289564" y="5776595"/>
            <a:ext cx="11570194" cy="492443"/>
          </a:xfrm>
        </p:spPr>
        <p:txBody>
          <a:bodyPr/>
          <a:lstStyle/>
          <a:p>
            <a:r>
              <a:rPr lang="en-US"/>
              <a:t>Click to edit Master title style</a:t>
            </a:r>
          </a:p>
        </p:txBody>
      </p:sp>
      <p:sp>
        <p:nvSpPr>
          <p:cNvPr id="7" name="Text Placeholder 6">
            <a:extLst>
              <a:ext uri="{FF2B5EF4-FFF2-40B4-BE49-F238E27FC236}">
                <a16:creationId xmlns:a16="http://schemas.microsoft.com/office/drawing/2014/main" id="{3BAEFC68-C533-4B84-9098-4ADCB0BAD518}"/>
              </a:ext>
            </a:extLst>
          </p:cNvPr>
          <p:cNvSpPr>
            <a:spLocks noGrp="1"/>
          </p:cNvSpPr>
          <p:nvPr>
            <p:ph type="body" sz="quarter" idx="11"/>
          </p:nvPr>
        </p:nvSpPr>
        <p:spPr>
          <a:xfrm>
            <a:off x="664814" y="3960713"/>
            <a:ext cx="2468880" cy="1815882"/>
          </a:xfrm>
        </p:spPr>
        <p:txBody>
          <a:bodyPr/>
          <a:lstStyle>
            <a:lvl1pPr algn="ctr">
              <a:defRPr sz="2000">
                <a:solidFill>
                  <a:schemeClr val="accent1"/>
                </a:solidFill>
              </a:defRPr>
            </a:lvl1pPr>
            <a:lvl2pPr algn="ctr">
              <a:spcBef>
                <a:spcPts val="1200"/>
              </a:spcBef>
              <a:spcAft>
                <a:spcPts val="0"/>
              </a:spcAft>
              <a:defRPr lang="en-US" sz="2000" b="1" kern="1200" dirty="0" smtClean="0">
                <a:gradFill>
                  <a:gsLst>
                    <a:gs pos="1250">
                      <a:srgbClr val="1A1A1A"/>
                    </a:gs>
                    <a:gs pos="100000">
                      <a:srgbClr val="1A1A1A"/>
                    </a:gs>
                  </a:gsLst>
                  <a:lin ang="5400000" scaled="0"/>
                </a:gradFill>
                <a:latin typeface="+mn-lt"/>
                <a:ea typeface="+mn-ea"/>
                <a:cs typeface="+mn-cs"/>
              </a:defRPr>
            </a:lvl2pPr>
            <a:lvl3pPr algn="ctr">
              <a:spcBef>
                <a:spcPts val="0"/>
              </a:spcBef>
              <a:spcAft>
                <a:spcPts val="0"/>
              </a:spcAft>
              <a:defRPr sz="1800"/>
            </a:lvl3pPr>
            <a:lvl4pPr algn="ctr">
              <a:defRPr sz="1100"/>
            </a:lvl4pPr>
            <a:lvl5pPr algn="ctr">
              <a:defRPr sz="1100"/>
            </a:lvl5pPr>
          </a:lstStyle>
          <a:p>
            <a:pPr lvl="0"/>
            <a:r>
              <a:rPr lang="en-US"/>
              <a:t>Edit Master text styles</a:t>
            </a:r>
          </a:p>
          <a:p>
            <a:pPr lvl="1"/>
            <a:r>
              <a:rPr lang="en-US"/>
              <a:t>Second level</a:t>
            </a:r>
          </a:p>
          <a:p>
            <a:pPr lvl="2"/>
            <a:r>
              <a:rPr lang="en-US"/>
              <a:t>Third level</a:t>
            </a:r>
          </a:p>
          <a:p>
            <a:pPr lvl="3"/>
            <a:r>
              <a:rPr lang="en-US"/>
              <a:t>Fourth level</a:t>
            </a:r>
          </a:p>
        </p:txBody>
      </p:sp>
      <p:sp>
        <p:nvSpPr>
          <p:cNvPr id="14" name="Text Placeholder 6">
            <a:extLst>
              <a:ext uri="{FF2B5EF4-FFF2-40B4-BE49-F238E27FC236}">
                <a16:creationId xmlns:a16="http://schemas.microsoft.com/office/drawing/2014/main" id="{A918AA87-FAF0-4933-A4DD-48590C19C6C4}"/>
              </a:ext>
            </a:extLst>
          </p:cNvPr>
          <p:cNvSpPr>
            <a:spLocks noGrp="1"/>
          </p:cNvSpPr>
          <p:nvPr>
            <p:ph type="body" sz="quarter" idx="15"/>
          </p:nvPr>
        </p:nvSpPr>
        <p:spPr>
          <a:xfrm>
            <a:off x="3512041" y="3960713"/>
            <a:ext cx="2468880" cy="1815882"/>
          </a:xfrm>
        </p:spPr>
        <p:txBody>
          <a:bodyPr/>
          <a:lstStyle>
            <a:lvl1pPr algn="ctr">
              <a:defRPr sz="2000">
                <a:solidFill>
                  <a:schemeClr val="accent1"/>
                </a:solidFill>
              </a:defRPr>
            </a:lvl1pPr>
            <a:lvl2pPr algn="ctr">
              <a:spcBef>
                <a:spcPts val="1200"/>
              </a:spcBef>
              <a:spcAft>
                <a:spcPts val="0"/>
              </a:spcAft>
              <a:defRPr lang="en-US" sz="2000" b="1" kern="1200" dirty="0" smtClean="0">
                <a:gradFill>
                  <a:gsLst>
                    <a:gs pos="1250">
                      <a:srgbClr val="1A1A1A"/>
                    </a:gs>
                    <a:gs pos="100000">
                      <a:srgbClr val="1A1A1A"/>
                    </a:gs>
                  </a:gsLst>
                  <a:lin ang="5400000" scaled="0"/>
                </a:gradFill>
                <a:latin typeface="+mn-lt"/>
                <a:ea typeface="+mn-ea"/>
                <a:cs typeface="+mn-cs"/>
              </a:defRPr>
            </a:lvl2pPr>
            <a:lvl3pPr algn="ctr">
              <a:spcBef>
                <a:spcPts val="0"/>
              </a:spcBef>
              <a:spcAft>
                <a:spcPts val="0"/>
              </a:spcAft>
              <a:defRPr sz="1800"/>
            </a:lvl3pPr>
            <a:lvl4pPr algn="ctr">
              <a:defRPr sz="1100"/>
            </a:lvl4pPr>
            <a:lvl5pPr algn="ctr">
              <a:defRPr sz="1100"/>
            </a:lvl5pPr>
          </a:lstStyle>
          <a:p>
            <a:pPr lvl="0"/>
            <a:r>
              <a:rPr lang="en-US"/>
              <a:t>Edit Master text styles</a:t>
            </a:r>
          </a:p>
          <a:p>
            <a:pPr lvl="1"/>
            <a:r>
              <a:rPr lang="en-US"/>
              <a:t>Second level</a:t>
            </a:r>
          </a:p>
          <a:p>
            <a:pPr lvl="2"/>
            <a:r>
              <a:rPr lang="en-US"/>
              <a:t>Third level</a:t>
            </a:r>
          </a:p>
          <a:p>
            <a:pPr lvl="3"/>
            <a:r>
              <a:rPr lang="en-US"/>
              <a:t>Fourth level</a:t>
            </a:r>
          </a:p>
        </p:txBody>
      </p:sp>
      <p:sp>
        <p:nvSpPr>
          <p:cNvPr id="15" name="Text Placeholder 6">
            <a:extLst>
              <a:ext uri="{FF2B5EF4-FFF2-40B4-BE49-F238E27FC236}">
                <a16:creationId xmlns:a16="http://schemas.microsoft.com/office/drawing/2014/main" id="{9C26B66B-76D3-441F-AB58-EBB0A8D13032}"/>
              </a:ext>
            </a:extLst>
          </p:cNvPr>
          <p:cNvSpPr>
            <a:spLocks noGrp="1"/>
          </p:cNvSpPr>
          <p:nvPr>
            <p:ph type="body" sz="quarter" idx="16"/>
          </p:nvPr>
        </p:nvSpPr>
        <p:spPr>
          <a:xfrm>
            <a:off x="6359268" y="3960713"/>
            <a:ext cx="2468880" cy="1815882"/>
          </a:xfrm>
        </p:spPr>
        <p:txBody>
          <a:bodyPr/>
          <a:lstStyle>
            <a:lvl1pPr algn="ctr">
              <a:defRPr sz="2000">
                <a:solidFill>
                  <a:schemeClr val="accent1"/>
                </a:solidFill>
              </a:defRPr>
            </a:lvl1pPr>
            <a:lvl2pPr algn="ctr">
              <a:spcBef>
                <a:spcPts val="1200"/>
              </a:spcBef>
              <a:spcAft>
                <a:spcPts val="0"/>
              </a:spcAft>
              <a:defRPr lang="en-US" sz="2000" b="1" kern="1200" dirty="0" smtClean="0">
                <a:gradFill>
                  <a:gsLst>
                    <a:gs pos="1250">
                      <a:srgbClr val="1A1A1A"/>
                    </a:gs>
                    <a:gs pos="100000">
                      <a:srgbClr val="1A1A1A"/>
                    </a:gs>
                  </a:gsLst>
                  <a:lin ang="5400000" scaled="0"/>
                </a:gradFill>
                <a:latin typeface="+mn-lt"/>
                <a:ea typeface="+mn-ea"/>
                <a:cs typeface="+mn-cs"/>
              </a:defRPr>
            </a:lvl2pPr>
            <a:lvl3pPr algn="ctr">
              <a:spcBef>
                <a:spcPts val="0"/>
              </a:spcBef>
              <a:spcAft>
                <a:spcPts val="0"/>
              </a:spcAft>
              <a:defRPr sz="1800"/>
            </a:lvl3pPr>
            <a:lvl4pPr algn="ctr">
              <a:defRPr sz="1100"/>
            </a:lvl4pPr>
            <a:lvl5pPr algn="ctr">
              <a:defRPr sz="1100"/>
            </a:lvl5pPr>
          </a:lstStyle>
          <a:p>
            <a:pPr lvl="0"/>
            <a:r>
              <a:rPr lang="en-US"/>
              <a:t>Edit Master text styles</a:t>
            </a:r>
          </a:p>
          <a:p>
            <a:pPr lvl="1"/>
            <a:r>
              <a:rPr lang="en-US"/>
              <a:t>Second level</a:t>
            </a:r>
          </a:p>
          <a:p>
            <a:pPr lvl="2"/>
            <a:r>
              <a:rPr lang="en-US"/>
              <a:t>Third level</a:t>
            </a:r>
          </a:p>
          <a:p>
            <a:pPr lvl="3"/>
            <a:r>
              <a:rPr lang="en-US"/>
              <a:t>Fourth level</a:t>
            </a:r>
          </a:p>
        </p:txBody>
      </p:sp>
      <p:sp>
        <p:nvSpPr>
          <p:cNvPr id="16" name="Text Placeholder 6">
            <a:extLst>
              <a:ext uri="{FF2B5EF4-FFF2-40B4-BE49-F238E27FC236}">
                <a16:creationId xmlns:a16="http://schemas.microsoft.com/office/drawing/2014/main" id="{8F4F3D5F-7FCB-4773-B81E-1141F387B121}"/>
              </a:ext>
            </a:extLst>
          </p:cNvPr>
          <p:cNvSpPr>
            <a:spLocks noGrp="1"/>
          </p:cNvSpPr>
          <p:nvPr>
            <p:ph type="body" sz="quarter" idx="17"/>
          </p:nvPr>
        </p:nvSpPr>
        <p:spPr>
          <a:xfrm>
            <a:off x="9206495" y="3960713"/>
            <a:ext cx="2468880" cy="1815882"/>
          </a:xfrm>
        </p:spPr>
        <p:txBody>
          <a:bodyPr/>
          <a:lstStyle>
            <a:lvl1pPr algn="ctr">
              <a:defRPr sz="2000">
                <a:solidFill>
                  <a:schemeClr val="accent1"/>
                </a:solidFill>
              </a:defRPr>
            </a:lvl1pPr>
            <a:lvl2pPr algn="ctr">
              <a:spcBef>
                <a:spcPts val="1200"/>
              </a:spcBef>
              <a:spcAft>
                <a:spcPts val="0"/>
              </a:spcAft>
              <a:defRPr lang="en-US" sz="2000" b="1" kern="1200" dirty="0" smtClean="0">
                <a:gradFill>
                  <a:gsLst>
                    <a:gs pos="1250">
                      <a:srgbClr val="1A1A1A"/>
                    </a:gs>
                    <a:gs pos="100000">
                      <a:srgbClr val="1A1A1A"/>
                    </a:gs>
                  </a:gsLst>
                  <a:lin ang="5400000" scaled="0"/>
                </a:gradFill>
                <a:latin typeface="+mn-lt"/>
                <a:ea typeface="+mn-ea"/>
                <a:cs typeface="+mn-cs"/>
              </a:defRPr>
            </a:lvl2pPr>
            <a:lvl3pPr algn="ctr">
              <a:spcBef>
                <a:spcPts val="0"/>
              </a:spcBef>
              <a:spcAft>
                <a:spcPts val="0"/>
              </a:spcAft>
              <a:defRPr sz="1800"/>
            </a:lvl3pPr>
            <a:lvl4pPr algn="ctr">
              <a:defRPr sz="1100"/>
            </a:lvl4pPr>
            <a:lvl5pPr algn="ctr">
              <a:defRPr sz="1100"/>
            </a:lvl5p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35977053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p:cSld name="6_Blank">
    <p:bg>
      <p:bgPr>
        <a:solidFill>
          <a:schemeClr val="bg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17BA3568-A0A7-43DC-B506-698C39AE342C}"/>
              </a:ext>
            </a:extLst>
          </p:cNvPr>
          <p:cNvSpPr>
            <a:spLocks noGrp="1"/>
          </p:cNvSpPr>
          <p:nvPr>
            <p:ph type="body" sz="quarter" idx="10"/>
          </p:nvPr>
        </p:nvSpPr>
        <p:spPr>
          <a:xfrm>
            <a:off x="6340475" y="817563"/>
            <a:ext cx="5402263" cy="1843582"/>
          </a:xfrm>
        </p:spPr>
        <p:txBody>
          <a:bodyPr/>
          <a:lstStyle>
            <a:lvl1pPr>
              <a:defRPr>
                <a:solidFill>
                  <a:schemeClr val="accent1"/>
                </a:soli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1">
            <a:extLst>
              <a:ext uri="{FF2B5EF4-FFF2-40B4-BE49-F238E27FC236}">
                <a16:creationId xmlns:a16="http://schemas.microsoft.com/office/drawing/2014/main" id="{02B4E503-85B2-4810-B71A-3476ED964ED5}"/>
              </a:ext>
            </a:extLst>
          </p:cNvPr>
          <p:cNvSpPr>
            <a:spLocks noGrp="1"/>
          </p:cNvSpPr>
          <p:nvPr>
            <p:ph type="title"/>
          </p:nvPr>
        </p:nvSpPr>
        <p:spPr>
          <a:xfrm>
            <a:off x="585217" y="2936557"/>
            <a:ext cx="3649900" cy="984885"/>
          </a:xfrm>
        </p:spPr>
        <p:txBody>
          <a:bodyPr anchor="ctr"/>
          <a:lstStyle>
            <a:lvl1pPr algn="l">
              <a:defRPr/>
            </a:lvl1pPr>
          </a:lstStyle>
          <a:p>
            <a:r>
              <a:rPr lang="en-US"/>
              <a:t>Click to edit Master title style</a:t>
            </a:r>
          </a:p>
        </p:txBody>
      </p:sp>
    </p:spTree>
    <p:extLst>
      <p:ext uri="{BB962C8B-B14F-4D97-AF65-F5344CB8AC3E}">
        <p14:creationId xmlns:p14="http://schemas.microsoft.com/office/powerpoint/2010/main" val="427154926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83.xml><?xml version="1.0" encoding="utf-8"?>
<p:sldLayout xmlns:a="http://schemas.openxmlformats.org/drawingml/2006/main" xmlns:r="http://schemas.openxmlformats.org/officeDocument/2006/relationships" xmlns:p="http://schemas.openxmlformats.org/presentationml/2006/main">
  <p:cSld name="5_Blank">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B6277-6DB6-47BF-93FA-7E4DA530C18C}"/>
              </a:ext>
            </a:extLst>
          </p:cNvPr>
          <p:cNvSpPr>
            <a:spLocks noGrp="1"/>
          </p:cNvSpPr>
          <p:nvPr>
            <p:ph type="title"/>
          </p:nvPr>
        </p:nvSpPr>
        <p:spPr>
          <a:xfrm>
            <a:off x="584200" y="1449209"/>
            <a:ext cx="3316101" cy="1661993"/>
          </a:xfrm>
        </p:spPr>
        <p:txBody>
          <a:bodyPr anchor="t"/>
          <a:lstStyle>
            <a:lvl1pPr algn="l">
              <a:defRPr/>
            </a:lvl1pPr>
          </a:lstStyle>
          <a:p>
            <a:r>
              <a:rPr lang="en-US"/>
              <a:t>Click to edit Master title style</a:t>
            </a:r>
          </a:p>
        </p:txBody>
      </p:sp>
    </p:spTree>
    <p:extLst>
      <p:ext uri="{BB962C8B-B14F-4D97-AF65-F5344CB8AC3E}">
        <p14:creationId xmlns:p14="http://schemas.microsoft.com/office/powerpoint/2010/main" val="293499418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p:cSld name="2_Title and Conten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6623408" y="457200"/>
            <a:ext cx="5236350" cy="492443"/>
          </a:xfrm>
        </p:spPr>
        <p:txBody>
          <a:bodyPr/>
          <a:lstStyle>
            <a:lvl1pPr algn="l">
              <a:defRPr/>
            </a:lvl1pPr>
          </a:lstStyle>
          <a:p>
            <a:r>
              <a:rPr lang="en-US"/>
              <a:t>Click to edit Master title style</a:t>
            </a:r>
          </a:p>
        </p:txBody>
      </p:sp>
      <p:sp>
        <p:nvSpPr>
          <p:cNvPr id="3" name="Text Placeholder 2"/>
          <p:cNvSpPr>
            <a:spLocks noGrp="1"/>
          </p:cNvSpPr>
          <p:nvPr>
            <p:ph type="body" sz="quarter" idx="10"/>
          </p:nvPr>
        </p:nvSpPr>
        <p:spPr>
          <a:xfrm>
            <a:off x="6609770" y="2019300"/>
            <a:ext cx="4999618" cy="1609671"/>
          </a:xfrm>
        </p:spPr>
        <p:txBody>
          <a:bodyPr/>
          <a:lstStyle>
            <a:lvl1pPr>
              <a:defRPr sz="2000">
                <a:solidFill>
                  <a:schemeClr val="accent1"/>
                </a:solidFill>
                <a:latin typeface="+mj-lt"/>
              </a:defRPr>
            </a:lvl1pPr>
            <a:lvl2pPr>
              <a:defRPr sz="1800"/>
            </a:lvl2pPr>
            <a:lvl3pPr>
              <a:defRPr sz="14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a:extLst>
              <a:ext uri="{FF2B5EF4-FFF2-40B4-BE49-F238E27FC236}">
                <a16:creationId xmlns:a16="http://schemas.microsoft.com/office/drawing/2014/main" id="{F799E92C-66C0-42AC-B537-87624873AE0F}"/>
              </a:ext>
            </a:extLst>
          </p:cNvPr>
          <p:cNvSpPr txBox="1"/>
          <p:nvPr/>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7458326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1410358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028933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62144915"/>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p:cSld name="CENTER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3753764051"/>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p:cSld name="1_CENTER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lgn="ctr">
              <a:defRPr/>
            </a:lvl1pPr>
          </a:lstStyle>
          <a:p>
            <a:r>
              <a:rPr lang="en-US"/>
              <a:t>Click to edit Master title style</a:t>
            </a:r>
          </a:p>
        </p:txBody>
      </p:sp>
      <p:sp>
        <p:nvSpPr>
          <p:cNvPr id="5" name="Text Placeholder 4">
            <a:extLst>
              <a:ext uri="{FF2B5EF4-FFF2-40B4-BE49-F238E27FC236}">
                <a16:creationId xmlns:a16="http://schemas.microsoft.com/office/drawing/2014/main" id="{995C8D41-03F8-4AE1-9268-78A3204074CD}"/>
              </a:ext>
            </a:extLst>
          </p:cNvPr>
          <p:cNvSpPr>
            <a:spLocks noGrp="1"/>
          </p:cNvSpPr>
          <p:nvPr>
            <p:ph type="body" sz="quarter" idx="10"/>
          </p:nvPr>
        </p:nvSpPr>
        <p:spPr>
          <a:xfrm>
            <a:off x="584200" y="1011238"/>
            <a:ext cx="11025188" cy="307777"/>
          </a:xfrm>
        </p:spPr>
        <p:txBody>
          <a:bodyPr/>
          <a:lstStyle>
            <a:lvl1pPr algn="ctr">
              <a:defRPr sz="2000">
                <a:solidFill>
                  <a:schemeClr val="accent1"/>
                </a:solidFill>
                <a:latin typeface="+mn-lt"/>
              </a:defRPr>
            </a:lvl1pPr>
            <a:lvl2pPr algn="ctr">
              <a:defRPr/>
            </a:lvl2pPr>
            <a:lvl3pPr algn="ctr">
              <a:defRPr/>
            </a:lvl3pPr>
            <a:lvl4pPr algn="ctr">
              <a:defRPr/>
            </a:lvl4pPr>
            <a:lvl5pPr algn="ctr">
              <a:defRPr/>
            </a:lvl5pPr>
          </a:lstStyle>
          <a:p>
            <a:pPr lvl="0"/>
            <a:r>
              <a:rPr lang="en-US"/>
              <a:t>Edit Master text styles</a:t>
            </a:r>
          </a:p>
        </p:txBody>
      </p:sp>
    </p:spTree>
    <p:extLst>
      <p:ext uri="{BB962C8B-B14F-4D97-AF65-F5344CB8AC3E}">
        <p14:creationId xmlns:p14="http://schemas.microsoft.com/office/powerpoint/2010/main" val="910746166"/>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accent2"/>
        </a:solidFill>
        <a:effectLst/>
      </p:bgPr>
    </p:bg>
    <p:spTree>
      <p:nvGrpSpPr>
        <p:cNvPr id="1" name=""/>
        <p:cNvGrpSpPr/>
        <p:nvPr/>
      </p:nvGrpSpPr>
      <p:grpSpPr>
        <a:xfrm>
          <a:off x="0" y="0"/>
          <a:ext cx="0" cy="0"/>
          <a:chOff x="0" y="0"/>
          <a:chExt cx="0" cy="0"/>
        </a:xfrm>
      </p:grpSpPr>
      <p:sp>
        <p:nvSpPr>
          <p:cNvPr id="2" name="TextBox 7">
            <a:extLst>
              <a:ext uri="{FF2B5EF4-FFF2-40B4-BE49-F238E27FC236}">
                <a16:creationId xmlns:a16="http://schemas.microsoft.com/office/drawing/2014/main" id="{2C852AFA-BC02-44DE-94C3-845604AD057E}"/>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23367940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p:cSld name="2_CENTER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lgn="ctr">
              <a:defRPr/>
            </a:lvl1pPr>
          </a:lstStyle>
          <a:p>
            <a:r>
              <a:rPr lang="en-US"/>
              <a:t>Click to edit Master title style</a:t>
            </a:r>
          </a:p>
        </p:txBody>
      </p:sp>
      <p:sp>
        <p:nvSpPr>
          <p:cNvPr id="3" name="TextBox 7">
            <a:extLst>
              <a:ext uri="{FF2B5EF4-FFF2-40B4-BE49-F238E27FC236}">
                <a16:creationId xmlns:a16="http://schemas.microsoft.com/office/drawing/2014/main" id="{19AF4754-F11E-4E8F-BBFA-9E489F861B0D}"/>
              </a:ext>
            </a:extLst>
          </p:cNvPr>
          <p:cNvSpPr txBox="1"/>
          <p:nvPr/>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
        <p:nvSpPr>
          <p:cNvPr id="5" name="Text Placeholder 4">
            <a:extLst>
              <a:ext uri="{FF2B5EF4-FFF2-40B4-BE49-F238E27FC236}">
                <a16:creationId xmlns:a16="http://schemas.microsoft.com/office/drawing/2014/main" id="{995C8D41-03F8-4AE1-9268-78A3204074CD}"/>
              </a:ext>
            </a:extLst>
          </p:cNvPr>
          <p:cNvSpPr>
            <a:spLocks noGrp="1"/>
          </p:cNvSpPr>
          <p:nvPr>
            <p:ph type="body" sz="quarter" idx="10"/>
          </p:nvPr>
        </p:nvSpPr>
        <p:spPr>
          <a:xfrm>
            <a:off x="584200" y="209998"/>
            <a:ext cx="11025188" cy="307777"/>
          </a:xfrm>
        </p:spPr>
        <p:txBody>
          <a:bodyPr/>
          <a:lstStyle>
            <a:lvl1pPr algn="ctr">
              <a:defRPr sz="2000">
                <a:solidFill>
                  <a:schemeClr val="accent1"/>
                </a:solidFill>
                <a:latin typeface="+mn-lt"/>
              </a:defRPr>
            </a:lvl1pPr>
            <a:lvl2pPr algn="ctr">
              <a:defRPr/>
            </a:lvl2pPr>
            <a:lvl3pPr algn="ctr">
              <a:defRPr/>
            </a:lvl3pPr>
            <a:lvl4pPr algn="ctr">
              <a:defRPr/>
            </a:lvl4pPr>
            <a:lvl5pPr algn="ctr">
              <a:defRPr/>
            </a:lvl5pPr>
          </a:lstStyle>
          <a:p>
            <a:pPr lvl="0"/>
            <a:r>
              <a:rPr lang="en-US"/>
              <a:t>Edit Master text styles</a:t>
            </a:r>
          </a:p>
        </p:txBody>
      </p:sp>
    </p:spTree>
    <p:extLst>
      <p:ext uri="{BB962C8B-B14F-4D97-AF65-F5344CB8AC3E}">
        <p14:creationId xmlns:p14="http://schemas.microsoft.com/office/powerpoint/2010/main" val="4242425655"/>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
        <p:nvSpPr>
          <p:cNvPr id="3" name="TextBox 7">
            <a:extLst>
              <a:ext uri="{FF2B5EF4-FFF2-40B4-BE49-F238E27FC236}">
                <a16:creationId xmlns:a16="http://schemas.microsoft.com/office/drawing/2014/main" id="{A4A6C387-0A1F-4F01-A189-777EA61C60EC}"/>
              </a:ext>
            </a:extLst>
          </p:cNvPr>
          <p:cNvSpPr txBox="1"/>
          <p:nvPr/>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04102256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
        <p:nvSpPr>
          <p:cNvPr id="4" name="TextBox 7">
            <a:extLst>
              <a:ext uri="{FF2B5EF4-FFF2-40B4-BE49-F238E27FC236}">
                <a16:creationId xmlns:a16="http://schemas.microsoft.com/office/drawing/2014/main" id="{2616517D-D5CD-4ABF-BB07-27B705B1ED45}"/>
              </a:ext>
            </a:extLst>
          </p:cNvPr>
          <p:cNvSpPr txBox="1"/>
          <p:nvPr/>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2468195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
        <p:nvSpPr>
          <p:cNvPr id="3" name="TextBox 7">
            <a:extLst>
              <a:ext uri="{FF2B5EF4-FFF2-40B4-BE49-F238E27FC236}">
                <a16:creationId xmlns:a16="http://schemas.microsoft.com/office/drawing/2014/main" id="{0FA53395-9C25-4CB2-B341-C4A926CEFC07}"/>
              </a:ext>
            </a:extLst>
          </p:cNvPr>
          <p:cNvSpPr txBox="1"/>
          <p:nvPr/>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82234066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12648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12648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pic>
        <p:nvPicPr>
          <p:cNvPr id="4" name="Picture 3">
            <a:extLst>
              <a:ext uri="{FF2B5EF4-FFF2-40B4-BE49-F238E27FC236}">
                <a16:creationId xmlns:a16="http://schemas.microsoft.com/office/drawing/2014/main" id="{6557066C-5133-4E22-AE58-F2101DA24DED}"/>
              </a:ext>
            </a:extLst>
          </p:cNvPr>
          <p:cNvPicPr>
            <a:picLocks noChangeAspect="1"/>
          </p:cNvPicPr>
          <p:nvPr/>
        </p:nvPicPr>
        <p:blipFill rotWithShape="1">
          <a:blip r:embed="rId2"/>
          <a:srcRect l="487" t="16931" r="33333" b="24211"/>
          <a:stretch/>
        </p:blipFill>
        <p:spPr bwMode="invGray">
          <a:xfrm>
            <a:off x="5098119" y="585788"/>
            <a:ext cx="7093880" cy="6272211"/>
          </a:xfrm>
          <a:prstGeom prst="rect">
            <a:avLst/>
          </a:prstGeom>
        </p:spPr>
      </p:pic>
      <p:sp>
        <p:nvSpPr>
          <p:cNvPr id="6" name="TextBox 7">
            <a:extLst>
              <a:ext uri="{FF2B5EF4-FFF2-40B4-BE49-F238E27FC236}">
                <a16:creationId xmlns:a16="http://schemas.microsoft.com/office/drawing/2014/main" id="{64E1D9FA-9E2F-48CB-9D5D-F452A17FA04F}"/>
              </a:ext>
            </a:extLst>
          </p:cNvPr>
          <p:cNvSpPr txBox="1"/>
          <p:nvPr/>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pic>
        <p:nvPicPr>
          <p:cNvPr id="7" name="Picture 6">
            <a:extLst>
              <a:ext uri="{FF2B5EF4-FFF2-40B4-BE49-F238E27FC236}">
                <a16:creationId xmlns:a16="http://schemas.microsoft.com/office/drawing/2014/main" id="{3211DFEE-E14A-498D-8CEA-A236AE6C7566}"/>
              </a:ext>
            </a:extLst>
          </p:cNvPr>
          <p:cNvPicPr>
            <a:picLocks noChangeAspect="1"/>
          </p:cNvPicPr>
          <p:nvPr userDrawn="1"/>
        </p:nvPicPr>
        <p:blipFill rotWithShape="1">
          <a:blip r:embed="rId2"/>
          <a:srcRect l="487" t="16931" r="33333" b="24211"/>
          <a:stretch/>
        </p:blipFill>
        <p:spPr bwMode="invGray">
          <a:xfrm>
            <a:off x="5098119" y="585788"/>
            <a:ext cx="7093880" cy="6272211"/>
          </a:xfrm>
          <a:prstGeom prst="rect">
            <a:avLst/>
          </a:prstGeom>
        </p:spPr>
      </p:pic>
    </p:spTree>
    <p:extLst>
      <p:ext uri="{BB962C8B-B14F-4D97-AF65-F5344CB8AC3E}">
        <p14:creationId xmlns:p14="http://schemas.microsoft.com/office/powerpoint/2010/main" val="8569050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126480" cy="498598"/>
          </a:xfrm>
          <a:noFill/>
        </p:spPr>
        <p:txBody>
          <a:bodyPr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pic>
        <p:nvPicPr>
          <p:cNvPr id="3" name="Picture 2">
            <a:extLst>
              <a:ext uri="{FF2B5EF4-FFF2-40B4-BE49-F238E27FC236}">
                <a16:creationId xmlns:a16="http://schemas.microsoft.com/office/drawing/2014/main" id="{6AC853EF-249B-4DEC-B679-038CCEA0B936}"/>
              </a:ext>
            </a:extLst>
          </p:cNvPr>
          <p:cNvPicPr>
            <a:picLocks noChangeAspect="1"/>
          </p:cNvPicPr>
          <p:nvPr/>
        </p:nvPicPr>
        <p:blipFill rotWithShape="1">
          <a:blip r:embed="rId2"/>
          <a:srcRect l="487" t="16931" r="33333" b="24211"/>
          <a:stretch/>
        </p:blipFill>
        <p:spPr bwMode="invGray">
          <a:xfrm>
            <a:off x="5098119" y="585788"/>
            <a:ext cx="7093880" cy="6272211"/>
          </a:xfrm>
          <a:prstGeom prst="rect">
            <a:avLst/>
          </a:prstGeom>
        </p:spPr>
      </p:pic>
      <p:sp>
        <p:nvSpPr>
          <p:cNvPr id="4" name="TextBox 7">
            <a:extLst>
              <a:ext uri="{FF2B5EF4-FFF2-40B4-BE49-F238E27FC236}">
                <a16:creationId xmlns:a16="http://schemas.microsoft.com/office/drawing/2014/main" id="{E2C2C8D7-61A8-4984-AFD4-35DE8D9F804B}"/>
              </a:ext>
            </a:extLst>
          </p:cNvPr>
          <p:cNvSpPr txBox="1"/>
          <p:nvPr/>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pic>
        <p:nvPicPr>
          <p:cNvPr id="5" name="Picture 4">
            <a:extLst>
              <a:ext uri="{FF2B5EF4-FFF2-40B4-BE49-F238E27FC236}">
                <a16:creationId xmlns:a16="http://schemas.microsoft.com/office/drawing/2014/main" id="{7E2CE9D8-2A8E-414C-9F96-63DDEB3451D9}"/>
              </a:ext>
            </a:extLst>
          </p:cNvPr>
          <p:cNvPicPr>
            <a:picLocks noChangeAspect="1"/>
          </p:cNvPicPr>
          <p:nvPr userDrawn="1"/>
        </p:nvPicPr>
        <p:blipFill rotWithShape="1">
          <a:blip r:embed="rId2"/>
          <a:srcRect l="487" t="16931" r="33333" b="24211"/>
          <a:stretch/>
        </p:blipFill>
        <p:spPr bwMode="invGray">
          <a:xfrm>
            <a:off x="5098119" y="585788"/>
            <a:ext cx="7093880" cy="6272211"/>
          </a:xfrm>
          <a:prstGeom prst="rect">
            <a:avLst/>
          </a:prstGeom>
        </p:spPr>
      </p:pic>
    </p:spTree>
    <p:extLst>
      <p:ext uri="{BB962C8B-B14F-4D97-AF65-F5344CB8AC3E}">
        <p14:creationId xmlns:p14="http://schemas.microsoft.com/office/powerpoint/2010/main" val="35521682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7179999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p:cSld name="Section Title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13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Box 7">
            <a:extLst>
              <a:ext uri="{FF2B5EF4-FFF2-40B4-BE49-F238E27FC236}">
                <a16:creationId xmlns:a16="http://schemas.microsoft.com/office/drawing/2014/main" id="{06A51A04-EF84-4B1B-9E21-8F15035DF979}"/>
              </a:ext>
            </a:extLst>
          </p:cNvPr>
          <p:cNvSpPr txBox="1"/>
          <p:nvPr/>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9957045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p:cSld name="Section Title ligh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540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Box 7">
            <a:extLst>
              <a:ext uri="{FF2B5EF4-FFF2-40B4-BE49-F238E27FC236}">
                <a16:creationId xmlns:a16="http://schemas.microsoft.com/office/drawing/2014/main" id="{5951E567-86DB-49D9-87EB-08DE2B1BC6D1}"/>
              </a:ext>
            </a:extLst>
          </p:cNvPr>
          <p:cNvSpPr txBox="1"/>
          <p:nvPr/>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8323117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p:cSld name="Blank light">
    <p:spTree>
      <p:nvGrpSpPr>
        <p:cNvPr id="1" name=""/>
        <p:cNvGrpSpPr/>
        <p:nvPr/>
      </p:nvGrpSpPr>
      <p:grpSpPr>
        <a:xfrm>
          <a:off x="0" y="0"/>
          <a:ext cx="0" cy="0"/>
          <a:chOff x="0" y="0"/>
          <a:chExt cx="0" cy="0"/>
        </a:xfrm>
      </p:grpSpPr>
      <p:sp>
        <p:nvSpPr>
          <p:cNvPr id="2" name="TextBox 7">
            <a:extLst>
              <a:ext uri="{FF2B5EF4-FFF2-40B4-BE49-F238E27FC236}">
                <a16:creationId xmlns:a16="http://schemas.microsoft.com/office/drawing/2014/main" id="{2EF3E351-722F-45A0-BD85-698E055B98F1}"/>
              </a:ext>
            </a:extLst>
          </p:cNvPr>
          <p:cNvSpPr txBox="1"/>
          <p:nvPr/>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47106074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8049419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hasCustomPrompt="1"/>
          </p:nvPr>
        </p:nvSpPr>
        <p:spPr/>
        <p:txBody>
          <a:bodyPr/>
          <a:lstStyle>
            <a:lvl1pPr>
              <a:defRPr/>
            </a:lvl1pPr>
          </a:lstStyle>
          <a:p>
            <a:r>
              <a:rPr lang="en-US"/>
              <a:t>Confidentiality slide</a:t>
            </a:r>
          </a:p>
        </p:txBody>
      </p:sp>
      <p:sp>
        <p:nvSpPr>
          <p:cNvPr id="3" name="TextBox 2">
            <a:extLst>
              <a:ext uri="{FF2B5EF4-FFF2-40B4-BE49-F238E27FC236}">
                <a16:creationId xmlns:a16="http://schemas.microsoft.com/office/drawing/2014/main" id="{DBD07666-5C5E-4C40-8C68-86D1F3CAB0C5}"/>
              </a:ext>
            </a:extLst>
          </p:cNvPr>
          <p:cNvSpPr txBox="1"/>
          <p:nvPr userDrawn="1"/>
        </p:nvSpPr>
        <p:spPr>
          <a:xfrm>
            <a:off x="584200" y="4173080"/>
            <a:ext cx="11022584" cy="2095958"/>
          </a:xfrm>
          <a:prstGeom prst="rect">
            <a:avLst/>
          </a:prstGeom>
          <a:noFill/>
        </p:spPr>
        <p:txBody>
          <a:bodyPr wrap="square" lIns="182880" tIns="146304" rIns="182880" bIns="146304" rtlCol="0" anchor="ctr">
            <a:spAutoFit/>
          </a:bodyPr>
          <a:lstStyle/>
          <a:p>
            <a:pPr algn="ctr">
              <a:lnSpc>
                <a:spcPct val="90000"/>
              </a:lnSpc>
              <a:spcBef>
                <a:spcPts val="1200"/>
              </a:spcBef>
              <a:spcAft>
                <a:spcPts val="600"/>
              </a:spcAft>
            </a:pPr>
            <a:r>
              <a:rPr lang="en-US" sz="2000">
                <a:gradFill>
                  <a:gsLst>
                    <a:gs pos="2917">
                      <a:schemeClr val="tx1"/>
                    </a:gs>
                    <a:gs pos="30000">
                      <a:schemeClr val="tx1"/>
                    </a:gs>
                  </a:gsLst>
                  <a:lin ang="5400000" scaled="0"/>
                </a:gradFill>
              </a:rPr>
              <a:t>Microsoft Ready content is </a:t>
            </a:r>
            <a:r>
              <a:rPr lang="en-US" sz="20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1200"/>
              </a:spcBef>
              <a:spcAft>
                <a:spcPts val="600"/>
              </a:spcAft>
            </a:pPr>
            <a:r>
              <a:rPr lang="en-US" sz="20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a:gradFill>
                  <a:gsLst>
                    <a:gs pos="2917">
                      <a:schemeClr val="tx1"/>
                    </a:gs>
                    <a:gs pos="30000">
                      <a:schemeClr val="tx1"/>
                    </a:gs>
                  </a:gsLst>
                  <a:lin ang="5400000" scaled="0"/>
                </a:gradFill>
              </a:rPr>
              <a:t>post Microsoft Ready content to any blogs or external websites</a:t>
            </a:r>
          </a:p>
          <a:p>
            <a:pPr algn="ctr">
              <a:lnSpc>
                <a:spcPct val="90000"/>
              </a:lnSpc>
              <a:spcBef>
                <a:spcPts val="1200"/>
              </a:spcBef>
              <a:spcAft>
                <a:spcPts val="600"/>
              </a:spcAft>
            </a:pPr>
            <a:r>
              <a:rPr lang="en-US" sz="20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a:gradFill>
                  <a:gsLst>
                    <a:gs pos="2917">
                      <a:schemeClr val="tx1"/>
                    </a:gs>
                    <a:gs pos="30000">
                      <a:schemeClr val="tx1"/>
                    </a:gs>
                  </a:gsLst>
                  <a:lin ang="5400000" scaled="0"/>
                </a:gradFill>
              </a:rPr>
              <a:t>take photos or video of sessions or slides throughout the Microsoft Ready event</a:t>
            </a:r>
          </a:p>
          <a:p>
            <a:pPr algn="ctr">
              <a:lnSpc>
                <a:spcPct val="90000"/>
              </a:lnSpc>
              <a:spcBef>
                <a:spcPts val="1200"/>
              </a:spcBef>
              <a:spcAft>
                <a:spcPts val="600"/>
              </a:spcAft>
            </a:pPr>
            <a:r>
              <a:rPr lang="en-US" sz="2000">
                <a:gradFill>
                  <a:gsLst>
                    <a:gs pos="2917">
                      <a:schemeClr val="tx1"/>
                    </a:gs>
                    <a:gs pos="30000">
                      <a:schemeClr val="tx1"/>
                    </a:gs>
                  </a:gsLst>
                  <a:lin ang="5400000" scaled="0"/>
                </a:gradFill>
              </a:rPr>
              <a:t>Content will be available to internal audiences on-demand post-event</a:t>
            </a:r>
          </a:p>
        </p:txBody>
      </p:sp>
      <p:sp>
        <p:nvSpPr>
          <p:cNvPr id="61" name="Oval 60">
            <a:extLst>
              <a:ext uri="{FF2B5EF4-FFF2-40B4-BE49-F238E27FC236}">
                <a16:creationId xmlns:a16="http://schemas.microsoft.com/office/drawing/2014/main" id="{A6B1A30E-72AA-4A8F-A97F-FD4B4989FC97}"/>
              </a:ext>
            </a:extLst>
          </p:cNvPr>
          <p:cNvSpPr/>
          <p:nvPr userDrawn="1"/>
        </p:nvSpPr>
        <p:spPr bwMode="gray">
          <a:xfrm>
            <a:off x="2697102"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4" name="Oval 123">
            <a:extLst>
              <a:ext uri="{FF2B5EF4-FFF2-40B4-BE49-F238E27FC236}">
                <a16:creationId xmlns:a16="http://schemas.microsoft.com/office/drawing/2014/main" id="{86F400F5-9FA0-4CE6-B207-5F2FF50C7927}"/>
              </a:ext>
            </a:extLst>
          </p:cNvPr>
          <p:cNvSpPr/>
          <p:nvPr userDrawn="1"/>
        </p:nvSpPr>
        <p:spPr bwMode="gray">
          <a:xfrm>
            <a:off x="5318069"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123" name="Group 122">
            <a:extLst>
              <a:ext uri="{FF2B5EF4-FFF2-40B4-BE49-F238E27FC236}">
                <a16:creationId xmlns:a16="http://schemas.microsoft.com/office/drawing/2014/main" id="{BA797159-0B2F-4995-81D8-EBFFD05AB617}"/>
              </a:ext>
            </a:extLst>
          </p:cNvPr>
          <p:cNvGrpSpPr/>
          <p:nvPr userDrawn="1"/>
        </p:nvGrpSpPr>
        <p:grpSpPr bwMode="gray">
          <a:xfrm flipH="1">
            <a:off x="5901486" y="2178437"/>
            <a:ext cx="436044" cy="827404"/>
            <a:chOff x="5200650" y="1722438"/>
            <a:chExt cx="1797050" cy="3409950"/>
          </a:xfrm>
        </p:grpSpPr>
        <p:sp>
          <p:nvSpPr>
            <p:cNvPr id="105" name="Freeform 26">
              <a:extLst>
                <a:ext uri="{FF2B5EF4-FFF2-40B4-BE49-F238E27FC236}">
                  <a16:creationId xmlns:a16="http://schemas.microsoft.com/office/drawing/2014/main" id="{D5EE552A-CFE9-4D35-BDE3-A939AA559C23}"/>
                </a:ext>
              </a:extLst>
            </p:cNvPr>
            <p:cNvSpPr>
              <a:spLocks/>
            </p:cNvSpPr>
            <p:nvPr userDrawn="1"/>
          </p:nvSpPr>
          <p:spPr bwMode="gray">
            <a:xfrm>
              <a:off x="5200650" y="1722438"/>
              <a:ext cx="1797050" cy="3409950"/>
            </a:xfrm>
            <a:custGeom>
              <a:avLst/>
              <a:gdLst>
                <a:gd name="T0" fmla="*/ 497 w 543"/>
                <a:gd name="T1" fmla="*/ 0 h 1030"/>
                <a:gd name="T2" fmla="*/ 46 w 543"/>
                <a:gd name="T3" fmla="*/ 0 h 1030"/>
                <a:gd name="T4" fmla="*/ 0 w 543"/>
                <a:gd name="T5" fmla="*/ 46 h 1030"/>
                <a:gd name="T6" fmla="*/ 0 w 543"/>
                <a:gd name="T7" fmla="*/ 983 h 1030"/>
                <a:gd name="T8" fmla="*/ 46 w 543"/>
                <a:gd name="T9" fmla="*/ 1030 h 1030"/>
                <a:gd name="T10" fmla="*/ 497 w 543"/>
                <a:gd name="T11" fmla="*/ 1030 h 1030"/>
                <a:gd name="T12" fmla="*/ 543 w 543"/>
                <a:gd name="T13" fmla="*/ 983 h 1030"/>
                <a:gd name="T14" fmla="*/ 543 w 543"/>
                <a:gd name="T15" fmla="*/ 46 h 1030"/>
                <a:gd name="T16" fmla="*/ 497 w 543"/>
                <a:gd name="T17" fmla="*/ 0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3" h="1030">
                  <a:moveTo>
                    <a:pt x="497" y="0"/>
                  </a:moveTo>
                  <a:cubicBezTo>
                    <a:pt x="46" y="0"/>
                    <a:pt x="46" y="0"/>
                    <a:pt x="46" y="0"/>
                  </a:cubicBezTo>
                  <a:cubicBezTo>
                    <a:pt x="21" y="0"/>
                    <a:pt x="0" y="21"/>
                    <a:pt x="0" y="46"/>
                  </a:cubicBezTo>
                  <a:cubicBezTo>
                    <a:pt x="0" y="983"/>
                    <a:pt x="0" y="983"/>
                    <a:pt x="0" y="983"/>
                  </a:cubicBezTo>
                  <a:cubicBezTo>
                    <a:pt x="0" y="1009"/>
                    <a:pt x="21" y="1030"/>
                    <a:pt x="46" y="1030"/>
                  </a:cubicBezTo>
                  <a:cubicBezTo>
                    <a:pt x="497" y="1030"/>
                    <a:pt x="497" y="1030"/>
                    <a:pt x="497" y="1030"/>
                  </a:cubicBezTo>
                  <a:cubicBezTo>
                    <a:pt x="522" y="1030"/>
                    <a:pt x="543" y="1009"/>
                    <a:pt x="543" y="983"/>
                  </a:cubicBezTo>
                  <a:cubicBezTo>
                    <a:pt x="543" y="46"/>
                    <a:pt x="543" y="46"/>
                    <a:pt x="543" y="46"/>
                  </a:cubicBezTo>
                  <a:cubicBezTo>
                    <a:pt x="543" y="21"/>
                    <a:pt x="522" y="0"/>
                    <a:pt x="497" y="0"/>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6" name="Freeform 27">
              <a:extLst>
                <a:ext uri="{FF2B5EF4-FFF2-40B4-BE49-F238E27FC236}">
                  <a16:creationId xmlns:a16="http://schemas.microsoft.com/office/drawing/2014/main" id="{62561F91-9D8C-4635-B806-AE2D11196147}"/>
                </a:ext>
              </a:extLst>
            </p:cNvPr>
            <p:cNvSpPr>
              <a:spLocks/>
            </p:cNvSpPr>
            <p:nvPr userDrawn="1"/>
          </p:nvSpPr>
          <p:spPr bwMode="gray">
            <a:xfrm>
              <a:off x="5310188" y="2262188"/>
              <a:ext cx="1577975" cy="2433638"/>
            </a:xfrm>
            <a:custGeom>
              <a:avLst/>
              <a:gdLst>
                <a:gd name="T0" fmla="*/ 0 w 994"/>
                <a:gd name="T1" fmla="*/ 1533 h 1533"/>
                <a:gd name="T2" fmla="*/ 994 w 994"/>
                <a:gd name="T3" fmla="*/ 1533 h 1533"/>
                <a:gd name="T4" fmla="*/ 994 w 994"/>
                <a:gd name="T5" fmla="*/ 62 h 1533"/>
                <a:gd name="T6" fmla="*/ 498 w 994"/>
                <a:gd name="T7" fmla="*/ 0 h 1533"/>
                <a:gd name="T8" fmla="*/ 0 w 994"/>
                <a:gd name="T9" fmla="*/ 62 h 1533"/>
                <a:gd name="T10" fmla="*/ 0 w 994"/>
                <a:gd name="T11" fmla="*/ 1533 h 1533"/>
              </a:gdLst>
              <a:ahLst/>
              <a:cxnLst>
                <a:cxn ang="0">
                  <a:pos x="T0" y="T1"/>
                </a:cxn>
                <a:cxn ang="0">
                  <a:pos x="T2" y="T3"/>
                </a:cxn>
                <a:cxn ang="0">
                  <a:pos x="T4" y="T5"/>
                </a:cxn>
                <a:cxn ang="0">
                  <a:pos x="T6" y="T7"/>
                </a:cxn>
                <a:cxn ang="0">
                  <a:pos x="T8" y="T9"/>
                </a:cxn>
                <a:cxn ang="0">
                  <a:pos x="T10" y="T11"/>
                </a:cxn>
              </a:cxnLst>
              <a:rect l="0" t="0" r="r" b="b"/>
              <a:pathLst>
                <a:path w="994" h="1533">
                  <a:moveTo>
                    <a:pt x="0" y="1533"/>
                  </a:moveTo>
                  <a:lnTo>
                    <a:pt x="994" y="1533"/>
                  </a:lnTo>
                  <a:lnTo>
                    <a:pt x="994" y="62"/>
                  </a:lnTo>
                  <a:lnTo>
                    <a:pt x="498" y="0"/>
                  </a:lnTo>
                  <a:lnTo>
                    <a:pt x="0" y="62"/>
                  </a:lnTo>
                  <a:lnTo>
                    <a:pt x="0" y="1533"/>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7" name="Rectangle 28">
              <a:extLst>
                <a:ext uri="{FF2B5EF4-FFF2-40B4-BE49-F238E27FC236}">
                  <a16:creationId xmlns:a16="http://schemas.microsoft.com/office/drawing/2014/main" id="{71C38A4E-A7CA-4FC4-B76A-394814BBAD30}"/>
                </a:ext>
              </a:extLst>
            </p:cNvPr>
            <p:cNvSpPr>
              <a:spLocks noChangeArrowheads="1"/>
            </p:cNvSpPr>
            <p:nvPr userDrawn="1"/>
          </p:nvSpPr>
          <p:spPr bwMode="gray">
            <a:xfrm>
              <a:off x="5310188" y="2006601"/>
              <a:ext cx="1577975" cy="3540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08" name="Rectangle 29">
              <a:extLst>
                <a:ext uri="{FF2B5EF4-FFF2-40B4-BE49-F238E27FC236}">
                  <a16:creationId xmlns:a16="http://schemas.microsoft.com/office/drawing/2014/main" id="{0EB3CFB9-1B4F-40C4-8527-07696A24C42D}"/>
                </a:ext>
              </a:extLst>
            </p:cNvPr>
            <p:cNvSpPr>
              <a:spLocks noChangeArrowheads="1"/>
            </p:cNvSpPr>
            <p:nvPr userDrawn="1"/>
          </p:nvSpPr>
          <p:spPr bwMode="gray">
            <a:xfrm>
              <a:off x="5942013" y="3522663"/>
              <a:ext cx="804863"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9" name="Rectangle 30">
              <a:extLst>
                <a:ext uri="{FF2B5EF4-FFF2-40B4-BE49-F238E27FC236}">
                  <a16:creationId xmlns:a16="http://schemas.microsoft.com/office/drawing/2014/main" id="{A6E51830-661E-42FF-A82A-D30745B76D13}"/>
                </a:ext>
              </a:extLst>
            </p:cNvPr>
            <p:cNvSpPr>
              <a:spLocks noChangeArrowheads="1"/>
            </p:cNvSpPr>
            <p:nvPr userDrawn="1"/>
          </p:nvSpPr>
          <p:spPr bwMode="gray">
            <a:xfrm>
              <a:off x="5419725" y="3689351"/>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0" name="Rectangle 31">
              <a:extLst>
                <a:ext uri="{FF2B5EF4-FFF2-40B4-BE49-F238E27FC236}">
                  <a16:creationId xmlns:a16="http://schemas.microsoft.com/office/drawing/2014/main" id="{95201EB4-D463-4472-9390-C70DD9F565CA}"/>
                </a:ext>
              </a:extLst>
            </p:cNvPr>
            <p:cNvSpPr>
              <a:spLocks noChangeArrowheads="1"/>
            </p:cNvSpPr>
            <p:nvPr userDrawn="1"/>
          </p:nvSpPr>
          <p:spPr bwMode="gray">
            <a:xfrm>
              <a:off x="5419725" y="3851276"/>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1" name="Rectangle 32">
              <a:extLst>
                <a:ext uri="{FF2B5EF4-FFF2-40B4-BE49-F238E27FC236}">
                  <a16:creationId xmlns:a16="http://schemas.microsoft.com/office/drawing/2014/main" id="{B130CDDD-D0C4-4E72-B76C-DB9845238263}"/>
                </a:ext>
              </a:extLst>
            </p:cNvPr>
            <p:cNvSpPr>
              <a:spLocks noChangeArrowheads="1"/>
            </p:cNvSpPr>
            <p:nvPr userDrawn="1"/>
          </p:nvSpPr>
          <p:spPr bwMode="gray">
            <a:xfrm>
              <a:off x="5419725" y="4013201"/>
              <a:ext cx="730250" cy="428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2" name="Rectangle 33">
              <a:extLst>
                <a:ext uri="{FF2B5EF4-FFF2-40B4-BE49-F238E27FC236}">
                  <a16:creationId xmlns:a16="http://schemas.microsoft.com/office/drawing/2014/main" id="{65FB6058-8B32-4371-95BE-A2B310C6B8FB}"/>
                </a:ext>
              </a:extLst>
            </p:cNvPr>
            <p:cNvSpPr>
              <a:spLocks noChangeArrowheads="1"/>
            </p:cNvSpPr>
            <p:nvPr userDrawn="1"/>
          </p:nvSpPr>
          <p:spPr bwMode="gray">
            <a:xfrm>
              <a:off x="5419725" y="4178301"/>
              <a:ext cx="132715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3" name="Rectangle 34">
              <a:extLst>
                <a:ext uri="{FF2B5EF4-FFF2-40B4-BE49-F238E27FC236}">
                  <a16:creationId xmlns:a16="http://schemas.microsoft.com/office/drawing/2014/main" id="{FB2303C7-0661-4CF0-B491-D2E9D47EE15A}"/>
                </a:ext>
              </a:extLst>
            </p:cNvPr>
            <p:cNvSpPr>
              <a:spLocks noChangeArrowheads="1"/>
            </p:cNvSpPr>
            <p:nvPr userDrawn="1"/>
          </p:nvSpPr>
          <p:spPr bwMode="gray">
            <a:xfrm>
              <a:off x="6149975" y="4341813"/>
              <a:ext cx="59690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4" name="Rectangle 35">
              <a:extLst>
                <a:ext uri="{FF2B5EF4-FFF2-40B4-BE49-F238E27FC236}">
                  <a16:creationId xmlns:a16="http://schemas.microsoft.com/office/drawing/2014/main" id="{C3FA6748-9371-4617-9A5E-AEF6112AB5DA}"/>
                </a:ext>
              </a:extLst>
            </p:cNvPr>
            <p:cNvSpPr>
              <a:spLocks noChangeArrowheads="1"/>
            </p:cNvSpPr>
            <p:nvPr userDrawn="1"/>
          </p:nvSpPr>
          <p:spPr bwMode="gray">
            <a:xfrm>
              <a:off x="5932488" y="2509838"/>
              <a:ext cx="836613"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5" name="Rectangle 36">
              <a:extLst>
                <a:ext uri="{FF2B5EF4-FFF2-40B4-BE49-F238E27FC236}">
                  <a16:creationId xmlns:a16="http://schemas.microsoft.com/office/drawing/2014/main" id="{22819134-DC28-4E40-9A2C-B052D6FE6E78}"/>
                </a:ext>
              </a:extLst>
            </p:cNvPr>
            <p:cNvSpPr>
              <a:spLocks noChangeArrowheads="1"/>
            </p:cNvSpPr>
            <p:nvPr userDrawn="1"/>
          </p:nvSpPr>
          <p:spPr bwMode="gray">
            <a:xfrm>
              <a:off x="5429250" y="2509838"/>
              <a:ext cx="171450"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6" name="Rectangle 37">
              <a:extLst>
                <a:ext uri="{FF2B5EF4-FFF2-40B4-BE49-F238E27FC236}">
                  <a16:creationId xmlns:a16="http://schemas.microsoft.com/office/drawing/2014/main" id="{A8AB1BAE-A549-4C2D-90AE-29E7A84F30C2}"/>
                </a:ext>
              </a:extLst>
            </p:cNvPr>
            <p:cNvSpPr>
              <a:spLocks noChangeArrowheads="1"/>
            </p:cNvSpPr>
            <p:nvPr userDrawn="1"/>
          </p:nvSpPr>
          <p:spPr bwMode="gray">
            <a:xfrm>
              <a:off x="5680075" y="2509838"/>
              <a:ext cx="173038"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7" name="Rectangle 38">
              <a:extLst>
                <a:ext uri="{FF2B5EF4-FFF2-40B4-BE49-F238E27FC236}">
                  <a16:creationId xmlns:a16="http://schemas.microsoft.com/office/drawing/2014/main" id="{6BB21AAD-BEBD-464D-9425-DFCE1A810212}"/>
                </a:ext>
              </a:extLst>
            </p:cNvPr>
            <p:cNvSpPr>
              <a:spLocks noChangeArrowheads="1"/>
            </p:cNvSpPr>
            <p:nvPr userDrawn="1"/>
          </p:nvSpPr>
          <p:spPr bwMode="gray">
            <a:xfrm>
              <a:off x="6650038" y="2125663"/>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Rectangle 39">
              <a:extLst>
                <a:ext uri="{FF2B5EF4-FFF2-40B4-BE49-F238E27FC236}">
                  <a16:creationId xmlns:a16="http://schemas.microsoft.com/office/drawing/2014/main" id="{82C133A5-90DA-4452-B1C2-96A28D1B3B2D}"/>
                </a:ext>
              </a:extLst>
            </p:cNvPr>
            <p:cNvSpPr>
              <a:spLocks noChangeArrowheads="1"/>
            </p:cNvSpPr>
            <p:nvPr userDrawn="1"/>
          </p:nvSpPr>
          <p:spPr bwMode="gray">
            <a:xfrm>
              <a:off x="6650038" y="2168526"/>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Rectangle 40">
              <a:extLst>
                <a:ext uri="{FF2B5EF4-FFF2-40B4-BE49-F238E27FC236}">
                  <a16:creationId xmlns:a16="http://schemas.microsoft.com/office/drawing/2014/main" id="{9EC959C0-2ED1-429D-9343-6B03D72EC2DB}"/>
                </a:ext>
              </a:extLst>
            </p:cNvPr>
            <p:cNvSpPr>
              <a:spLocks noChangeArrowheads="1"/>
            </p:cNvSpPr>
            <p:nvPr userDrawn="1"/>
          </p:nvSpPr>
          <p:spPr bwMode="gray">
            <a:xfrm>
              <a:off x="6650038" y="2216151"/>
              <a:ext cx="152400" cy="12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Rectangle 41">
              <a:extLst>
                <a:ext uri="{FF2B5EF4-FFF2-40B4-BE49-F238E27FC236}">
                  <a16:creationId xmlns:a16="http://schemas.microsoft.com/office/drawing/2014/main" id="{27EB350B-78EC-4CE4-9803-6981B8ABF253}"/>
                </a:ext>
              </a:extLst>
            </p:cNvPr>
            <p:cNvSpPr>
              <a:spLocks noChangeArrowheads="1"/>
            </p:cNvSpPr>
            <p:nvPr userDrawn="1"/>
          </p:nvSpPr>
          <p:spPr bwMode="gray">
            <a:xfrm>
              <a:off x="6027738" y="4837113"/>
              <a:ext cx="142875" cy="1460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1" name="Freeform 42">
              <a:extLst>
                <a:ext uri="{FF2B5EF4-FFF2-40B4-BE49-F238E27FC236}">
                  <a16:creationId xmlns:a16="http://schemas.microsoft.com/office/drawing/2014/main" id="{E19CD1BB-BAEF-4D84-8870-955840A2D735}"/>
                </a:ext>
              </a:extLst>
            </p:cNvPr>
            <p:cNvSpPr>
              <a:spLocks/>
            </p:cNvSpPr>
            <p:nvPr userDrawn="1"/>
          </p:nvSpPr>
          <p:spPr bwMode="gray">
            <a:xfrm>
              <a:off x="5783263" y="1841501"/>
              <a:ext cx="631825" cy="36513"/>
            </a:xfrm>
            <a:custGeom>
              <a:avLst/>
              <a:gdLst>
                <a:gd name="T0" fmla="*/ 185 w 191"/>
                <a:gd name="T1" fmla="*/ 11 h 11"/>
                <a:gd name="T2" fmla="*/ 6 w 191"/>
                <a:gd name="T3" fmla="*/ 11 h 11"/>
                <a:gd name="T4" fmla="*/ 0 w 191"/>
                <a:gd name="T5" fmla="*/ 6 h 11"/>
                <a:gd name="T6" fmla="*/ 6 w 191"/>
                <a:gd name="T7" fmla="*/ 0 h 11"/>
                <a:gd name="T8" fmla="*/ 185 w 191"/>
                <a:gd name="T9" fmla="*/ 0 h 11"/>
                <a:gd name="T10" fmla="*/ 191 w 191"/>
                <a:gd name="T11" fmla="*/ 6 h 11"/>
                <a:gd name="T12" fmla="*/ 185 w 191"/>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91" h="11">
                  <a:moveTo>
                    <a:pt x="185" y="11"/>
                  </a:moveTo>
                  <a:cubicBezTo>
                    <a:pt x="6" y="11"/>
                    <a:pt x="6" y="11"/>
                    <a:pt x="6" y="11"/>
                  </a:cubicBezTo>
                  <a:cubicBezTo>
                    <a:pt x="2" y="11"/>
                    <a:pt x="0" y="9"/>
                    <a:pt x="0" y="6"/>
                  </a:cubicBezTo>
                  <a:cubicBezTo>
                    <a:pt x="0" y="2"/>
                    <a:pt x="2" y="0"/>
                    <a:pt x="6" y="0"/>
                  </a:cubicBezTo>
                  <a:cubicBezTo>
                    <a:pt x="185" y="0"/>
                    <a:pt x="185" y="0"/>
                    <a:pt x="185" y="0"/>
                  </a:cubicBezTo>
                  <a:cubicBezTo>
                    <a:pt x="189" y="0"/>
                    <a:pt x="191" y="2"/>
                    <a:pt x="191" y="6"/>
                  </a:cubicBezTo>
                  <a:cubicBezTo>
                    <a:pt x="191" y="9"/>
                    <a:pt x="189" y="11"/>
                    <a:pt x="185" y="11"/>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2" name="Rectangle 43">
              <a:extLst>
                <a:ext uri="{FF2B5EF4-FFF2-40B4-BE49-F238E27FC236}">
                  <a16:creationId xmlns:a16="http://schemas.microsoft.com/office/drawing/2014/main" id="{AB3A5491-F398-47CB-BBBC-35E96F4E414D}"/>
                </a:ext>
              </a:extLst>
            </p:cNvPr>
            <p:cNvSpPr>
              <a:spLocks noChangeArrowheads="1"/>
            </p:cNvSpPr>
            <p:nvPr userDrawn="1"/>
          </p:nvSpPr>
          <p:spPr bwMode="gray">
            <a:xfrm>
              <a:off x="5429250" y="2722563"/>
              <a:ext cx="1339850" cy="6286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grpSp>
      <p:sp>
        <p:nvSpPr>
          <p:cNvPr id="149" name="Oval 148">
            <a:extLst>
              <a:ext uri="{FF2B5EF4-FFF2-40B4-BE49-F238E27FC236}">
                <a16:creationId xmlns:a16="http://schemas.microsoft.com/office/drawing/2014/main" id="{88B05F2C-2F66-43AA-A9E2-803B1F843606}"/>
              </a:ext>
            </a:extLst>
          </p:cNvPr>
          <p:cNvSpPr/>
          <p:nvPr userDrawn="1"/>
        </p:nvSpPr>
        <p:spPr bwMode="gray">
          <a:xfrm>
            <a:off x="7892021"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148" name="Group 147">
            <a:extLst>
              <a:ext uri="{FF2B5EF4-FFF2-40B4-BE49-F238E27FC236}">
                <a16:creationId xmlns:a16="http://schemas.microsoft.com/office/drawing/2014/main" id="{E88D9ECD-A4C6-4CFD-BE83-83D944C0F97B}"/>
              </a:ext>
            </a:extLst>
          </p:cNvPr>
          <p:cNvGrpSpPr/>
          <p:nvPr userDrawn="1"/>
        </p:nvGrpSpPr>
        <p:grpSpPr bwMode="gray">
          <a:xfrm>
            <a:off x="8118306" y="2286842"/>
            <a:ext cx="1150309" cy="610594"/>
            <a:chOff x="6151563" y="1584325"/>
            <a:chExt cx="4276725" cy="2270126"/>
          </a:xfrm>
        </p:grpSpPr>
        <p:sp>
          <p:nvSpPr>
            <p:cNvPr id="129" name="Rectangle 47">
              <a:extLst>
                <a:ext uri="{FF2B5EF4-FFF2-40B4-BE49-F238E27FC236}">
                  <a16:creationId xmlns:a16="http://schemas.microsoft.com/office/drawing/2014/main" id="{26C055B8-93FF-46DA-B415-D8D54497176C}"/>
                </a:ext>
              </a:extLst>
            </p:cNvPr>
            <p:cNvSpPr>
              <a:spLocks noChangeArrowheads="1"/>
            </p:cNvSpPr>
            <p:nvPr userDrawn="1"/>
          </p:nvSpPr>
          <p:spPr bwMode="gray">
            <a:xfrm>
              <a:off x="6630988" y="1584325"/>
              <a:ext cx="3317875" cy="208438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30" name="Rectangle 48">
              <a:extLst>
                <a:ext uri="{FF2B5EF4-FFF2-40B4-BE49-F238E27FC236}">
                  <a16:creationId xmlns:a16="http://schemas.microsoft.com/office/drawing/2014/main" id="{CFE4BDC0-DE0F-4728-875B-177D4395AAE0}"/>
                </a:ext>
              </a:extLst>
            </p:cNvPr>
            <p:cNvSpPr>
              <a:spLocks noChangeArrowheads="1"/>
            </p:cNvSpPr>
            <p:nvPr userDrawn="1"/>
          </p:nvSpPr>
          <p:spPr bwMode="gray">
            <a:xfrm>
              <a:off x="6848476" y="1785938"/>
              <a:ext cx="2879725" cy="17637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49">
              <a:extLst>
                <a:ext uri="{FF2B5EF4-FFF2-40B4-BE49-F238E27FC236}">
                  <a16:creationId xmlns:a16="http://schemas.microsoft.com/office/drawing/2014/main" id="{DF9925D4-DE10-40F0-8BA3-16B00AE6C44D}"/>
                </a:ext>
              </a:extLst>
            </p:cNvPr>
            <p:cNvSpPr>
              <a:spLocks/>
            </p:cNvSpPr>
            <p:nvPr userDrawn="1"/>
          </p:nvSpPr>
          <p:spPr bwMode="gray">
            <a:xfrm>
              <a:off x="6151563" y="3668713"/>
              <a:ext cx="4276725" cy="185738"/>
            </a:xfrm>
            <a:custGeom>
              <a:avLst/>
              <a:gdLst>
                <a:gd name="T0" fmla="*/ 1265 w 1295"/>
                <a:gd name="T1" fmla="*/ 56 h 56"/>
                <a:gd name="T2" fmla="*/ 29 w 1295"/>
                <a:gd name="T3" fmla="*/ 56 h 56"/>
                <a:gd name="T4" fmla="*/ 0 w 1295"/>
                <a:gd name="T5" fmla="*/ 26 h 56"/>
                <a:gd name="T6" fmla="*/ 0 w 1295"/>
                <a:gd name="T7" fmla="*/ 0 h 56"/>
                <a:gd name="T8" fmla="*/ 1295 w 1295"/>
                <a:gd name="T9" fmla="*/ 0 h 56"/>
                <a:gd name="T10" fmla="*/ 1295 w 1295"/>
                <a:gd name="T11" fmla="*/ 26 h 56"/>
                <a:gd name="T12" fmla="*/ 1265 w 1295"/>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1295" h="56">
                  <a:moveTo>
                    <a:pt x="1265" y="56"/>
                  </a:moveTo>
                  <a:cubicBezTo>
                    <a:pt x="29" y="56"/>
                    <a:pt x="29" y="56"/>
                    <a:pt x="29" y="56"/>
                  </a:cubicBezTo>
                  <a:cubicBezTo>
                    <a:pt x="13" y="56"/>
                    <a:pt x="0" y="43"/>
                    <a:pt x="0" y="26"/>
                  </a:cubicBezTo>
                  <a:cubicBezTo>
                    <a:pt x="0" y="0"/>
                    <a:pt x="0" y="0"/>
                    <a:pt x="0" y="0"/>
                  </a:cubicBezTo>
                  <a:cubicBezTo>
                    <a:pt x="1295" y="0"/>
                    <a:pt x="1295" y="0"/>
                    <a:pt x="1295" y="0"/>
                  </a:cubicBezTo>
                  <a:cubicBezTo>
                    <a:pt x="1295" y="26"/>
                    <a:pt x="1295" y="26"/>
                    <a:pt x="1295" y="26"/>
                  </a:cubicBezTo>
                  <a:cubicBezTo>
                    <a:pt x="1295" y="43"/>
                    <a:pt x="1282" y="56"/>
                    <a:pt x="1265" y="5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round/>
                  <a:headEnd/>
                  <a:tailEnd/>
                </a14:hiddenLine>
              </a:ext>
            </a:extLst>
          </p:spPr>
          <p:txBody>
            <a:bodyPr/>
            <a:lstStyle/>
            <a:p>
              <a:pPr lvl="0"/>
              <a:endParaRPr lang="en-US"/>
            </a:p>
          </p:txBody>
        </p:sp>
        <p:sp>
          <p:nvSpPr>
            <p:cNvPr id="132" name="Rectangle 50">
              <a:extLst>
                <a:ext uri="{FF2B5EF4-FFF2-40B4-BE49-F238E27FC236}">
                  <a16:creationId xmlns:a16="http://schemas.microsoft.com/office/drawing/2014/main" id="{E95E9909-20A7-4A13-8FBC-BB76A4AAD529}"/>
                </a:ext>
              </a:extLst>
            </p:cNvPr>
            <p:cNvSpPr>
              <a:spLocks noChangeArrowheads="1"/>
            </p:cNvSpPr>
            <p:nvPr userDrawn="1"/>
          </p:nvSpPr>
          <p:spPr bwMode="gray">
            <a:xfrm>
              <a:off x="7353301" y="2098675"/>
              <a:ext cx="865188" cy="3302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3" name="Rectangle 51">
              <a:extLst>
                <a:ext uri="{FF2B5EF4-FFF2-40B4-BE49-F238E27FC236}">
                  <a16:creationId xmlns:a16="http://schemas.microsoft.com/office/drawing/2014/main" id="{2FD4C439-4658-45FA-AB12-5252FC20915B}"/>
                </a:ext>
              </a:extLst>
            </p:cNvPr>
            <p:cNvSpPr>
              <a:spLocks noChangeArrowheads="1"/>
            </p:cNvSpPr>
            <p:nvPr userDrawn="1"/>
          </p:nvSpPr>
          <p:spPr bwMode="gray">
            <a:xfrm>
              <a:off x="7086601" y="2098675"/>
              <a:ext cx="266700" cy="330200"/>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4" name="Rectangle 52">
              <a:extLst>
                <a:ext uri="{FF2B5EF4-FFF2-40B4-BE49-F238E27FC236}">
                  <a16:creationId xmlns:a16="http://schemas.microsoft.com/office/drawing/2014/main" id="{D9CFF0E1-0AE6-43B7-BC45-CB587EB544AE}"/>
                </a:ext>
              </a:extLst>
            </p:cNvPr>
            <p:cNvSpPr>
              <a:spLocks noChangeArrowheads="1"/>
            </p:cNvSpPr>
            <p:nvPr userDrawn="1"/>
          </p:nvSpPr>
          <p:spPr bwMode="gray">
            <a:xfrm>
              <a:off x="7086601" y="2559050"/>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5" name="Rectangle 53">
              <a:extLst>
                <a:ext uri="{FF2B5EF4-FFF2-40B4-BE49-F238E27FC236}">
                  <a16:creationId xmlns:a16="http://schemas.microsoft.com/office/drawing/2014/main" id="{E57A2468-B3CA-4D73-B693-76A85B0F761F}"/>
                </a:ext>
              </a:extLst>
            </p:cNvPr>
            <p:cNvSpPr>
              <a:spLocks noChangeArrowheads="1"/>
            </p:cNvSpPr>
            <p:nvPr userDrawn="1"/>
          </p:nvSpPr>
          <p:spPr bwMode="gray">
            <a:xfrm>
              <a:off x="7086601" y="2744788"/>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6" name="Rectangle 54">
              <a:extLst>
                <a:ext uri="{FF2B5EF4-FFF2-40B4-BE49-F238E27FC236}">
                  <a16:creationId xmlns:a16="http://schemas.microsoft.com/office/drawing/2014/main" id="{590B34AA-176F-4A9B-8492-C9062CEEB0A2}"/>
                </a:ext>
              </a:extLst>
            </p:cNvPr>
            <p:cNvSpPr>
              <a:spLocks noChangeArrowheads="1"/>
            </p:cNvSpPr>
            <p:nvPr userDrawn="1"/>
          </p:nvSpPr>
          <p:spPr bwMode="gray">
            <a:xfrm>
              <a:off x="7086601" y="2925763"/>
              <a:ext cx="1131888" cy="1063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7" name="Rectangle 55">
              <a:extLst>
                <a:ext uri="{FF2B5EF4-FFF2-40B4-BE49-F238E27FC236}">
                  <a16:creationId xmlns:a16="http://schemas.microsoft.com/office/drawing/2014/main" id="{B478D54E-B6DE-4ACF-B271-59436F9D78D0}"/>
                </a:ext>
              </a:extLst>
            </p:cNvPr>
            <p:cNvSpPr>
              <a:spLocks noChangeArrowheads="1"/>
            </p:cNvSpPr>
            <p:nvPr userDrawn="1"/>
          </p:nvSpPr>
          <p:spPr bwMode="gray">
            <a:xfrm>
              <a:off x="7086601" y="3111500"/>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8" name="Rectangle 56">
              <a:extLst>
                <a:ext uri="{FF2B5EF4-FFF2-40B4-BE49-F238E27FC236}">
                  <a16:creationId xmlns:a16="http://schemas.microsoft.com/office/drawing/2014/main" id="{10E94144-47B6-4CC4-8ACA-8555C206329A}"/>
                </a:ext>
              </a:extLst>
            </p:cNvPr>
            <p:cNvSpPr>
              <a:spLocks noChangeArrowheads="1"/>
            </p:cNvSpPr>
            <p:nvPr userDrawn="1"/>
          </p:nvSpPr>
          <p:spPr bwMode="gray">
            <a:xfrm>
              <a:off x="7086601" y="3297238"/>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9" name="Rectangle 57">
              <a:extLst>
                <a:ext uri="{FF2B5EF4-FFF2-40B4-BE49-F238E27FC236}">
                  <a16:creationId xmlns:a16="http://schemas.microsoft.com/office/drawing/2014/main" id="{884B7082-B3DA-41C6-888E-340C61D061D8}"/>
                </a:ext>
              </a:extLst>
            </p:cNvPr>
            <p:cNvSpPr>
              <a:spLocks noChangeArrowheads="1"/>
            </p:cNvSpPr>
            <p:nvPr userDrawn="1"/>
          </p:nvSpPr>
          <p:spPr bwMode="gray">
            <a:xfrm>
              <a:off x="8337551"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0" name="Rectangle 58">
              <a:extLst>
                <a:ext uri="{FF2B5EF4-FFF2-40B4-BE49-F238E27FC236}">
                  <a16:creationId xmlns:a16="http://schemas.microsoft.com/office/drawing/2014/main" id="{EAB98FDB-F070-4FD8-8674-449941060C9E}"/>
                </a:ext>
              </a:extLst>
            </p:cNvPr>
            <p:cNvSpPr>
              <a:spLocks noChangeArrowheads="1"/>
            </p:cNvSpPr>
            <p:nvPr userDrawn="1"/>
          </p:nvSpPr>
          <p:spPr bwMode="gray">
            <a:xfrm>
              <a:off x="8764588" y="2098675"/>
              <a:ext cx="312738"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1" name="Rectangle 59">
              <a:extLst>
                <a:ext uri="{FF2B5EF4-FFF2-40B4-BE49-F238E27FC236}">
                  <a16:creationId xmlns:a16="http://schemas.microsoft.com/office/drawing/2014/main" id="{B045539F-5CE5-47A9-A17E-1643D4CD9B2A}"/>
                </a:ext>
              </a:extLst>
            </p:cNvPr>
            <p:cNvSpPr>
              <a:spLocks noChangeArrowheads="1"/>
            </p:cNvSpPr>
            <p:nvPr userDrawn="1"/>
          </p:nvSpPr>
          <p:spPr bwMode="gray">
            <a:xfrm>
              <a:off x="9193213"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2" name="Rectangle 60">
              <a:extLst>
                <a:ext uri="{FF2B5EF4-FFF2-40B4-BE49-F238E27FC236}">
                  <a16:creationId xmlns:a16="http://schemas.microsoft.com/office/drawing/2014/main" id="{C0C7BB4D-3B48-4D4F-B494-4C1EE0FD7C1C}"/>
                </a:ext>
              </a:extLst>
            </p:cNvPr>
            <p:cNvSpPr>
              <a:spLocks noChangeArrowheads="1"/>
            </p:cNvSpPr>
            <p:nvPr userDrawn="1"/>
          </p:nvSpPr>
          <p:spPr bwMode="gray">
            <a:xfrm>
              <a:off x="8337551"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3" name="Rectangle 61">
              <a:extLst>
                <a:ext uri="{FF2B5EF4-FFF2-40B4-BE49-F238E27FC236}">
                  <a16:creationId xmlns:a16="http://schemas.microsoft.com/office/drawing/2014/main" id="{0BFA0E04-B61F-491E-8CEE-282132478766}"/>
                </a:ext>
              </a:extLst>
            </p:cNvPr>
            <p:cNvSpPr>
              <a:spLocks noChangeArrowheads="1"/>
            </p:cNvSpPr>
            <p:nvPr userDrawn="1"/>
          </p:nvSpPr>
          <p:spPr bwMode="gray">
            <a:xfrm>
              <a:off x="8764588" y="2581275"/>
              <a:ext cx="312738"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4" name="Rectangle 62">
              <a:extLst>
                <a:ext uri="{FF2B5EF4-FFF2-40B4-BE49-F238E27FC236}">
                  <a16:creationId xmlns:a16="http://schemas.microsoft.com/office/drawing/2014/main" id="{AFB42A0A-BD91-43E7-988D-573EEC534564}"/>
                </a:ext>
              </a:extLst>
            </p:cNvPr>
            <p:cNvSpPr>
              <a:spLocks noChangeArrowheads="1"/>
            </p:cNvSpPr>
            <p:nvPr userDrawn="1"/>
          </p:nvSpPr>
          <p:spPr bwMode="gray">
            <a:xfrm>
              <a:off x="9193213"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5" name="Rectangle 63">
              <a:extLst>
                <a:ext uri="{FF2B5EF4-FFF2-40B4-BE49-F238E27FC236}">
                  <a16:creationId xmlns:a16="http://schemas.microsoft.com/office/drawing/2014/main" id="{BA15039E-DBE6-4F6E-80B1-70B510D54B0F}"/>
                </a:ext>
              </a:extLst>
            </p:cNvPr>
            <p:cNvSpPr>
              <a:spLocks noChangeArrowheads="1"/>
            </p:cNvSpPr>
            <p:nvPr userDrawn="1"/>
          </p:nvSpPr>
          <p:spPr bwMode="gray">
            <a:xfrm>
              <a:off x="8337551"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6" name="Rectangle 64">
              <a:extLst>
                <a:ext uri="{FF2B5EF4-FFF2-40B4-BE49-F238E27FC236}">
                  <a16:creationId xmlns:a16="http://schemas.microsoft.com/office/drawing/2014/main" id="{265A4B65-72CE-4B68-9D58-5199411F4C96}"/>
                </a:ext>
              </a:extLst>
            </p:cNvPr>
            <p:cNvSpPr>
              <a:spLocks noChangeArrowheads="1"/>
            </p:cNvSpPr>
            <p:nvPr userDrawn="1"/>
          </p:nvSpPr>
          <p:spPr bwMode="gray">
            <a:xfrm>
              <a:off x="8764588" y="3062288"/>
              <a:ext cx="312738"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7" name="Rectangle 65">
              <a:extLst>
                <a:ext uri="{FF2B5EF4-FFF2-40B4-BE49-F238E27FC236}">
                  <a16:creationId xmlns:a16="http://schemas.microsoft.com/office/drawing/2014/main" id="{9602881A-C071-4CA3-9947-55E1E8A8C5B1}"/>
                </a:ext>
              </a:extLst>
            </p:cNvPr>
            <p:cNvSpPr>
              <a:spLocks noChangeArrowheads="1"/>
            </p:cNvSpPr>
            <p:nvPr userDrawn="1"/>
          </p:nvSpPr>
          <p:spPr bwMode="gray">
            <a:xfrm>
              <a:off x="9193213"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grpSp>
      <p:sp>
        <p:nvSpPr>
          <p:cNvPr id="205" name="Multiplication Sign 204">
            <a:extLst>
              <a:ext uri="{FF2B5EF4-FFF2-40B4-BE49-F238E27FC236}">
                <a16:creationId xmlns:a16="http://schemas.microsoft.com/office/drawing/2014/main" id="{464A0F58-5D65-499E-8280-34A9DFF27F4A}"/>
              </a:ext>
            </a:extLst>
          </p:cNvPr>
          <p:cNvSpPr/>
          <p:nvPr userDrawn="1"/>
        </p:nvSpPr>
        <p:spPr bwMode="ltGray">
          <a:xfrm>
            <a:off x="3643244"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11" name="Multiplication Sign 210">
            <a:extLst>
              <a:ext uri="{FF2B5EF4-FFF2-40B4-BE49-F238E27FC236}">
                <a16:creationId xmlns:a16="http://schemas.microsoft.com/office/drawing/2014/main" id="{69338860-60E4-44A3-B6C1-0BC1315BA942}"/>
              </a:ext>
            </a:extLst>
          </p:cNvPr>
          <p:cNvSpPr/>
          <p:nvPr userDrawn="1"/>
        </p:nvSpPr>
        <p:spPr bwMode="ltGray">
          <a:xfrm>
            <a:off x="6271892"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14" name="Multiplication Sign 213">
            <a:extLst>
              <a:ext uri="{FF2B5EF4-FFF2-40B4-BE49-F238E27FC236}">
                <a16:creationId xmlns:a16="http://schemas.microsoft.com/office/drawing/2014/main" id="{DFD379AB-2220-4E7F-85FE-EBBE910DB5C2}"/>
              </a:ext>
            </a:extLst>
          </p:cNvPr>
          <p:cNvSpPr/>
          <p:nvPr userDrawn="1"/>
        </p:nvSpPr>
        <p:spPr bwMode="ltGray">
          <a:xfrm>
            <a:off x="8826629"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4" name="Group 3">
            <a:extLst>
              <a:ext uri="{FF2B5EF4-FFF2-40B4-BE49-F238E27FC236}">
                <a16:creationId xmlns:a16="http://schemas.microsoft.com/office/drawing/2014/main" id="{8971C9C6-D4A9-4DFA-9E2D-9E501DB092DC}"/>
              </a:ext>
            </a:extLst>
          </p:cNvPr>
          <p:cNvGrpSpPr/>
          <p:nvPr userDrawn="1"/>
        </p:nvGrpSpPr>
        <p:grpSpPr bwMode="gray">
          <a:xfrm>
            <a:off x="3132278" y="2298246"/>
            <a:ext cx="718204" cy="544549"/>
            <a:chOff x="3132278" y="2298246"/>
            <a:chExt cx="718204" cy="544549"/>
          </a:xfrm>
        </p:grpSpPr>
        <p:sp>
          <p:nvSpPr>
            <p:cNvPr id="79" name="Freeform: Shape 78">
              <a:extLst>
                <a:ext uri="{FF2B5EF4-FFF2-40B4-BE49-F238E27FC236}">
                  <a16:creationId xmlns:a16="http://schemas.microsoft.com/office/drawing/2014/main" id="{19123BC5-D4FA-46FE-A2AC-4D6533EA9AB2}"/>
                </a:ext>
              </a:extLst>
            </p:cNvPr>
            <p:cNvSpPr/>
            <p:nvPr/>
          </p:nvSpPr>
          <p:spPr bwMode="gray">
            <a:xfrm>
              <a:off x="3194451" y="2298246"/>
              <a:ext cx="107195" cy="171511"/>
            </a:xfrm>
            <a:custGeom>
              <a:avLst/>
              <a:gdLst/>
              <a:ahLst/>
              <a:cxnLst/>
              <a:rect l="0" t="0" r="0" b="0"/>
              <a:pathLst>
                <a:path w="95250" h="152400">
                  <a:moveTo>
                    <a:pt x="81439" y="147161"/>
                  </a:moveTo>
                  <a:lnTo>
                    <a:pt x="20479" y="147161"/>
                  </a:lnTo>
                  <a:cubicBezTo>
                    <a:pt x="13811" y="147161"/>
                    <a:pt x="7144" y="141446"/>
                    <a:pt x="7144" y="133826"/>
                  </a:cubicBezTo>
                  <a:lnTo>
                    <a:pt x="7144" y="19526"/>
                  </a:lnTo>
                  <a:cubicBezTo>
                    <a:pt x="7144" y="12859"/>
                    <a:pt x="12859" y="7144"/>
                    <a:pt x="20479" y="7144"/>
                  </a:cubicBezTo>
                  <a:lnTo>
                    <a:pt x="81439" y="7144"/>
                  </a:lnTo>
                  <a:cubicBezTo>
                    <a:pt x="88106" y="7144"/>
                    <a:pt x="94774" y="12859"/>
                    <a:pt x="94774" y="20479"/>
                  </a:cubicBezTo>
                  <a:lnTo>
                    <a:pt x="94774" y="134779"/>
                  </a:lnTo>
                  <a:cubicBezTo>
                    <a:pt x="94774" y="141446"/>
                    <a:pt x="88106" y="147161"/>
                    <a:pt x="81439" y="1471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0" name="Freeform: Shape 79">
              <a:extLst>
                <a:ext uri="{FF2B5EF4-FFF2-40B4-BE49-F238E27FC236}">
                  <a16:creationId xmlns:a16="http://schemas.microsoft.com/office/drawing/2014/main" id="{5711D87E-2859-4301-A153-9C62DB528E0B}"/>
                </a:ext>
              </a:extLst>
            </p:cNvPr>
            <p:cNvSpPr/>
            <p:nvPr/>
          </p:nvSpPr>
          <p:spPr bwMode="gray">
            <a:xfrm>
              <a:off x="3293070" y="2417233"/>
              <a:ext cx="557412" cy="407339"/>
            </a:xfrm>
            <a:custGeom>
              <a:avLst/>
              <a:gdLst/>
              <a:ahLst/>
              <a:cxnLst/>
              <a:rect l="0" t="0" r="0" b="0"/>
              <a:pathLst>
                <a:path w="495300" h="361950">
                  <a:moveTo>
                    <a:pt x="488156" y="31909"/>
                  </a:moveTo>
                  <a:lnTo>
                    <a:pt x="439579" y="7144"/>
                  </a:lnTo>
                  <a:lnTo>
                    <a:pt x="7144" y="7144"/>
                  </a:lnTo>
                  <a:lnTo>
                    <a:pt x="7144" y="356711"/>
                  </a:lnTo>
                  <a:lnTo>
                    <a:pt x="433864" y="356711"/>
                  </a:lnTo>
                  <a:lnTo>
                    <a:pt x="488156" y="32813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1" name="Freeform: Shape 80">
              <a:extLst>
                <a:ext uri="{FF2B5EF4-FFF2-40B4-BE49-F238E27FC236}">
                  <a16:creationId xmlns:a16="http://schemas.microsoft.com/office/drawing/2014/main" id="{A4F64010-C37F-4B0B-8C4B-E5CD5398E636}"/>
                </a:ext>
              </a:extLst>
            </p:cNvPr>
            <p:cNvSpPr/>
            <p:nvPr/>
          </p:nvSpPr>
          <p:spPr bwMode="gray">
            <a:xfrm>
              <a:off x="3293070" y="2392577"/>
              <a:ext cx="557412" cy="64317"/>
            </a:xfrm>
            <a:custGeom>
              <a:avLst/>
              <a:gdLst/>
              <a:ahLst/>
              <a:cxnLst/>
              <a:rect l="0" t="0" r="0" b="0"/>
              <a:pathLst>
                <a:path w="495300" h="57150">
                  <a:moveTo>
                    <a:pt x="488156" y="53816"/>
                  </a:moveTo>
                  <a:lnTo>
                    <a:pt x="488156" y="49054"/>
                  </a:lnTo>
                  <a:cubicBezTo>
                    <a:pt x="488156" y="26194"/>
                    <a:pt x="469106" y="7144"/>
                    <a:pt x="446246" y="7144"/>
                  </a:cubicBezTo>
                  <a:lnTo>
                    <a:pt x="7144" y="7144"/>
                  </a:lnTo>
                  <a:lnTo>
                    <a:pt x="7144" y="53816"/>
                  </a:lnTo>
                  <a:lnTo>
                    <a:pt x="488156" y="5381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2" name="Freeform: Shape 81">
              <a:extLst>
                <a:ext uri="{FF2B5EF4-FFF2-40B4-BE49-F238E27FC236}">
                  <a16:creationId xmlns:a16="http://schemas.microsoft.com/office/drawing/2014/main" id="{DF5111A6-FF13-4B86-9A02-4968F86EFDFC}"/>
                </a:ext>
              </a:extLst>
            </p:cNvPr>
            <p:cNvSpPr/>
            <p:nvPr/>
          </p:nvSpPr>
          <p:spPr bwMode="gray">
            <a:xfrm>
              <a:off x="3293070" y="2778478"/>
              <a:ext cx="557412" cy="64317"/>
            </a:xfrm>
            <a:custGeom>
              <a:avLst/>
              <a:gdLst/>
              <a:ahLst/>
              <a:cxnLst/>
              <a:rect l="0" t="0" r="0" b="0"/>
              <a:pathLst>
                <a:path w="495300" h="57150">
                  <a:moveTo>
                    <a:pt x="7144" y="7144"/>
                  </a:moveTo>
                  <a:lnTo>
                    <a:pt x="7144" y="57626"/>
                  </a:lnTo>
                  <a:lnTo>
                    <a:pt x="446246" y="57626"/>
                  </a:lnTo>
                  <a:cubicBezTo>
                    <a:pt x="469106" y="57626"/>
                    <a:pt x="488156" y="38576"/>
                    <a:pt x="488156" y="15716"/>
                  </a:cubicBezTo>
                  <a:lnTo>
                    <a:pt x="488156"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3" name="Freeform: Shape 82">
              <a:extLst>
                <a:ext uri="{FF2B5EF4-FFF2-40B4-BE49-F238E27FC236}">
                  <a16:creationId xmlns:a16="http://schemas.microsoft.com/office/drawing/2014/main" id="{D46C1B4E-7932-4411-ADEE-738D4EB9AB4F}"/>
                </a:ext>
              </a:extLst>
            </p:cNvPr>
            <p:cNvSpPr/>
            <p:nvPr/>
          </p:nvSpPr>
          <p:spPr bwMode="gray">
            <a:xfrm>
              <a:off x="3132278" y="2346484"/>
              <a:ext cx="235828" cy="482376"/>
            </a:xfrm>
            <a:custGeom>
              <a:avLst/>
              <a:gdLst/>
              <a:ahLst/>
              <a:cxnLst/>
              <a:rect l="0" t="0" r="0" b="0"/>
              <a:pathLst>
                <a:path w="209550" h="428625">
                  <a:moveTo>
                    <a:pt x="205264" y="391001"/>
                  </a:moveTo>
                  <a:lnTo>
                    <a:pt x="109061" y="428149"/>
                  </a:lnTo>
                  <a:lnTo>
                    <a:pt x="7144" y="391001"/>
                  </a:lnTo>
                  <a:lnTo>
                    <a:pt x="7144" y="48101"/>
                  </a:lnTo>
                  <a:lnTo>
                    <a:pt x="106204" y="7144"/>
                  </a:lnTo>
                  <a:lnTo>
                    <a:pt x="205264" y="48101"/>
                  </a:ln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4" name="Freeform: Shape 83">
              <a:extLst>
                <a:ext uri="{FF2B5EF4-FFF2-40B4-BE49-F238E27FC236}">
                  <a16:creationId xmlns:a16="http://schemas.microsoft.com/office/drawing/2014/main" id="{403E67C2-61A7-4327-B9AE-EB39024D08C9}"/>
                </a:ext>
              </a:extLst>
            </p:cNvPr>
            <p:cNvSpPr/>
            <p:nvPr/>
          </p:nvSpPr>
          <p:spPr bwMode="gray">
            <a:xfrm>
              <a:off x="3132278" y="2327189"/>
              <a:ext cx="235828" cy="75036"/>
            </a:xfrm>
            <a:custGeom>
              <a:avLst/>
              <a:gdLst/>
              <a:ahLst/>
              <a:cxnLst/>
              <a:rect l="0" t="0" r="0" b="0"/>
              <a:pathLst>
                <a:path w="209550" h="66675">
                  <a:moveTo>
                    <a:pt x="205264" y="65246"/>
                  </a:moveTo>
                  <a:lnTo>
                    <a:pt x="205264" y="44291"/>
                  </a:lnTo>
                  <a:cubicBezTo>
                    <a:pt x="205264" y="23336"/>
                    <a:pt x="188119" y="7144"/>
                    <a:pt x="168116" y="7144"/>
                  </a:cubicBezTo>
                  <a:lnTo>
                    <a:pt x="44291" y="7144"/>
                  </a:lnTo>
                  <a:cubicBezTo>
                    <a:pt x="24289" y="7144"/>
                    <a:pt x="7144" y="24289"/>
                    <a:pt x="7144" y="44291"/>
                  </a:cubicBezTo>
                  <a:lnTo>
                    <a:pt x="7144" y="65246"/>
                  </a:lnTo>
                  <a:lnTo>
                    <a:pt x="205264" y="6524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5" name="Freeform: Shape 84">
              <a:extLst>
                <a:ext uri="{FF2B5EF4-FFF2-40B4-BE49-F238E27FC236}">
                  <a16:creationId xmlns:a16="http://schemas.microsoft.com/office/drawing/2014/main" id="{6D3A9CA2-5D0F-4251-A1DB-C27B4C28C03D}"/>
                </a:ext>
              </a:extLst>
            </p:cNvPr>
            <p:cNvSpPr/>
            <p:nvPr/>
          </p:nvSpPr>
          <p:spPr bwMode="gray">
            <a:xfrm>
              <a:off x="3132278" y="2778478"/>
              <a:ext cx="235828" cy="64317"/>
            </a:xfrm>
            <a:custGeom>
              <a:avLst/>
              <a:gdLst/>
              <a:ahLst/>
              <a:cxnLst/>
              <a:rect l="0" t="0" r="0" b="0"/>
              <a:pathLst>
                <a:path w="209550" h="57150">
                  <a:moveTo>
                    <a:pt x="7144" y="7144"/>
                  </a:moveTo>
                  <a:lnTo>
                    <a:pt x="7144" y="19526"/>
                  </a:lnTo>
                  <a:cubicBezTo>
                    <a:pt x="7144" y="40481"/>
                    <a:pt x="24289" y="56674"/>
                    <a:pt x="44291" y="56674"/>
                  </a:cubicBezTo>
                  <a:lnTo>
                    <a:pt x="167164" y="56674"/>
                  </a:lnTo>
                  <a:cubicBezTo>
                    <a:pt x="188119" y="56674"/>
                    <a:pt x="204311" y="39529"/>
                    <a:pt x="204311" y="19526"/>
                  </a:cubicBezTo>
                  <a:lnTo>
                    <a:pt x="204311"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6" name="Freeform: Shape 85">
              <a:extLst>
                <a:ext uri="{FF2B5EF4-FFF2-40B4-BE49-F238E27FC236}">
                  <a16:creationId xmlns:a16="http://schemas.microsoft.com/office/drawing/2014/main" id="{139DA858-1E17-41E2-A370-09FD78386FD7}"/>
                </a:ext>
              </a:extLst>
            </p:cNvPr>
            <p:cNvSpPr/>
            <p:nvPr/>
          </p:nvSpPr>
          <p:spPr bwMode="gray">
            <a:xfrm>
              <a:off x="3407769" y="2427952"/>
              <a:ext cx="375181" cy="375181"/>
            </a:xfrm>
            <a:custGeom>
              <a:avLst/>
              <a:gdLst/>
              <a:ahLst/>
              <a:cxnLst/>
              <a:rect l="0" t="0" r="0" b="0"/>
              <a:pathLst>
                <a:path w="333375" h="333375">
                  <a:moveTo>
                    <a:pt x="329089" y="168116"/>
                  </a:moveTo>
                  <a:cubicBezTo>
                    <a:pt x="329089" y="257019"/>
                    <a:pt x="257019" y="329089"/>
                    <a:pt x="168116" y="329089"/>
                  </a:cubicBezTo>
                  <a:cubicBezTo>
                    <a:pt x="79214" y="329089"/>
                    <a:pt x="7144" y="257019"/>
                    <a:pt x="7144" y="168116"/>
                  </a:cubicBezTo>
                  <a:cubicBezTo>
                    <a:pt x="7144" y="79214"/>
                    <a:pt x="79214" y="7144"/>
                    <a:pt x="168116" y="7144"/>
                  </a:cubicBezTo>
                  <a:cubicBezTo>
                    <a:pt x="257019" y="7144"/>
                    <a:pt x="329089" y="79214"/>
                    <a:pt x="329089" y="168116"/>
                  </a:cubicBez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7" name="Freeform: Shape 86">
              <a:extLst>
                <a:ext uri="{FF2B5EF4-FFF2-40B4-BE49-F238E27FC236}">
                  <a16:creationId xmlns:a16="http://schemas.microsoft.com/office/drawing/2014/main" id="{B982D7D2-16E2-4E71-A0C9-3E8F510C3D69}"/>
                </a:ext>
              </a:extLst>
            </p:cNvPr>
            <p:cNvSpPr/>
            <p:nvPr/>
          </p:nvSpPr>
          <p:spPr bwMode="gray">
            <a:xfrm>
              <a:off x="3436711" y="2456894"/>
              <a:ext cx="310864" cy="310864"/>
            </a:xfrm>
            <a:custGeom>
              <a:avLst/>
              <a:gdLst/>
              <a:ahLst/>
              <a:cxnLst/>
              <a:rect l="0" t="0" r="0" b="0"/>
              <a:pathLst>
                <a:path w="276225" h="276225">
                  <a:moveTo>
                    <a:pt x="277654" y="142399"/>
                  </a:moveTo>
                  <a:cubicBezTo>
                    <a:pt x="277654" y="217098"/>
                    <a:pt x="217098" y="277654"/>
                    <a:pt x="142399" y="277654"/>
                  </a:cubicBezTo>
                  <a:cubicBezTo>
                    <a:pt x="67699" y="277654"/>
                    <a:pt x="7144" y="217098"/>
                    <a:pt x="7144" y="142399"/>
                  </a:cubicBezTo>
                  <a:cubicBezTo>
                    <a:pt x="7144" y="67699"/>
                    <a:pt x="67699" y="7144"/>
                    <a:pt x="142399" y="7144"/>
                  </a:cubicBezTo>
                  <a:cubicBezTo>
                    <a:pt x="217098" y="7144"/>
                    <a:pt x="277654" y="67699"/>
                    <a:pt x="277654" y="142399"/>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8" name="Freeform: Shape 87">
              <a:extLst>
                <a:ext uri="{FF2B5EF4-FFF2-40B4-BE49-F238E27FC236}">
                  <a16:creationId xmlns:a16="http://schemas.microsoft.com/office/drawing/2014/main" id="{A6D67E79-9064-4B8F-BA3E-B5213A78A1AD}"/>
                </a:ext>
              </a:extLst>
            </p:cNvPr>
            <p:cNvSpPr/>
            <p:nvPr/>
          </p:nvSpPr>
          <p:spPr bwMode="gray">
            <a:xfrm>
              <a:off x="3588927" y="2609110"/>
              <a:ext cx="160792" cy="160792"/>
            </a:xfrm>
            <a:custGeom>
              <a:avLst/>
              <a:gdLst/>
              <a:ahLst/>
              <a:cxnLst/>
              <a:rect l="0" t="0" r="0" b="0"/>
              <a:pathLst>
                <a:path w="142875" h="142875">
                  <a:moveTo>
                    <a:pt x="7144" y="141446"/>
                  </a:moveTo>
                  <a:lnTo>
                    <a:pt x="7144" y="7144"/>
                  </a:lnTo>
                  <a:lnTo>
                    <a:pt x="142399" y="7144"/>
                  </a:lnTo>
                  <a:lnTo>
                    <a:pt x="142399" y="7144"/>
                  </a:lnTo>
                  <a:cubicBezTo>
                    <a:pt x="142399" y="81439"/>
                    <a:pt x="82391" y="141446"/>
                    <a:pt x="7144" y="141446"/>
                  </a:cubicBezTo>
                  <a:lnTo>
                    <a:pt x="7144" y="14144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9" name="Freeform: Shape 88">
              <a:extLst>
                <a:ext uri="{FF2B5EF4-FFF2-40B4-BE49-F238E27FC236}">
                  <a16:creationId xmlns:a16="http://schemas.microsoft.com/office/drawing/2014/main" id="{9881B2B0-E706-40DB-902E-6B6B6D6A4E6C}"/>
                </a:ext>
              </a:extLst>
            </p:cNvPr>
            <p:cNvSpPr/>
            <p:nvPr/>
          </p:nvSpPr>
          <p:spPr bwMode="gray">
            <a:xfrm>
              <a:off x="3497812" y="2517996"/>
              <a:ext cx="192950" cy="192950"/>
            </a:xfrm>
            <a:custGeom>
              <a:avLst/>
              <a:gdLst/>
              <a:ahLst/>
              <a:cxnLst/>
              <a:rect l="0" t="0" r="0" b="0"/>
              <a:pathLst>
                <a:path w="171450" h="171450">
                  <a:moveTo>
                    <a:pt x="169069" y="88106"/>
                  </a:moveTo>
                  <a:cubicBezTo>
                    <a:pt x="169069" y="132821"/>
                    <a:pt x="132821" y="169069"/>
                    <a:pt x="88106" y="169069"/>
                  </a:cubicBezTo>
                  <a:cubicBezTo>
                    <a:pt x="43392" y="169069"/>
                    <a:pt x="7144" y="132821"/>
                    <a:pt x="7144" y="88106"/>
                  </a:cubicBezTo>
                  <a:cubicBezTo>
                    <a:pt x="7144" y="43392"/>
                    <a:pt x="43392" y="7144"/>
                    <a:pt x="88106" y="7144"/>
                  </a:cubicBezTo>
                  <a:cubicBezTo>
                    <a:pt x="132821" y="7144"/>
                    <a:pt x="169069" y="43392"/>
                    <a:pt x="169069" y="8810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0" name="Freeform: Shape 89">
              <a:extLst>
                <a:ext uri="{FF2B5EF4-FFF2-40B4-BE49-F238E27FC236}">
                  <a16:creationId xmlns:a16="http://schemas.microsoft.com/office/drawing/2014/main" id="{A2AA46AB-18A0-4251-B4B2-A28EA46FABC6}"/>
                </a:ext>
              </a:extLst>
            </p:cNvPr>
            <p:cNvSpPr/>
            <p:nvPr/>
          </p:nvSpPr>
          <p:spPr bwMode="gray">
            <a:xfrm>
              <a:off x="3528898" y="2549081"/>
              <a:ext cx="75036" cy="75036"/>
            </a:xfrm>
            <a:custGeom>
              <a:avLst/>
              <a:gdLst/>
              <a:ahLst/>
              <a:cxnLst/>
              <a:rect l="0" t="0" r="0" b="0"/>
              <a:pathLst>
                <a:path w="66675" h="66675">
                  <a:moveTo>
                    <a:pt x="68104" y="37624"/>
                  </a:moveTo>
                  <a:cubicBezTo>
                    <a:pt x="68104" y="54457"/>
                    <a:pt x="54457" y="68104"/>
                    <a:pt x="37624" y="68104"/>
                  </a:cubicBezTo>
                  <a:cubicBezTo>
                    <a:pt x="20790" y="68104"/>
                    <a:pt x="7144" y="54457"/>
                    <a:pt x="7144" y="37624"/>
                  </a:cubicBezTo>
                  <a:cubicBezTo>
                    <a:pt x="7144" y="20790"/>
                    <a:pt x="20790" y="7144"/>
                    <a:pt x="37624" y="7144"/>
                  </a:cubicBezTo>
                  <a:cubicBezTo>
                    <a:pt x="54457" y="7144"/>
                    <a:pt x="68104" y="20790"/>
                    <a:pt x="68104" y="37624"/>
                  </a:cubicBezTo>
                  <a:close/>
                </a:path>
              </a:pathLst>
            </a:custGeom>
            <a:solidFill>
              <a:srgbClr val="FFFFFF"/>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1" name="Freeform: Shape 90">
              <a:extLst>
                <a:ext uri="{FF2B5EF4-FFF2-40B4-BE49-F238E27FC236}">
                  <a16:creationId xmlns:a16="http://schemas.microsoft.com/office/drawing/2014/main" id="{EF43424F-38F4-432B-AE52-7BC0881813F7}"/>
                </a:ext>
              </a:extLst>
            </p:cNvPr>
            <p:cNvSpPr/>
            <p:nvPr/>
          </p:nvSpPr>
          <p:spPr bwMode="gray">
            <a:xfrm>
              <a:off x="3388474" y="2416160"/>
              <a:ext cx="64317" cy="64317"/>
            </a:xfrm>
            <a:custGeom>
              <a:avLst/>
              <a:gdLst/>
              <a:ahLst/>
              <a:cxnLst/>
              <a:rect l="0" t="0" r="0" b="0"/>
              <a:pathLst>
                <a:path w="57150" h="57150">
                  <a:moveTo>
                    <a:pt x="58579" y="32861"/>
                  </a:moveTo>
                  <a:cubicBezTo>
                    <a:pt x="58579" y="47065"/>
                    <a:pt x="47065" y="58579"/>
                    <a:pt x="32861" y="58579"/>
                  </a:cubicBezTo>
                  <a:cubicBezTo>
                    <a:pt x="18658" y="58579"/>
                    <a:pt x="7144" y="47065"/>
                    <a:pt x="7144" y="32861"/>
                  </a:cubicBezTo>
                  <a:cubicBezTo>
                    <a:pt x="7144" y="18658"/>
                    <a:pt x="18658" y="7144"/>
                    <a:pt x="32861" y="7144"/>
                  </a:cubicBezTo>
                  <a:cubicBezTo>
                    <a:pt x="47065" y="7144"/>
                    <a:pt x="58579" y="18658"/>
                    <a:pt x="58579" y="328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2" name="Freeform: Shape 91">
              <a:extLst>
                <a:ext uri="{FF2B5EF4-FFF2-40B4-BE49-F238E27FC236}">
                  <a16:creationId xmlns:a16="http://schemas.microsoft.com/office/drawing/2014/main" id="{CA05F177-6194-465B-BE2A-800E5ED64142}"/>
                </a:ext>
              </a:extLst>
            </p:cNvPr>
            <p:cNvSpPr/>
            <p:nvPr/>
          </p:nvSpPr>
          <p:spPr bwMode="gray">
            <a:xfrm>
              <a:off x="3132278" y="2392577"/>
              <a:ext cx="96475" cy="396620"/>
            </a:xfrm>
            <a:custGeom>
              <a:avLst/>
              <a:gdLst/>
              <a:ahLst/>
              <a:cxnLst/>
              <a:rect l="0" t="0" r="0" b="0"/>
              <a:pathLst>
                <a:path w="85725" h="352425">
                  <a:moveTo>
                    <a:pt x="7144" y="7144"/>
                  </a:moveTo>
                  <a:lnTo>
                    <a:pt x="83344" y="7144"/>
                  </a:lnTo>
                  <a:lnTo>
                    <a:pt x="83344" y="350044"/>
                  </a:lnTo>
                  <a:lnTo>
                    <a:pt x="7144" y="35004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3" name="Freeform: Shape 92">
              <a:extLst>
                <a:ext uri="{FF2B5EF4-FFF2-40B4-BE49-F238E27FC236}">
                  <a16:creationId xmlns:a16="http://schemas.microsoft.com/office/drawing/2014/main" id="{83D552AA-E188-4FE9-820E-7624D3B5EABD}"/>
                </a:ext>
              </a:extLst>
            </p:cNvPr>
            <p:cNvSpPr/>
            <p:nvPr/>
          </p:nvSpPr>
          <p:spPr bwMode="gray">
            <a:xfrm>
              <a:off x="3451718" y="2316470"/>
              <a:ext cx="289425" cy="85756"/>
            </a:xfrm>
            <a:custGeom>
              <a:avLst/>
              <a:gdLst/>
              <a:ahLst/>
              <a:cxnLst/>
              <a:rect l="0" t="0" r="0" b="0"/>
              <a:pathLst>
                <a:path w="257175" h="76200">
                  <a:moveTo>
                    <a:pt x="251936" y="75724"/>
                  </a:moveTo>
                  <a:lnTo>
                    <a:pt x="7144" y="75724"/>
                  </a:lnTo>
                  <a:lnTo>
                    <a:pt x="41434" y="17621"/>
                  </a:lnTo>
                  <a:cubicBezTo>
                    <a:pt x="45244" y="10954"/>
                    <a:pt x="52864" y="7144"/>
                    <a:pt x="60484" y="7144"/>
                  </a:cubicBezTo>
                  <a:lnTo>
                    <a:pt x="198596" y="7144"/>
                  </a:lnTo>
                  <a:cubicBezTo>
                    <a:pt x="206216" y="7144"/>
                    <a:pt x="213836" y="10954"/>
                    <a:pt x="217646" y="17621"/>
                  </a:cubicBezTo>
                  <a:lnTo>
                    <a:pt x="251936" y="7572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grpSp>
    </p:spTree>
    <p:extLst>
      <p:ext uri="{BB962C8B-B14F-4D97-AF65-F5344CB8AC3E}">
        <p14:creationId xmlns:p14="http://schemas.microsoft.com/office/powerpoint/2010/main" val="58484596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p:cSld name="Blank dark">
    <p:bg>
      <p:bgPr>
        <a:solidFill>
          <a:schemeClr val="accent2"/>
        </a:solidFill>
        <a:effectLst/>
      </p:bgPr>
    </p:bg>
    <p:spTree>
      <p:nvGrpSpPr>
        <p:cNvPr id="1" name=""/>
        <p:cNvGrpSpPr/>
        <p:nvPr/>
      </p:nvGrpSpPr>
      <p:grpSpPr>
        <a:xfrm>
          <a:off x="0" y="0"/>
          <a:ext cx="0" cy="0"/>
          <a:chOff x="0" y="0"/>
          <a:chExt cx="0" cy="0"/>
        </a:xfrm>
      </p:grpSpPr>
      <p:sp>
        <p:nvSpPr>
          <p:cNvPr id="2" name="TextBox 7">
            <a:extLst>
              <a:ext uri="{FF2B5EF4-FFF2-40B4-BE49-F238E27FC236}">
                <a16:creationId xmlns:a16="http://schemas.microsoft.com/office/drawing/2014/main" id="{2C852AFA-BC02-44DE-94C3-845604AD057E}"/>
              </a:ext>
            </a:extLst>
          </p:cNvPr>
          <p:cNvSpPr txBox="1"/>
          <p:nvPr/>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89824009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p:cSld name="Confidentiality sl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hasCustomPrompt="1"/>
          </p:nvPr>
        </p:nvSpPr>
        <p:spPr/>
        <p:txBody>
          <a:bodyPr/>
          <a:lstStyle>
            <a:lvl1pPr>
              <a:defRPr/>
            </a:lvl1pPr>
          </a:lstStyle>
          <a:p>
            <a:r>
              <a:rPr lang="en-US"/>
              <a:t>Confidentiality slide</a:t>
            </a:r>
          </a:p>
        </p:txBody>
      </p:sp>
      <p:sp>
        <p:nvSpPr>
          <p:cNvPr id="3" name="TextBox 2">
            <a:extLst>
              <a:ext uri="{FF2B5EF4-FFF2-40B4-BE49-F238E27FC236}">
                <a16:creationId xmlns:a16="http://schemas.microsoft.com/office/drawing/2014/main" id="{DBD07666-5C5E-4C40-8C68-86D1F3CAB0C5}"/>
              </a:ext>
            </a:extLst>
          </p:cNvPr>
          <p:cNvSpPr txBox="1"/>
          <p:nvPr/>
        </p:nvSpPr>
        <p:spPr>
          <a:xfrm>
            <a:off x="584200" y="4173080"/>
            <a:ext cx="11022584" cy="2095958"/>
          </a:xfrm>
          <a:prstGeom prst="rect">
            <a:avLst/>
          </a:prstGeom>
          <a:noFill/>
        </p:spPr>
        <p:txBody>
          <a:bodyPr wrap="square" lIns="182880" tIns="146304" rIns="182880" bIns="146304" rtlCol="0" anchor="ctr">
            <a:spAutoFit/>
          </a:bodyPr>
          <a:lstStyle/>
          <a:p>
            <a:pPr algn="ctr">
              <a:lnSpc>
                <a:spcPct val="90000"/>
              </a:lnSpc>
              <a:spcBef>
                <a:spcPts val="1200"/>
              </a:spcBef>
              <a:spcAft>
                <a:spcPts val="600"/>
              </a:spcAft>
            </a:pPr>
            <a:r>
              <a:rPr lang="en-US" sz="2000">
                <a:gradFill>
                  <a:gsLst>
                    <a:gs pos="2917">
                      <a:schemeClr val="tx1"/>
                    </a:gs>
                    <a:gs pos="30000">
                      <a:schemeClr val="tx1"/>
                    </a:gs>
                  </a:gsLst>
                  <a:lin ang="5400000" scaled="0"/>
                </a:gradFill>
              </a:rPr>
              <a:t>Microsoft Ready content is </a:t>
            </a:r>
            <a:r>
              <a:rPr lang="en-US" sz="20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1200"/>
              </a:spcBef>
              <a:spcAft>
                <a:spcPts val="600"/>
              </a:spcAft>
            </a:pPr>
            <a:r>
              <a:rPr lang="en-US" sz="20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a:gradFill>
                  <a:gsLst>
                    <a:gs pos="2917">
                      <a:schemeClr val="tx1"/>
                    </a:gs>
                    <a:gs pos="30000">
                      <a:schemeClr val="tx1"/>
                    </a:gs>
                  </a:gsLst>
                  <a:lin ang="5400000" scaled="0"/>
                </a:gradFill>
              </a:rPr>
              <a:t>post Microsoft Ready content to any blogs or external websites</a:t>
            </a:r>
          </a:p>
          <a:p>
            <a:pPr algn="ctr">
              <a:lnSpc>
                <a:spcPct val="90000"/>
              </a:lnSpc>
              <a:spcBef>
                <a:spcPts val="1200"/>
              </a:spcBef>
              <a:spcAft>
                <a:spcPts val="600"/>
              </a:spcAft>
            </a:pPr>
            <a:r>
              <a:rPr lang="en-US" sz="20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a:gradFill>
                  <a:gsLst>
                    <a:gs pos="2917">
                      <a:schemeClr val="tx1"/>
                    </a:gs>
                    <a:gs pos="30000">
                      <a:schemeClr val="tx1"/>
                    </a:gs>
                  </a:gsLst>
                  <a:lin ang="5400000" scaled="0"/>
                </a:gradFill>
              </a:rPr>
              <a:t>take photos or video of sessions or slides throughout the Microsoft Ready event</a:t>
            </a:r>
          </a:p>
          <a:p>
            <a:pPr algn="ctr">
              <a:lnSpc>
                <a:spcPct val="90000"/>
              </a:lnSpc>
              <a:spcBef>
                <a:spcPts val="1200"/>
              </a:spcBef>
              <a:spcAft>
                <a:spcPts val="600"/>
              </a:spcAft>
            </a:pPr>
            <a:r>
              <a:rPr lang="en-US" sz="2000">
                <a:gradFill>
                  <a:gsLst>
                    <a:gs pos="2917">
                      <a:schemeClr val="tx1"/>
                    </a:gs>
                    <a:gs pos="30000">
                      <a:schemeClr val="tx1"/>
                    </a:gs>
                  </a:gsLst>
                  <a:lin ang="5400000" scaled="0"/>
                </a:gradFill>
              </a:rPr>
              <a:t>Content will be available to internal audiences on-demand post-event</a:t>
            </a:r>
          </a:p>
        </p:txBody>
      </p:sp>
      <p:sp>
        <p:nvSpPr>
          <p:cNvPr id="61" name="Oval 60">
            <a:extLst>
              <a:ext uri="{FF2B5EF4-FFF2-40B4-BE49-F238E27FC236}">
                <a16:creationId xmlns:a16="http://schemas.microsoft.com/office/drawing/2014/main" id="{A6B1A30E-72AA-4A8F-A97F-FD4B4989FC97}"/>
              </a:ext>
            </a:extLst>
          </p:cNvPr>
          <p:cNvSpPr/>
          <p:nvPr/>
        </p:nvSpPr>
        <p:spPr bwMode="gray">
          <a:xfrm>
            <a:off x="2697102"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4" name="Oval 123">
            <a:extLst>
              <a:ext uri="{FF2B5EF4-FFF2-40B4-BE49-F238E27FC236}">
                <a16:creationId xmlns:a16="http://schemas.microsoft.com/office/drawing/2014/main" id="{86F400F5-9FA0-4CE6-B207-5F2FF50C7927}"/>
              </a:ext>
            </a:extLst>
          </p:cNvPr>
          <p:cNvSpPr/>
          <p:nvPr/>
        </p:nvSpPr>
        <p:spPr bwMode="gray">
          <a:xfrm>
            <a:off x="5318069"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123" name="Group 122">
            <a:extLst>
              <a:ext uri="{FF2B5EF4-FFF2-40B4-BE49-F238E27FC236}">
                <a16:creationId xmlns:a16="http://schemas.microsoft.com/office/drawing/2014/main" id="{BA797159-0B2F-4995-81D8-EBFFD05AB617}"/>
              </a:ext>
            </a:extLst>
          </p:cNvPr>
          <p:cNvGrpSpPr/>
          <p:nvPr/>
        </p:nvGrpSpPr>
        <p:grpSpPr bwMode="gray">
          <a:xfrm flipH="1">
            <a:off x="5901486" y="2178437"/>
            <a:ext cx="436044" cy="827404"/>
            <a:chOff x="5200650" y="1722438"/>
            <a:chExt cx="1797050" cy="3409950"/>
          </a:xfrm>
        </p:grpSpPr>
        <p:sp>
          <p:nvSpPr>
            <p:cNvPr id="105" name="Freeform 26">
              <a:extLst>
                <a:ext uri="{FF2B5EF4-FFF2-40B4-BE49-F238E27FC236}">
                  <a16:creationId xmlns:a16="http://schemas.microsoft.com/office/drawing/2014/main" id="{D5EE552A-CFE9-4D35-BDE3-A939AA559C23}"/>
                </a:ext>
              </a:extLst>
            </p:cNvPr>
            <p:cNvSpPr>
              <a:spLocks/>
            </p:cNvSpPr>
            <p:nvPr userDrawn="1"/>
          </p:nvSpPr>
          <p:spPr bwMode="gray">
            <a:xfrm>
              <a:off x="5200650" y="1722438"/>
              <a:ext cx="1797050" cy="3409950"/>
            </a:xfrm>
            <a:custGeom>
              <a:avLst/>
              <a:gdLst>
                <a:gd name="T0" fmla="*/ 497 w 543"/>
                <a:gd name="T1" fmla="*/ 0 h 1030"/>
                <a:gd name="T2" fmla="*/ 46 w 543"/>
                <a:gd name="T3" fmla="*/ 0 h 1030"/>
                <a:gd name="T4" fmla="*/ 0 w 543"/>
                <a:gd name="T5" fmla="*/ 46 h 1030"/>
                <a:gd name="T6" fmla="*/ 0 w 543"/>
                <a:gd name="T7" fmla="*/ 983 h 1030"/>
                <a:gd name="T8" fmla="*/ 46 w 543"/>
                <a:gd name="T9" fmla="*/ 1030 h 1030"/>
                <a:gd name="T10" fmla="*/ 497 w 543"/>
                <a:gd name="T11" fmla="*/ 1030 h 1030"/>
                <a:gd name="T12" fmla="*/ 543 w 543"/>
                <a:gd name="T13" fmla="*/ 983 h 1030"/>
                <a:gd name="T14" fmla="*/ 543 w 543"/>
                <a:gd name="T15" fmla="*/ 46 h 1030"/>
                <a:gd name="T16" fmla="*/ 497 w 543"/>
                <a:gd name="T17" fmla="*/ 0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3" h="1030">
                  <a:moveTo>
                    <a:pt x="497" y="0"/>
                  </a:moveTo>
                  <a:cubicBezTo>
                    <a:pt x="46" y="0"/>
                    <a:pt x="46" y="0"/>
                    <a:pt x="46" y="0"/>
                  </a:cubicBezTo>
                  <a:cubicBezTo>
                    <a:pt x="21" y="0"/>
                    <a:pt x="0" y="21"/>
                    <a:pt x="0" y="46"/>
                  </a:cubicBezTo>
                  <a:cubicBezTo>
                    <a:pt x="0" y="983"/>
                    <a:pt x="0" y="983"/>
                    <a:pt x="0" y="983"/>
                  </a:cubicBezTo>
                  <a:cubicBezTo>
                    <a:pt x="0" y="1009"/>
                    <a:pt x="21" y="1030"/>
                    <a:pt x="46" y="1030"/>
                  </a:cubicBezTo>
                  <a:cubicBezTo>
                    <a:pt x="497" y="1030"/>
                    <a:pt x="497" y="1030"/>
                    <a:pt x="497" y="1030"/>
                  </a:cubicBezTo>
                  <a:cubicBezTo>
                    <a:pt x="522" y="1030"/>
                    <a:pt x="543" y="1009"/>
                    <a:pt x="543" y="983"/>
                  </a:cubicBezTo>
                  <a:cubicBezTo>
                    <a:pt x="543" y="46"/>
                    <a:pt x="543" y="46"/>
                    <a:pt x="543" y="46"/>
                  </a:cubicBezTo>
                  <a:cubicBezTo>
                    <a:pt x="543" y="21"/>
                    <a:pt x="522" y="0"/>
                    <a:pt x="497" y="0"/>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6" name="Freeform 27">
              <a:extLst>
                <a:ext uri="{FF2B5EF4-FFF2-40B4-BE49-F238E27FC236}">
                  <a16:creationId xmlns:a16="http://schemas.microsoft.com/office/drawing/2014/main" id="{62561F91-9D8C-4635-B806-AE2D11196147}"/>
                </a:ext>
              </a:extLst>
            </p:cNvPr>
            <p:cNvSpPr>
              <a:spLocks/>
            </p:cNvSpPr>
            <p:nvPr userDrawn="1"/>
          </p:nvSpPr>
          <p:spPr bwMode="gray">
            <a:xfrm>
              <a:off x="5310188" y="2262188"/>
              <a:ext cx="1577975" cy="2433638"/>
            </a:xfrm>
            <a:custGeom>
              <a:avLst/>
              <a:gdLst>
                <a:gd name="T0" fmla="*/ 0 w 994"/>
                <a:gd name="T1" fmla="*/ 1533 h 1533"/>
                <a:gd name="T2" fmla="*/ 994 w 994"/>
                <a:gd name="T3" fmla="*/ 1533 h 1533"/>
                <a:gd name="T4" fmla="*/ 994 w 994"/>
                <a:gd name="T5" fmla="*/ 62 h 1533"/>
                <a:gd name="T6" fmla="*/ 498 w 994"/>
                <a:gd name="T7" fmla="*/ 0 h 1533"/>
                <a:gd name="T8" fmla="*/ 0 w 994"/>
                <a:gd name="T9" fmla="*/ 62 h 1533"/>
                <a:gd name="T10" fmla="*/ 0 w 994"/>
                <a:gd name="T11" fmla="*/ 1533 h 1533"/>
              </a:gdLst>
              <a:ahLst/>
              <a:cxnLst>
                <a:cxn ang="0">
                  <a:pos x="T0" y="T1"/>
                </a:cxn>
                <a:cxn ang="0">
                  <a:pos x="T2" y="T3"/>
                </a:cxn>
                <a:cxn ang="0">
                  <a:pos x="T4" y="T5"/>
                </a:cxn>
                <a:cxn ang="0">
                  <a:pos x="T6" y="T7"/>
                </a:cxn>
                <a:cxn ang="0">
                  <a:pos x="T8" y="T9"/>
                </a:cxn>
                <a:cxn ang="0">
                  <a:pos x="T10" y="T11"/>
                </a:cxn>
              </a:cxnLst>
              <a:rect l="0" t="0" r="r" b="b"/>
              <a:pathLst>
                <a:path w="994" h="1533">
                  <a:moveTo>
                    <a:pt x="0" y="1533"/>
                  </a:moveTo>
                  <a:lnTo>
                    <a:pt x="994" y="1533"/>
                  </a:lnTo>
                  <a:lnTo>
                    <a:pt x="994" y="62"/>
                  </a:lnTo>
                  <a:lnTo>
                    <a:pt x="498" y="0"/>
                  </a:lnTo>
                  <a:lnTo>
                    <a:pt x="0" y="62"/>
                  </a:lnTo>
                  <a:lnTo>
                    <a:pt x="0" y="1533"/>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7" name="Rectangle 28">
              <a:extLst>
                <a:ext uri="{FF2B5EF4-FFF2-40B4-BE49-F238E27FC236}">
                  <a16:creationId xmlns:a16="http://schemas.microsoft.com/office/drawing/2014/main" id="{71C38A4E-A7CA-4FC4-B76A-394814BBAD30}"/>
                </a:ext>
              </a:extLst>
            </p:cNvPr>
            <p:cNvSpPr>
              <a:spLocks noChangeArrowheads="1"/>
            </p:cNvSpPr>
            <p:nvPr userDrawn="1"/>
          </p:nvSpPr>
          <p:spPr bwMode="gray">
            <a:xfrm>
              <a:off x="5310188" y="2006601"/>
              <a:ext cx="1577975" cy="3540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08" name="Rectangle 29">
              <a:extLst>
                <a:ext uri="{FF2B5EF4-FFF2-40B4-BE49-F238E27FC236}">
                  <a16:creationId xmlns:a16="http://schemas.microsoft.com/office/drawing/2014/main" id="{0EB3CFB9-1B4F-40C4-8527-07696A24C42D}"/>
                </a:ext>
              </a:extLst>
            </p:cNvPr>
            <p:cNvSpPr>
              <a:spLocks noChangeArrowheads="1"/>
            </p:cNvSpPr>
            <p:nvPr userDrawn="1"/>
          </p:nvSpPr>
          <p:spPr bwMode="gray">
            <a:xfrm>
              <a:off x="5942013" y="3522663"/>
              <a:ext cx="804863"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9" name="Rectangle 30">
              <a:extLst>
                <a:ext uri="{FF2B5EF4-FFF2-40B4-BE49-F238E27FC236}">
                  <a16:creationId xmlns:a16="http://schemas.microsoft.com/office/drawing/2014/main" id="{A6E51830-661E-42FF-A82A-D30745B76D13}"/>
                </a:ext>
              </a:extLst>
            </p:cNvPr>
            <p:cNvSpPr>
              <a:spLocks noChangeArrowheads="1"/>
            </p:cNvSpPr>
            <p:nvPr userDrawn="1"/>
          </p:nvSpPr>
          <p:spPr bwMode="gray">
            <a:xfrm>
              <a:off x="5419725" y="3689351"/>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0" name="Rectangle 31">
              <a:extLst>
                <a:ext uri="{FF2B5EF4-FFF2-40B4-BE49-F238E27FC236}">
                  <a16:creationId xmlns:a16="http://schemas.microsoft.com/office/drawing/2014/main" id="{95201EB4-D463-4472-9390-C70DD9F565CA}"/>
                </a:ext>
              </a:extLst>
            </p:cNvPr>
            <p:cNvSpPr>
              <a:spLocks noChangeArrowheads="1"/>
            </p:cNvSpPr>
            <p:nvPr userDrawn="1"/>
          </p:nvSpPr>
          <p:spPr bwMode="gray">
            <a:xfrm>
              <a:off x="5419725" y="3851276"/>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1" name="Rectangle 32">
              <a:extLst>
                <a:ext uri="{FF2B5EF4-FFF2-40B4-BE49-F238E27FC236}">
                  <a16:creationId xmlns:a16="http://schemas.microsoft.com/office/drawing/2014/main" id="{B130CDDD-D0C4-4E72-B76C-DB9845238263}"/>
                </a:ext>
              </a:extLst>
            </p:cNvPr>
            <p:cNvSpPr>
              <a:spLocks noChangeArrowheads="1"/>
            </p:cNvSpPr>
            <p:nvPr userDrawn="1"/>
          </p:nvSpPr>
          <p:spPr bwMode="gray">
            <a:xfrm>
              <a:off x="5419725" y="4013201"/>
              <a:ext cx="730250" cy="428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2" name="Rectangle 33">
              <a:extLst>
                <a:ext uri="{FF2B5EF4-FFF2-40B4-BE49-F238E27FC236}">
                  <a16:creationId xmlns:a16="http://schemas.microsoft.com/office/drawing/2014/main" id="{65FB6058-8B32-4371-95BE-A2B310C6B8FB}"/>
                </a:ext>
              </a:extLst>
            </p:cNvPr>
            <p:cNvSpPr>
              <a:spLocks noChangeArrowheads="1"/>
            </p:cNvSpPr>
            <p:nvPr userDrawn="1"/>
          </p:nvSpPr>
          <p:spPr bwMode="gray">
            <a:xfrm>
              <a:off x="5419725" y="4178301"/>
              <a:ext cx="132715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3" name="Rectangle 34">
              <a:extLst>
                <a:ext uri="{FF2B5EF4-FFF2-40B4-BE49-F238E27FC236}">
                  <a16:creationId xmlns:a16="http://schemas.microsoft.com/office/drawing/2014/main" id="{FB2303C7-0661-4CF0-B491-D2E9D47EE15A}"/>
                </a:ext>
              </a:extLst>
            </p:cNvPr>
            <p:cNvSpPr>
              <a:spLocks noChangeArrowheads="1"/>
            </p:cNvSpPr>
            <p:nvPr userDrawn="1"/>
          </p:nvSpPr>
          <p:spPr bwMode="gray">
            <a:xfrm>
              <a:off x="6149975" y="4341813"/>
              <a:ext cx="59690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4" name="Rectangle 35">
              <a:extLst>
                <a:ext uri="{FF2B5EF4-FFF2-40B4-BE49-F238E27FC236}">
                  <a16:creationId xmlns:a16="http://schemas.microsoft.com/office/drawing/2014/main" id="{C3FA6748-9371-4617-9A5E-AEF6112AB5DA}"/>
                </a:ext>
              </a:extLst>
            </p:cNvPr>
            <p:cNvSpPr>
              <a:spLocks noChangeArrowheads="1"/>
            </p:cNvSpPr>
            <p:nvPr userDrawn="1"/>
          </p:nvSpPr>
          <p:spPr bwMode="gray">
            <a:xfrm>
              <a:off x="5932488" y="2509838"/>
              <a:ext cx="836613"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5" name="Rectangle 36">
              <a:extLst>
                <a:ext uri="{FF2B5EF4-FFF2-40B4-BE49-F238E27FC236}">
                  <a16:creationId xmlns:a16="http://schemas.microsoft.com/office/drawing/2014/main" id="{22819134-DC28-4E40-9A2C-B052D6FE6E78}"/>
                </a:ext>
              </a:extLst>
            </p:cNvPr>
            <p:cNvSpPr>
              <a:spLocks noChangeArrowheads="1"/>
            </p:cNvSpPr>
            <p:nvPr userDrawn="1"/>
          </p:nvSpPr>
          <p:spPr bwMode="gray">
            <a:xfrm>
              <a:off x="5429250" y="2509838"/>
              <a:ext cx="171450"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6" name="Rectangle 37">
              <a:extLst>
                <a:ext uri="{FF2B5EF4-FFF2-40B4-BE49-F238E27FC236}">
                  <a16:creationId xmlns:a16="http://schemas.microsoft.com/office/drawing/2014/main" id="{A8AB1BAE-A549-4C2D-90AE-29E7A84F30C2}"/>
                </a:ext>
              </a:extLst>
            </p:cNvPr>
            <p:cNvSpPr>
              <a:spLocks noChangeArrowheads="1"/>
            </p:cNvSpPr>
            <p:nvPr userDrawn="1"/>
          </p:nvSpPr>
          <p:spPr bwMode="gray">
            <a:xfrm>
              <a:off x="5680075" y="2509838"/>
              <a:ext cx="173038"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7" name="Rectangle 38">
              <a:extLst>
                <a:ext uri="{FF2B5EF4-FFF2-40B4-BE49-F238E27FC236}">
                  <a16:creationId xmlns:a16="http://schemas.microsoft.com/office/drawing/2014/main" id="{6BB21AAD-BEBD-464D-9425-DFCE1A810212}"/>
                </a:ext>
              </a:extLst>
            </p:cNvPr>
            <p:cNvSpPr>
              <a:spLocks noChangeArrowheads="1"/>
            </p:cNvSpPr>
            <p:nvPr userDrawn="1"/>
          </p:nvSpPr>
          <p:spPr bwMode="gray">
            <a:xfrm>
              <a:off x="6650038" y="2125663"/>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Rectangle 39">
              <a:extLst>
                <a:ext uri="{FF2B5EF4-FFF2-40B4-BE49-F238E27FC236}">
                  <a16:creationId xmlns:a16="http://schemas.microsoft.com/office/drawing/2014/main" id="{82C133A5-90DA-4452-B1C2-96A28D1B3B2D}"/>
                </a:ext>
              </a:extLst>
            </p:cNvPr>
            <p:cNvSpPr>
              <a:spLocks noChangeArrowheads="1"/>
            </p:cNvSpPr>
            <p:nvPr userDrawn="1"/>
          </p:nvSpPr>
          <p:spPr bwMode="gray">
            <a:xfrm>
              <a:off x="6650038" y="2168526"/>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Rectangle 40">
              <a:extLst>
                <a:ext uri="{FF2B5EF4-FFF2-40B4-BE49-F238E27FC236}">
                  <a16:creationId xmlns:a16="http://schemas.microsoft.com/office/drawing/2014/main" id="{9EC959C0-2ED1-429D-9343-6B03D72EC2DB}"/>
                </a:ext>
              </a:extLst>
            </p:cNvPr>
            <p:cNvSpPr>
              <a:spLocks noChangeArrowheads="1"/>
            </p:cNvSpPr>
            <p:nvPr userDrawn="1"/>
          </p:nvSpPr>
          <p:spPr bwMode="gray">
            <a:xfrm>
              <a:off x="6650038" y="2216151"/>
              <a:ext cx="152400" cy="12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Rectangle 41">
              <a:extLst>
                <a:ext uri="{FF2B5EF4-FFF2-40B4-BE49-F238E27FC236}">
                  <a16:creationId xmlns:a16="http://schemas.microsoft.com/office/drawing/2014/main" id="{27EB350B-78EC-4CE4-9803-6981B8ABF253}"/>
                </a:ext>
              </a:extLst>
            </p:cNvPr>
            <p:cNvSpPr>
              <a:spLocks noChangeArrowheads="1"/>
            </p:cNvSpPr>
            <p:nvPr userDrawn="1"/>
          </p:nvSpPr>
          <p:spPr bwMode="gray">
            <a:xfrm>
              <a:off x="6027738" y="4837113"/>
              <a:ext cx="142875" cy="1460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1" name="Freeform 42">
              <a:extLst>
                <a:ext uri="{FF2B5EF4-FFF2-40B4-BE49-F238E27FC236}">
                  <a16:creationId xmlns:a16="http://schemas.microsoft.com/office/drawing/2014/main" id="{E19CD1BB-BAEF-4D84-8870-955840A2D735}"/>
                </a:ext>
              </a:extLst>
            </p:cNvPr>
            <p:cNvSpPr>
              <a:spLocks/>
            </p:cNvSpPr>
            <p:nvPr userDrawn="1"/>
          </p:nvSpPr>
          <p:spPr bwMode="gray">
            <a:xfrm>
              <a:off x="5783263" y="1841501"/>
              <a:ext cx="631825" cy="36513"/>
            </a:xfrm>
            <a:custGeom>
              <a:avLst/>
              <a:gdLst>
                <a:gd name="T0" fmla="*/ 185 w 191"/>
                <a:gd name="T1" fmla="*/ 11 h 11"/>
                <a:gd name="T2" fmla="*/ 6 w 191"/>
                <a:gd name="T3" fmla="*/ 11 h 11"/>
                <a:gd name="T4" fmla="*/ 0 w 191"/>
                <a:gd name="T5" fmla="*/ 6 h 11"/>
                <a:gd name="T6" fmla="*/ 6 w 191"/>
                <a:gd name="T7" fmla="*/ 0 h 11"/>
                <a:gd name="T8" fmla="*/ 185 w 191"/>
                <a:gd name="T9" fmla="*/ 0 h 11"/>
                <a:gd name="T10" fmla="*/ 191 w 191"/>
                <a:gd name="T11" fmla="*/ 6 h 11"/>
                <a:gd name="T12" fmla="*/ 185 w 191"/>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91" h="11">
                  <a:moveTo>
                    <a:pt x="185" y="11"/>
                  </a:moveTo>
                  <a:cubicBezTo>
                    <a:pt x="6" y="11"/>
                    <a:pt x="6" y="11"/>
                    <a:pt x="6" y="11"/>
                  </a:cubicBezTo>
                  <a:cubicBezTo>
                    <a:pt x="2" y="11"/>
                    <a:pt x="0" y="9"/>
                    <a:pt x="0" y="6"/>
                  </a:cubicBezTo>
                  <a:cubicBezTo>
                    <a:pt x="0" y="2"/>
                    <a:pt x="2" y="0"/>
                    <a:pt x="6" y="0"/>
                  </a:cubicBezTo>
                  <a:cubicBezTo>
                    <a:pt x="185" y="0"/>
                    <a:pt x="185" y="0"/>
                    <a:pt x="185" y="0"/>
                  </a:cubicBezTo>
                  <a:cubicBezTo>
                    <a:pt x="189" y="0"/>
                    <a:pt x="191" y="2"/>
                    <a:pt x="191" y="6"/>
                  </a:cubicBezTo>
                  <a:cubicBezTo>
                    <a:pt x="191" y="9"/>
                    <a:pt x="189" y="11"/>
                    <a:pt x="185" y="11"/>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2" name="Rectangle 43">
              <a:extLst>
                <a:ext uri="{FF2B5EF4-FFF2-40B4-BE49-F238E27FC236}">
                  <a16:creationId xmlns:a16="http://schemas.microsoft.com/office/drawing/2014/main" id="{AB3A5491-F398-47CB-BBBC-35E96F4E414D}"/>
                </a:ext>
              </a:extLst>
            </p:cNvPr>
            <p:cNvSpPr>
              <a:spLocks noChangeArrowheads="1"/>
            </p:cNvSpPr>
            <p:nvPr userDrawn="1"/>
          </p:nvSpPr>
          <p:spPr bwMode="gray">
            <a:xfrm>
              <a:off x="5429250" y="2722563"/>
              <a:ext cx="1339850" cy="6286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grpSp>
      <p:sp>
        <p:nvSpPr>
          <p:cNvPr id="149" name="Oval 148">
            <a:extLst>
              <a:ext uri="{FF2B5EF4-FFF2-40B4-BE49-F238E27FC236}">
                <a16:creationId xmlns:a16="http://schemas.microsoft.com/office/drawing/2014/main" id="{88B05F2C-2F66-43AA-A9E2-803B1F843606}"/>
              </a:ext>
            </a:extLst>
          </p:cNvPr>
          <p:cNvSpPr/>
          <p:nvPr/>
        </p:nvSpPr>
        <p:spPr bwMode="gray">
          <a:xfrm>
            <a:off x="7892021"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148" name="Group 147">
            <a:extLst>
              <a:ext uri="{FF2B5EF4-FFF2-40B4-BE49-F238E27FC236}">
                <a16:creationId xmlns:a16="http://schemas.microsoft.com/office/drawing/2014/main" id="{E88D9ECD-A4C6-4CFD-BE83-83D944C0F97B}"/>
              </a:ext>
            </a:extLst>
          </p:cNvPr>
          <p:cNvGrpSpPr/>
          <p:nvPr/>
        </p:nvGrpSpPr>
        <p:grpSpPr bwMode="gray">
          <a:xfrm>
            <a:off x="8118306" y="2286842"/>
            <a:ext cx="1150309" cy="610594"/>
            <a:chOff x="6151563" y="1584325"/>
            <a:chExt cx="4276725" cy="2270126"/>
          </a:xfrm>
        </p:grpSpPr>
        <p:sp>
          <p:nvSpPr>
            <p:cNvPr id="129" name="Rectangle 47">
              <a:extLst>
                <a:ext uri="{FF2B5EF4-FFF2-40B4-BE49-F238E27FC236}">
                  <a16:creationId xmlns:a16="http://schemas.microsoft.com/office/drawing/2014/main" id="{26C055B8-93FF-46DA-B415-D8D54497176C}"/>
                </a:ext>
              </a:extLst>
            </p:cNvPr>
            <p:cNvSpPr>
              <a:spLocks noChangeArrowheads="1"/>
            </p:cNvSpPr>
            <p:nvPr userDrawn="1"/>
          </p:nvSpPr>
          <p:spPr bwMode="gray">
            <a:xfrm>
              <a:off x="6630988" y="1584325"/>
              <a:ext cx="3317875" cy="208438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30" name="Rectangle 48">
              <a:extLst>
                <a:ext uri="{FF2B5EF4-FFF2-40B4-BE49-F238E27FC236}">
                  <a16:creationId xmlns:a16="http://schemas.microsoft.com/office/drawing/2014/main" id="{CFE4BDC0-DE0F-4728-875B-177D4395AAE0}"/>
                </a:ext>
              </a:extLst>
            </p:cNvPr>
            <p:cNvSpPr>
              <a:spLocks noChangeArrowheads="1"/>
            </p:cNvSpPr>
            <p:nvPr userDrawn="1"/>
          </p:nvSpPr>
          <p:spPr bwMode="gray">
            <a:xfrm>
              <a:off x="6848476" y="1785938"/>
              <a:ext cx="2879725" cy="17637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49">
              <a:extLst>
                <a:ext uri="{FF2B5EF4-FFF2-40B4-BE49-F238E27FC236}">
                  <a16:creationId xmlns:a16="http://schemas.microsoft.com/office/drawing/2014/main" id="{DF9925D4-DE10-40F0-8BA3-16B00AE6C44D}"/>
                </a:ext>
              </a:extLst>
            </p:cNvPr>
            <p:cNvSpPr>
              <a:spLocks/>
            </p:cNvSpPr>
            <p:nvPr userDrawn="1"/>
          </p:nvSpPr>
          <p:spPr bwMode="gray">
            <a:xfrm>
              <a:off x="6151563" y="3668713"/>
              <a:ext cx="4276725" cy="185738"/>
            </a:xfrm>
            <a:custGeom>
              <a:avLst/>
              <a:gdLst>
                <a:gd name="T0" fmla="*/ 1265 w 1295"/>
                <a:gd name="T1" fmla="*/ 56 h 56"/>
                <a:gd name="T2" fmla="*/ 29 w 1295"/>
                <a:gd name="T3" fmla="*/ 56 h 56"/>
                <a:gd name="T4" fmla="*/ 0 w 1295"/>
                <a:gd name="T5" fmla="*/ 26 h 56"/>
                <a:gd name="T6" fmla="*/ 0 w 1295"/>
                <a:gd name="T7" fmla="*/ 0 h 56"/>
                <a:gd name="T8" fmla="*/ 1295 w 1295"/>
                <a:gd name="T9" fmla="*/ 0 h 56"/>
                <a:gd name="T10" fmla="*/ 1295 w 1295"/>
                <a:gd name="T11" fmla="*/ 26 h 56"/>
                <a:gd name="T12" fmla="*/ 1265 w 1295"/>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1295" h="56">
                  <a:moveTo>
                    <a:pt x="1265" y="56"/>
                  </a:moveTo>
                  <a:cubicBezTo>
                    <a:pt x="29" y="56"/>
                    <a:pt x="29" y="56"/>
                    <a:pt x="29" y="56"/>
                  </a:cubicBezTo>
                  <a:cubicBezTo>
                    <a:pt x="13" y="56"/>
                    <a:pt x="0" y="43"/>
                    <a:pt x="0" y="26"/>
                  </a:cubicBezTo>
                  <a:cubicBezTo>
                    <a:pt x="0" y="0"/>
                    <a:pt x="0" y="0"/>
                    <a:pt x="0" y="0"/>
                  </a:cubicBezTo>
                  <a:cubicBezTo>
                    <a:pt x="1295" y="0"/>
                    <a:pt x="1295" y="0"/>
                    <a:pt x="1295" y="0"/>
                  </a:cubicBezTo>
                  <a:cubicBezTo>
                    <a:pt x="1295" y="26"/>
                    <a:pt x="1295" y="26"/>
                    <a:pt x="1295" y="26"/>
                  </a:cubicBezTo>
                  <a:cubicBezTo>
                    <a:pt x="1295" y="43"/>
                    <a:pt x="1282" y="56"/>
                    <a:pt x="1265" y="5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round/>
                  <a:headEnd/>
                  <a:tailEnd/>
                </a14:hiddenLine>
              </a:ext>
            </a:extLst>
          </p:spPr>
          <p:txBody>
            <a:bodyPr/>
            <a:lstStyle/>
            <a:p>
              <a:pPr lvl="0"/>
              <a:endParaRPr lang="en-US"/>
            </a:p>
          </p:txBody>
        </p:sp>
        <p:sp>
          <p:nvSpPr>
            <p:cNvPr id="132" name="Rectangle 50">
              <a:extLst>
                <a:ext uri="{FF2B5EF4-FFF2-40B4-BE49-F238E27FC236}">
                  <a16:creationId xmlns:a16="http://schemas.microsoft.com/office/drawing/2014/main" id="{E95E9909-20A7-4A13-8FBC-BB76A4AAD529}"/>
                </a:ext>
              </a:extLst>
            </p:cNvPr>
            <p:cNvSpPr>
              <a:spLocks noChangeArrowheads="1"/>
            </p:cNvSpPr>
            <p:nvPr userDrawn="1"/>
          </p:nvSpPr>
          <p:spPr bwMode="gray">
            <a:xfrm>
              <a:off x="7353301" y="2098675"/>
              <a:ext cx="865188" cy="3302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3" name="Rectangle 51">
              <a:extLst>
                <a:ext uri="{FF2B5EF4-FFF2-40B4-BE49-F238E27FC236}">
                  <a16:creationId xmlns:a16="http://schemas.microsoft.com/office/drawing/2014/main" id="{2FD4C439-4658-45FA-AB12-5252FC20915B}"/>
                </a:ext>
              </a:extLst>
            </p:cNvPr>
            <p:cNvSpPr>
              <a:spLocks noChangeArrowheads="1"/>
            </p:cNvSpPr>
            <p:nvPr userDrawn="1"/>
          </p:nvSpPr>
          <p:spPr bwMode="gray">
            <a:xfrm>
              <a:off x="7086601" y="2098675"/>
              <a:ext cx="266700" cy="330200"/>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4" name="Rectangle 52">
              <a:extLst>
                <a:ext uri="{FF2B5EF4-FFF2-40B4-BE49-F238E27FC236}">
                  <a16:creationId xmlns:a16="http://schemas.microsoft.com/office/drawing/2014/main" id="{D9CFF0E1-0AE6-43B7-BC45-CB587EB544AE}"/>
                </a:ext>
              </a:extLst>
            </p:cNvPr>
            <p:cNvSpPr>
              <a:spLocks noChangeArrowheads="1"/>
            </p:cNvSpPr>
            <p:nvPr userDrawn="1"/>
          </p:nvSpPr>
          <p:spPr bwMode="gray">
            <a:xfrm>
              <a:off x="7086601" y="2559050"/>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5" name="Rectangle 53">
              <a:extLst>
                <a:ext uri="{FF2B5EF4-FFF2-40B4-BE49-F238E27FC236}">
                  <a16:creationId xmlns:a16="http://schemas.microsoft.com/office/drawing/2014/main" id="{E57A2468-B3CA-4D73-B693-76A85B0F761F}"/>
                </a:ext>
              </a:extLst>
            </p:cNvPr>
            <p:cNvSpPr>
              <a:spLocks noChangeArrowheads="1"/>
            </p:cNvSpPr>
            <p:nvPr userDrawn="1"/>
          </p:nvSpPr>
          <p:spPr bwMode="gray">
            <a:xfrm>
              <a:off x="7086601" y="2744788"/>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6" name="Rectangle 54">
              <a:extLst>
                <a:ext uri="{FF2B5EF4-FFF2-40B4-BE49-F238E27FC236}">
                  <a16:creationId xmlns:a16="http://schemas.microsoft.com/office/drawing/2014/main" id="{590B34AA-176F-4A9B-8492-C9062CEEB0A2}"/>
                </a:ext>
              </a:extLst>
            </p:cNvPr>
            <p:cNvSpPr>
              <a:spLocks noChangeArrowheads="1"/>
            </p:cNvSpPr>
            <p:nvPr userDrawn="1"/>
          </p:nvSpPr>
          <p:spPr bwMode="gray">
            <a:xfrm>
              <a:off x="7086601" y="2925763"/>
              <a:ext cx="1131888" cy="1063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7" name="Rectangle 55">
              <a:extLst>
                <a:ext uri="{FF2B5EF4-FFF2-40B4-BE49-F238E27FC236}">
                  <a16:creationId xmlns:a16="http://schemas.microsoft.com/office/drawing/2014/main" id="{B478D54E-B6DE-4ACF-B271-59436F9D78D0}"/>
                </a:ext>
              </a:extLst>
            </p:cNvPr>
            <p:cNvSpPr>
              <a:spLocks noChangeArrowheads="1"/>
            </p:cNvSpPr>
            <p:nvPr userDrawn="1"/>
          </p:nvSpPr>
          <p:spPr bwMode="gray">
            <a:xfrm>
              <a:off x="7086601" y="3111500"/>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8" name="Rectangle 56">
              <a:extLst>
                <a:ext uri="{FF2B5EF4-FFF2-40B4-BE49-F238E27FC236}">
                  <a16:creationId xmlns:a16="http://schemas.microsoft.com/office/drawing/2014/main" id="{10E94144-47B6-4CC4-8ACA-8555C206329A}"/>
                </a:ext>
              </a:extLst>
            </p:cNvPr>
            <p:cNvSpPr>
              <a:spLocks noChangeArrowheads="1"/>
            </p:cNvSpPr>
            <p:nvPr userDrawn="1"/>
          </p:nvSpPr>
          <p:spPr bwMode="gray">
            <a:xfrm>
              <a:off x="7086601" y="3297238"/>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9" name="Rectangle 57">
              <a:extLst>
                <a:ext uri="{FF2B5EF4-FFF2-40B4-BE49-F238E27FC236}">
                  <a16:creationId xmlns:a16="http://schemas.microsoft.com/office/drawing/2014/main" id="{884B7082-B3DA-41C6-888E-340C61D061D8}"/>
                </a:ext>
              </a:extLst>
            </p:cNvPr>
            <p:cNvSpPr>
              <a:spLocks noChangeArrowheads="1"/>
            </p:cNvSpPr>
            <p:nvPr userDrawn="1"/>
          </p:nvSpPr>
          <p:spPr bwMode="gray">
            <a:xfrm>
              <a:off x="8337551"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0" name="Rectangle 58">
              <a:extLst>
                <a:ext uri="{FF2B5EF4-FFF2-40B4-BE49-F238E27FC236}">
                  <a16:creationId xmlns:a16="http://schemas.microsoft.com/office/drawing/2014/main" id="{EAB98FDB-F070-4FD8-8674-449941060C9E}"/>
                </a:ext>
              </a:extLst>
            </p:cNvPr>
            <p:cNvSpPr>
              <a:spLocks noChangeArrowheads="1"/>
            </p:cNvSpPr>
            <p:nvPr userDrawn="1"/>
          </p:nvSpPr>
          <p:spPr bwMode="gray">
            <a:xfrm>
              <a:off x="8764588" y="2098675"/>
              <a:ext cx="312738"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1" name="Rectangle 59">
              <a:extLst>
                <a:ext uri="{FF2B5EF4-FFF2-40B4-BE49-F238E27FC236}">
                  <a16:creationId xmlns:a16="http://schemas.microsoft.com/office/drawing/2014/main" id="{B045539F-5CE5-47A9-A17E-1643D4CD9B2A}"/>
                </a:ext>
              </a:extLst>
            </p:cNvPr>
            <p:cNvSpPr>
              <a:spLocks noChangeArrowheads="1"/>
            </p:cNvSpPr>
            <p:nvPr userDrawn="1"/>
          </p:nvSpPr>
          <p:spPr bwMode="gray">
            <a:xfrm>
              <a:off x="9193213"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2" name="Rectangle 60">
              <a:extLst>
                <a:ext uri="{FF2B5EF4-FFF2-40B4-BE49-F238E27FC236}">
                  <a16:creationId xmlns:a16="http://schemas.microsoft.com/office/drawing/2014/main" id="{C0C7BB4D-3B48-4D4F-B494-4C1EE0FD7C1C}"/>
                </a:ext>
              </a:extLst>
            </p:cNvPr>
            <p:cNvSpPr>
              <a:spLocks noChangeArrowheads="1"/>
            </p:cNvSpPr>
            <p:nvPr userDrawn="1"/>
          </p:nvSpPr>
          <p:spPr bwMode="gray">
            <a:xfrm>
              <a:off x="8337551"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3" name="Rectangle 61">
              <a:extLst>
                <a:ext uri="{FF2B5EF4-FFF2-40B4-BE49-F238E27FC236}">
                  <a16:creationId xmlns:a16="http://schemas.microsoft.com/office/drawing/2014/main" id="{0BFA0E04-B61F-491E-8CEE-282132478766}"/>
                </a:ext>
              </a:extLst>
            </p:cNvPr>
            <p:cNvSpPr>
              <a:spLocks noChangeArrowheads="1"/>
            </p:cNvSpPr>
            <p:nvPr userDrawn="1"/>
          </p:nvSpPr>
          <p:spPr bwMode="gray">
            <a:xfrm>
              <a:off x="8764588" y="2581275"/>
              <a:ext cx="312738"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4" name="Rectangle 62">
              <a:extLst>
                <a:ext uri="{FF2B5EF4-FFF2-40B4-BE49-F238E27FC236}">
                  <a16:creationId xmlns:a16="http://schemas.microsoft.com/office/drawing/2014/main" id="{AFB42A0A-BD91-43E7-988D-573EEC534564}"/>
                </a:ext>
              </a:extLst>
            </p:cNvPr>
            <p:cNvSpPr>
              <a:spLocks noChangeArrowheads="1"/>
            </p:cNvSpPr>
            <p:nvPr userDrawn="1"/>
          </p:nvSpPr>
          <p:spPr bwMode="gray">
            <a:xfrm>
              <a:off x="9193213"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5" name="Rectangle 63">
              <a:extLst>
                <a:ext uri="{FF2B5EF4-FFF2-40B4-BE49-F238E27FC236}">
                  <a16:creationId xmlns:a16="http://schemas.microsoft.com/office/drawing/2014/main" id="{BA15039E-DBE6-4F6E-80B1-70B510D54B0F}"/>
                </a:ext>
              </a:extLst>
            </p:cNvPr>
            <p:cNvSpPr>
              <a:spLocks noChangeArrowheads="1"/>
            </p:cNvSpPr>
            <p:nvPr userDrawn="1"/>
          </p:nvSpPr>
          <p:spPr bwMode="gray">
            <a:xfrm>
              <a:off x="8337551"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6" name="Rectangle 64">
              <a:extLst>
                <a:ext uri="{FF2B5EF4-FFF2-40B4-BE49-F238E27FC236}">
                  <a16:creationId xmlns:a16="http://schemas.microsoft.com/office/drawing/2014/main" id="{265A4B65-72CE-4B68-9D58-5199411F4C96}"/>
                </a:ext>
              </a:extLst>
            </p:cNvPr>
            <p:cNvSpPr>
              <a:spLocks noChangeArrowheads="1"/>
            </p:cNvSpPr>
            <p:nvPr userDrawn="1"/>
          </p:nvSpPr>
          <p:spPr bwMode="gray">
            <a:xfrm>
              <a:off x="8764588" y="3062288"/>
              <a:ext cx="312738"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7" name="Rectangle 65">
              <a:extLst>
                <a:ext uri="{FF2B5EF4-FFF2-40B4-BE49-F238E27FC236}">
                  <a16:creationId xmlns:a16="http://schemas.microsoft.com/office/drawing/2014/main" id="{9602881A-C071-4CA3-9947-55E1E8A8C5B1}"/>
                </a:ext>
              </a:extLst>
            </p:cNvPr>
            <p:cNvSpPr>
              <a:spLocks noChangeArrowheads="1"/>
            </p:cNvSpPr>
            <p:nvPr userDrawn="1"/>
          </p:nvSpPr>
          <p:spPr bwMode="gray">
            <a:xfrm>
              <a:off x="9193213"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grpSp>
      <p:sp>
        <p:nvSpPr>
          <p:cNvPr id="205" name="Multiplication Sign 204">
            <a:extLst>
              <a:ext uri="{FF2B5EF4-FFF2-40B4-BE49-F238E27FC236}">
                <a16:creationId xmlns:a16="http://schemas.microsoft.com/office/drawing/2014/main" id="{464A0F58-5D65-499E-8280-34A9DFF27F4A}"/>
              </a:ext>
            </a:extLst>
          </p:cNvPr>
          <p:cNvSpPr/>
          <p:nvPr/>
        </p:nvSpPr>
        <p:spPr bwMode="ltGray">
          <a:xfrm>
            <a:off x="3643244"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11" name="Multiplication Sign 210">
            <a:extLst>
              <a:ext uri="{FF2B5EF4-FFF2-40B4-BE49-F238E27FC236}">
                <a16:creationId xmlns:a16="http://schemas.microsoft.com/office/drawing/2014/main" id="{69338860-60E4-44A3-B6C1-0BC1315BA942}"/>
              </a:ext>
            </a:extLst>
          </p:cNvPr>
          <p:cNvSpPr/>
          <p:nvPr/>
        </p:nvSpPr>
        <p:spPr bwMode="ltGray">
          <a:xfrm>
            <a:off x="6271892"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14" name="Multiplication Sign 213">
            <a:extLst>
              <a:ext uri="{FF2B5EF4-FFF2-40B4-BE49-F238E27FC236}">
                <a16:creationId xmlns:a16="http://schemas.microsoft.com/office/drawing/2014/main" id="{DFD379AB-2220-4E7F-85FE-EBBE910DB5C2}"/>
              </a:ext>
            </a:extLst>
          </p:cNvPr>
          <p:cNvSpPr/>
          <p:nvPr/>
        </p:nvSpPr>
        <p:spPr bwMode="ltGray">
          <a:xfrm>
            <a:off x="8826629"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4" name="Group 3">
            <a:extLst>
              <a:ext uri="{FF2B5EF4-FFF2-40B4-BE49-F238E27FC236}">
                <a16:creationId xmlns:a16="http://schemas.microsoft.com/office/drawing/2014/main" id="{8971C9C6-D4A9-4DFA-9E2D-9E501DB092DC}"/>
              </a:ext>
            </a:extLst>
          </p:cNvPr>
          <p:cNvGrpSpPr/>
          <p:nvPr/>
        </p:nvGrpSpPr>
        <p:grpSpPr bwMode="gray">
          <a:xfrm>
            <a:off x="3132278" y="2298246"/>
            <a:ext cx="718204" cy="544549"/>
            <a:chOff x="3132278" y="2298246"/>
            <a:chExt cx="718204" cy="544549"/>
          </a:xfrm>
        </p:grpSpPr>
        <p:sp>
          <p:nvSpPr>
            <p:cNvPr id="79" name="Freeform: Shape 78">
              <a:extLst>
                <a:ext uri="{FF2B5EF4-FFF2-40B4-BE49-F238E27FC236}">
                  <a16:creationId xmlns:a16="http://schemas.microsoft.com/office/drawing/2014/main" id="{19123BC5-D4FA-46FE-A2AC-4D6533EA9AB2}"/>
                </a:ext>
              </a:extLst>
            </p:cNvPr>
            <p:cNvSpPr/>
            <p:nvPr/>
          </p:nvSpPr>
          <p:spPr bwMode="gray">
            <a:xfrm>
              <a:off x="3194451" y="2298246"/>
              <a:ext cx="107195" cy="171511"/>
            </a:xfrm>
            <a:custGeom>
              <a:avLst/>
              <a:gdLst/>
              <a:ahLst/>
              <a:cxnLst/>
              <a:rect l="0" t="0" r="0" b="0"/>
              <a:pathLst>
                <a:path w="95250" h="152400">
                  <a:moveTo>
                    <a:pt x="81439" y="147161"/>
                  </a:moveTo>
                  <a:lnTo>
                    <a:pt x="20479" y="147161"/>
                  </a:lnTo>
                  <a:cubicBezTo>
                    <a:pt x="13811" y="147161"/>
                    <a:pt x="7144" y="141446"/>
                    <a:pt x="7144" y="133826"/>
                  </a:cubicBezTo>
                  <a:lnTo>
                    <a:pt x="7144" y="19526"/>
                  </a:lnTo>
                  <a:cubicBezTo>
                    <a:pt x="7144" y="12859"/>
                    <a:pt x="12859" y="7144"/>
                    <a:pt x="20479" y="7144"/>
                  </a:cubicBezTo>
                  <a:lnTo>
                    <a:pt x="81439" y="7144"/>
                  </a:lnTo>
                  <a:cubicBezTo>
                    <a:pt x="88106" y="7144"/>
                    <a:pt x="94774" y="12859"/>
                    <a:pt x="94774" y="20479"/>
                  </a:cubicBezTo>
                  <a:lnTo>
                    <a:pt x="94774" y="134779"/>
                  </a:lnTo>
                  <a:cubicBezTo>
                    <a:pt x="94774" y="141446"/>
                    <a:pt x="88106" y="147161"/>
                    <a:pt x="81439" y="1471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0" name="Freeform: Shape 79">
              <a:extLst>
                <a:ext uri="{FF2B5EF4-FFF2-40B4-BE49-F238E27FC236}">
                  <a16:creationId xmlns:a16="http://schemas.microsoft.com/office/drawing/2014/main" id="{5711D87E-2859-4301-A153-9C62DB528E0B}"/>
                </a:ext>
              </a:extLst>
            </p:cNvPr>
            <p:cNvSpPr/>
            <p:nvPr/>
          </p:nvSpPr>
          <p:spPr bwMode="gray">
            <a:xfrm>
              <a:off x="3293070" y="2417233"/>
              <a:ext cx="557412" cy="407339"/>
            </a:xfrm>
            <a:custGeom>
              <a:avLst/>
              <a:gdLst/>
              <a:ahLst/>
              <a:cxnLst/>
              <a:rect l="0" t="0" r="0" b="0"/>
              <a:pathLst>
                <a:path w="495300" h="361950">
                  <a:moveTo>
                    <a:pt x="488156" y="31909"/>
                  </a:moveTo>
                  <a:lnTo>
                    <a:pt x="439579" y="7144"/>
                  </a:lnTo>
                  <a:lnTo>
                    <a:pt x="7144" y="7144"/>
                  </a:lnTo>
                  <a:lnTo>
                    <a:pt x="7144" y="356711"/>
                  </a:lnTo>
                  <a:lnTo>
                    <a:pt x="433864" y="356711"/>
                  </a:lnTo>
                  <a:lnTo>
                    <a:pt x="488156" y="32813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1" name="Freeform: Shape 80">
              <a:extLst>
                <a:ext uri="{FF2B5EF4-FFF2-40B4-BE49-F238E27FC236}">
                  <a16:creationId xmlns:a16="http://schemas.microsoft.com/office/drawing/2014/main" id="{A4F64010-C37F-4B0B-8C4B-E5CD5398E636}"/>
                </a:ext>
              </a:extLst>
            </p:cNvPr>
            <p:cNvSpPr/>
            <p:nvPr/>
          </p:nvSpPr>
          <p:spPr bwMode="gray">
            <a:xfrm>
              <a:off x="3293070" y="2392577"/>
              <a:ext cx="557412" cy="64317"/>
            </a:xfrm>
            <a:custGeom>
              <a:avLst/>
              <a:gdLst/>
              <a:ahLst/>
              <a:cxnLst/>
              <a:rect l="0" t="0" r="0" b="0"/>
              <a:pathLst>
                <a:path w="495300" h="57150">
                  <a:moveTo>
                    <a:pt x="488156" y="53816"/>
                  </a:moveTo>
                  <a:lnTo>
                    <a:pt x="488156" y="49054"/>
                  </a:lnTo>
                  <a:cubicBezTo>
                    <a:pt x="488156" y="26194"/>
                    <a:pt x="469106" y="7144"/>
                    <a:pt x="446246" y="7144"/>
                  </a:cubicBezTo>
                  <a:lnTo>
                    <a:pt x="7144" y="7144"/>
                  </a:lnTo>
                  <a:lnTo>
                    <a:pt x="7144" y="53816"/>
                  </a:lnTo>
                  <a:lnTo>
                    <a:pt x="488156" y="5381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2" name="Freeform: Shape 81">
              <a:extLst>
                <a:ext uri="{FF2B5EF4-FFF2-40B4-BE49-F238E27FC236}">
                  <a16:creationId xmlns:a16="http://schemas.microsoft.com/office/drawing/2014/main" id="{DF5111A6-FF13-4B86-9A02-4968F86EFDFC}"/>
                </a:ext>
              </a:extLst>
            </p:cNvPr>
            <p:cNvSpPr/>
            <p:nvPr/>
          </p:nvSpPr>
          <p:spPr bwMode="gray">
            <a:xfrm>
              <a:off x="3293070" y="2778478"/>
              <a:ext cx="557412" cy="64317"/>
            </a:xfrm>
            <a:custGeom>
              <a:avLst/>
              <a:gdLst/>
              <a:ahLst/>
              <a:cxnLst/>
              <a:rect l="0" t="0" r="0" b="0"/>
              <a:pathLst>
                <a:path w="495300" h="57150">
                  <a:moveTo>
                    <a:pt x="7144" y="7144"/>
                  </a:moveTo>
                  <a:lnTo>
                    <a:pt x="7144" y="57626"/>
                  </a:lnTo>
                  <a:lnTo>
                    <a:pt x="446246" y="57626"/>
                  </a:lnTo>
                  <a:cubicBezTo>
                    <a:pt x="469106" y="57626"/>
                    <a:pt x="488156" y="38576"/>
                    <a:pt x="488156" y="15716"/>
                  </a:cubicBezTo>
                  <a:lnTo>
                    <a:pt x="488156"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3" name="Freeform: Shape 82">
              <a:extLst>
                <a:ext uri="{FF2B5EF4-FFF2-40B4-BE49-F238E27FC236}">
                  <a16:creationId xmlns:a16="http://schemas.microsoft.com/office/drawing/2014/main" id="{D46C1B4E-7932-4411-ADEE-738D4EB9AB4F}"/>
                </a:ext>
              </a:extLst>
            </p:cNvPr>
            <p:cNvSpPr/>
            <p:nvPr/>
          </p:nvSpPr>
          <p:spPr bwMode="gray">
            <a:xfrm>
              <a:off x="3132278" y="2346484"/>
              <a:ext cx="235828" cy="482376"/>
            </a:xfrm>
            <a:custGeom>
              <a:avLst/>
              <a:gdLst/>
              <a:ahLst/>
              <a:cxnLst/>
              <a:rect l="0" t="0" r="0" b="0"/>
              <a:pathLst>
                <a:path w="209550" h="428625">
                  <a:moveTo>
                    <a:pt x="205264" y="391001"/>
                  </a:moveTo>
                  <a:lnTo>
                    <a:pt x="109061" y="428149"/>
                  </a:lnTo>
                  <a:lnTo>
                    <a:pt x="7144" y="391001"/>
                  </a:lnTo>
                  <a:lnTo>
                    <a:pt x="7144" y="48101"/>
                  </a:lnTo>
                  <a:lnTo>
                    <a:pt x="106204" y="7144"/>
                  </a:lnTo>
                  <a:lnTo>
                    <a:pt x="205264" y="48101"/>
                  </a:ln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4" name="Freeform: Shape 83">
              <a:extLst>
                <a:ext uri="{FF2B5EF4-FFF2-40B4-BE49-F238E27FC236}">
                  <a16:creationId xmlns:a16="http://schemas.microsoft.com/office/drawing/2014/main" id="{403E67C2-61A7-4327-B9AE-EB39024D08C9}"/>
                </a:ext>
              </a:extLst>
            </p:cNvPr>
            <p:cNvSpPr/>
            <p:nvPr/>
          </p:nvSpPr>
          <p:spPr bwMode="gray">
            <a:xfrm>
              <a:off x="3132278" y="2327189"/>
              <a:ext cx="235828" cy="75036"/>
            </a:xfrm>
            <a:custGeom>
              <a:avLst/>
              <a:gdLst/>
              <a:ahLst/>
              <a:cxnLst/>
              <a:rect l="0" t="0" r="0" b="0"/>
              <a:pathLst>
                <a:path w="209550" h="66675">
                  <a:moveTo>
                    <a:pt x="205264" y="65246"/>
                  </a:moveTo>
                  <a:lnTo>
                    <a:pt x="205264" y="44291"/>
                  </a:lnTo>
                  <a:cubicBezTo>
                    <a:pt x="205264" y="23336"/>
                    <a:pt x="188119" y="7144"/>
                    <a:pt x="168116" y="7144"/>
                  </a:cubicBezTo>
                  <a:lnTo>
                    <a:pt x="44291" y="7144"/>
                  </a:lnTo>
                  <a:cubicBezTo>
                    <a:pt x="24289" y="7144"/>
                    <a:pt x="7144" y="24289"/>
                    <a:pt x="7144" y="44291"/>
                  </a:cubicBezTo>
                  <a:lnTo>
                    <a:pt x="7144" y="65246"/>
                  </a:lnTo>
                  <a:lnTo>
                    <a:pt x="205264" y="6524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5" name="Freeform: Shape 84">
              <a:extLst>
                <a:ext uri="{FF2B5EF4-FFF2-40B4-BE49-F238E27FC236}">
                  <a16:creationId xmlns:a16="http://schemas.microsoft.com/office/drawing/2014/main" id="{6D3A9CA2-5D0F-4251-A1DB-C27B4C28C03D}"/>
                </a:ext>
              </a:extLst>
            </p:cNvPr>
            <p:cNvSpPr/>
            <p:nvPr/>
          </p:nvSpPr>
          <p:spPr bwMode="gray">
            <a:xfrm>
              <a:off x="3132278" y="2778478"/>
              <a:ext cx="235828" cy="64317"/>
            </a:xfrm>
            <a:custGeom>
              <a:avLst/>
              <a:gdLst/>
              <a:ahLst/>
              <a:cxnLst/>
              <a:rect l="0" t="0" r="0" b="0"/>
              <a:pathLst>
                <a:path w="209550" h="57150">
                  <a:moveTo>
                    <a:pt x="7144" y="7144"/>
                  </a:moveTo>
                  <a:lnTo>
                    <a:pt x="7144" y="19526"/>
                  </a:lnTo>
                  <a:cubicBezTo>
                    <a:pt x="7144" y="40481"/>
                    <a:pt x="24289" y="56674"/>
                    <a:pt x="44291" y="56674"/>
                  </a:cubicBezTo>
                  <a:lnTo>
                    <a:pt x="167164" y="56674"/>
                  </a:lnTo>
                  <a:cubicBezTo>
                    <a:pt x="188119" y="56674"/>
                    <a:pt x="204311" y="39529"/>
                    <a:pt x="204311" y="19526"/>
                  </a:cubicBezTo>
                  <a:lnTo>
                    <a:pt x="204311"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6" name="Freeform: Shape 85">
              <a:extLst>
                <a:ext uri="{FF2B5EF4-FFF2-40B4-BE49-F238E27FC236}">
                  <a16:creationId xmlns:a16="http://schemas.microsoft.com/office/drawing/2014/main" id="{139DA858-1E17-41E2-A370-09FD78386FD7}"/>
                </a:ext>
              </a:extLst>
            </p:cNvPr>
            <p:cNvSpPr/>
            <p:nvPr/>
          </p:nvSpPr>
          <p:spPr bwMode="gray">
            <a:xfrm>
              <a:off x="3407769" y="2427952"/>
              <a:ext cx="375181" cy="375181"/>
            </a:xfrm>
            <a:custGeom>
              <a:avLst/>
              <a:gdLst/>
              <a:ahLst/>
              <a:cxnLst/>
              <a:rect l="0" t="0" r="0" b="0"/>
              <a:pathLst>
                <a:path w="333375" h="333375">
                  <a:moveTo>
                    <a:pt x="329089" y="168116"/>
                  </a:moveTo>
                  <a:cubicBezTo>
                    <a:pt x="329089" y="257019"/>
                    <a:pt x="257019" y="329089"/>
                    <a:pt x="168116" y="329089"/>
                  </a:cubicBezTo>
                  <a:cubicBezTo>
                    <a:pt x="79214" y="329089"/>
                    <a:pt x="7144" y="257019"/>
                    <a:pt x="7144" y="168116"/>
                  </a:cubicBezTo>
                  <a:cubicBezTo>
                    <a:pt x="7144" y="79214"/>
                    <a:pt x="79214" y="7144"/>
                    <a:pt x="168116" y="7144"/>
                  </a:cubicBezTo>
                  <a:cubicBezTo>
                    <a:pt x="257019" y="7144"/>
                    <a:pt x="329089" y="79214"/>
                    <a:pt x="329089" y="168116"/>
                  </a:cubicBez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7" name="Freeform: Shape 86">
              <a:extLst>
                <a:ext uri="{FF2B5EF4-FFF2-40B4-BE49-F238E27FC236}">
                  <a16:creationId xmlns:a16="http://schemas.microsoft.com/office/drawing/2014/main" id="{B982D7D2-16E2-4E71-A0C9-3E8F510C3D69}"/>
                </a:ext>
              </a:extLst>
            </p:cNvPr>
            <p:cNvSpPr/>
            <p:nvPr/>
          </p:nvSpPr>
          <p:spPr bwMode="gray">
            <a:xfrm>
              <a:off x="3436711" y="2456894"/>
              <a:ext cx="310864" cy="310864"/>
            </a:xfrm>
            <a:custGeom>
              <a:avLst/>
              <a:gdLst/>
              <a:ahLst/>
              <a:cxnLst/>
              <a:rect l="0" t="0" r="0" b="0"/>
              <a:pathLst>
                <a:path w="276225" h="276225">
                  <a:moveTo>
                    <a:pt x="277654" y="142399"/>
                  </a:moveTo>
                  <a:cubicBezTo>
                    <a:pt x="277654" y="217098"/>
                    <a:pt x="217098" y="277654"/>
                    <a:pt x="142399" y="277654"/>
                  </a:cubicBezTo>
                  <a:cubicBezTo>
                    <a:pt x="67699" y="277654"/>
                    <a:pt x="7144" y="217098"/>
                    <a:pt x="7144" y="142399"/>
                  </a:cubicBezTo>
                  <a:cubicBezTo>
                    <a:pt x="7144" y="67699"/>
                    <a:pt x="67699" y="7144"/>
                    <a:pt x="142399" y="7144"/>
                  </a:cubicBezTo>
                  <a:cubicBezTo>
                    <a:pt x="217098" y="7144"/>
                    <a:pt x="277654" y="67699"/>
                    <a:pt x="277654" y="142399"/>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8" name="Freeform: Shape 87">
              <a:extLst>
                <a:ext uri="{FF2B5EF4-FFF2-40B4-BE49-F238E27FC236}">
                  <a16:creationId xmlns:a16="http://schemas.microsoft.com/office/drawing/2014/main" id="{A6D67E79-9064-4B8F-BA3E-B5213A78A1AD}"/>
                </a:ext>
              </a:extLst>
            </p:cNvPr>
            <p:cNvSpPr/>
            <p:nvPr/>
          </p:nvSpPr>
          <p:spPr bwMode="gray">
            <a:xfrm>
              <a:off x="3588927" y="2609110"/>
              <a:ext cx="160792" cy="160792"/>
            </a:xfrm>
            <a:custGeom>
              <a:avLst/>
              <a:gdLst/>
              <a:ahLst/>
              <a:cxnLst/>
              <a:rect l="0" t="0" r="0" b="0"/>
              <a:pathLst>
                <a:path w="142875" h="142875">
                  <a:moveTo>
                    <a:pt x="7144" y="141446"/>
                  </a:moveTo>
                  <a:lnTo>
                    <a:pt x="7144" y="7144"/>
                  </a:lnTo>
                  <a:lnTo>
                    <a:pt x="142399" y="7144"/>
                  </a:lnTo>
                  <a:lnTo>
                    <a:pt x="142399" y="7144"/>
                  </a:lnTo>
                  <a:cubicBezTo>
                    <a:pt x="142399" y="81439"/>
                    <a:pt x="82391" y="141446"/>
                    <a:pt x="7144" y="141446"/>
                  </a:cubicBezTo>
                  <a:lnTo>
                    <a:pt x="7144" y="14144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9" name="Freeform: Shape 88">
              <a:extLst>
                <a:ext uri="{FF2B5EF4-FFF2-40B4-BE49-F238E27FC236}">
                  <a16:creationId xmlns:a16="http://schemas.microsoft.com/office/drawing/2014/main" id="{9881B2B0-E706-40DB-902E-6B6B6D6A4E6C}"/>
                </a:ext>
              </a:extLst>
            </p:cNvPr>
            <p:cNvSpPr/>
            <p:nvPr/>
          </p:nvSpPr>
          <p:spPr bwMode="gray">
            <a:xfrm>
              <a:off x="3497812" y="2517996"/>
              <a:ext cx="192950" cy="192950"/>
            </a:xfrm>
            <a:custGeom>
              <a:avLst/>
              <a:gdLst/>
              <a:ahLst/>
              <a:cxnLst/>
              <a:rect l="0" t="0" r="0" b="0"/>
              <a:pathLst>
                <a:path w="171450" h="171450">
                  <a:moveTo>
                    <a:pt x="169069" y="88106"/>
                  </a:moveTo>
                  <a:cubicBezTo>
                    <a:pt x="169069" y="132821"/>
                    <a:pt x="132821" y="169069"/>
                    <a:pt x="88106" y="169069"/>
                  </a:cubicBezTo>
                  <a:cubicBezTo>
                    <a:pt x="43392" y="169069"/>
                    <a:pt x="7144" y="132821"/>
                    <a:pt x="7144" y="88106"/>
                  </a:cubicBezTo>
                  <a:cubicBezTo>
                    <a:pt x="7144" y="43392"/>
                    <a:pt x="43392" y="7144"/>
                    <a:pt x="88106" y="7144"/>
                  </a:cubicBezTo>
                  <a:cubicBezTo>
                    <a:pt x="132821" y="7144"/>
                    <a:pt x="169069" y="43392"/>
                    <a:pt x="169069" y="8810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0" name="Freeform: Shape 89">
              <a:extLst>
                <a:ext uri="{FF2B5EF4-FFF2-40B4-BE49-F238E27FC236}">
                  <a16:creationId xmlns:a16="http://schemas.microsoft.com/office/drawing/2014/main" id="{A2AA46AB-18A0-4251-B4B2-A28EA46FABC6}"/>
                </a:ext>
              </a:extLst>
            </p:cNvPr>
            <p:cNvSpPr/>
            <p:nvPr/>
          </p:nvSpPr>
          <p:spPr bwMode="gray">
            <a:xfrm>
              <a:off x="3528898" y="2549081"/>
              <a:ext cx="75036" cy="75036"/>
            </a:xfrm>
            <a:custGeom>
              <a:avLst/>
              <a:gdLst/>
              <a:ahLst/>
              <a:cxnLst/>
              <a:rect l="0" t="0" r="0" b="0"/>
              <a:pathLst>
                <a:path w="66675" h="66675">
                  <a:moveTo>
                    <a:pt x="68104" y="37624"/>
                  </a:moveTo>
                  <a:cubicBezTo>
                    <a:pt x="68104" y="54457"/>
                    <a:pt x="54457" y="68104"/>
                    <a:pt x="37624" y="68104"/>
                  </a:cubicBezTo>
                  <a:cubicBezTo>
                    <a:pt x="20790" y="68104"/>
                    <a:pt x="7144" y="54457"/>
                    <a:pt x="7144" y="37624"/>
                  </a:cubicBezTo>
                  <a:cubicBezTo>
                    <a:pt x="7144" y="20790"/>
                    <a:pt x="20790" y="7144"/>
                    <a:pt x="37624" y="7144"/>
                  </a:cubicBezTo>
                  <a:cubicBezTo>
                    <a:pt x="54457" y="7144"/>
                    <a:pt x="68104" y="20790"/>
                    <a:pt x="68104" y="37624"/>
                  </a:cubicBezTo>
                  <a:close/>
                </a:path>
              </a:pathLst>
            </a:custGeom>
            <a:solidFill>
              <a:srgbClr val="FFFFFF"/>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1" name="Freeform: Shape 90">
              <a:extLst>
                <a:ext uri="{FF2B5EF4-FFF2-40B4-BE49-F238E27FC236}">
                  <a16:creationId xmlns:a16="http://schemas.microsoft.com/office/drawing/2014/main" id="{EF43424F-38F4-432B-AE52-7BC0881813F7}"/>
                </a:ext>
              </a:extLst>
            </p:cNvPr>
            <p:cNvSpPr/>
            <p:nvPr/>
          </p:nvSpPr>
          <p:spPr bwMode="gray">
            <a:xfrm>
              <a:off x="3388474" y="2416160"/>
              <a:ext cx="64317" cy="64317"/>
            </a:xfrm>
            <a:custGeom>
              <a:avLst/>
              <a:gdLst/>
              <a:ahLst/>
              <a:cxnLst/>
              <a:rect l="0" t="0" r="0" b="0"/>
              <a:pathLst>
                <a:path w="57150" h="57150">
                  <a:moveTo>
                    <a:pt x="58579" y="32861"/>
                  </a:moveTo>
                  <a:cubicBezTo>
                    <a:pt x="58579" y="47065"/>
                    <a:pt x="47065" y="58579"/>
                    <a:pt x="32861" y="58579"/>
                  </a:cubicBezTo>
                  <a:cubicBezTo>
                    <a:pt x="18658" y="58579"/>
                    <a:pt x="7144" y="47065"/>
                    <a:pt x="7144" y="32861"/>
                  </a:cubicBezTo>
                  <a:cubicBezTo>
                    <a:pt x="7144" y="18658"/>
                    <a:pt x="18658" y="7144"/>
                    <a:pt x="32861" y="7144"/>
                  </a:cubicBezTo>
                  <a:cubicBezTo>
                    <a:pt x="47065" y="7144"/>
                    <a:pt x="58579" y="18658"/>
                    <a:pt x="58579" y="328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2" name="Freeform: Shape 91">
              <a:extLst>
                <a:ext uri="{FF2B5EF4-FFF2-40B4-BE49-F238E27FC236}">
                  <a16:creationId xmlns:a16="http://schemas.microsoft.com/office/drawing/2014/main" id="{CA05F177-6194-465B-BE2A-800E5ED64142}"/>
                </a:ext>
              </a:extLst>
            </p:cNvPr>
            <p:cNvSpPr/>
            <p:nvPr/>
          </p:nvSpPr>
          <p:spPr bwMode="gray">
            <a:xfrm>
              <a:off x="3132278" y="2392577"/>
              <a:ext cx="96475" cy="396620"/>
            </a:xfrm>
            <a:custGeom>
              <a:avLst/>
              <a:gdLst/>
              <a:ahLst/>
              <a:cxnLst/>
              <a:rect l="0" t="0" r="0" b="0"/>
              <a:pathLst>
                <a:path w="85725" h="352425">
                  <a:moveTo>
                    <a:pt x="7144" y="7144"/>
                  </a:moveTo>
                  <a:lnTo>
                    <a:pt x="83344" y="7144"/>
                  </a:lnTo>
                  <a:lnTo>
                    <a:pt x="83344" y="350044"/>
                  </a:lnTo>
                  <a:lnTo>
                    <a:pt x="7144" y="35004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3" name="Freeform: Shape 92">
              <a:extLst>
                <a:ext uri="{FF2B5EF4-FFF2-40B4-BE49-F238E27FC236}">
                  <a16:creationId xmlns:a16="http://schemas.microsoft.com/office/drawing/2014/main" id="{83D552AA-E188-4FE9-820E-7624D3B5EABD}"/>
                </a:ext>
              </a:extLst>
            </p:cNvPr>
            <p:cNvSpPr/>
            <p:nvPr/>
          </p:nvSpPr>
          <p:spPr bwMode="gray">
            <a:xfrm>
              <a:off x="3451718" y="2316470"/>
              <a:ext cx="289425" cy="85756"/>
            </a:xfrm>
            <a:custGeom>
              <a:avLst/>
              <a:gdLst/>
              <a:ahLst/>
              <a:cxnLst/>
              <a:rect l="0" t="0" r="0" b="0"/>
              <a:pathLst>
                <a:path w="257175" h="76200">
                  <a:moveTo>
                    <a:pt x="251936" y="75724"/>
                  </a:moveTo>
                  <a:lnTo>
                    <a:pt x="7144" y="75724"/>
                  </a:lnTo>
                  <a:lnTo>
                    <a:pt x="41434" y="17621"/>
                  </a:lnTo>
                  <a:cubicBezTo>
                    <a:pt x="45244" y="10954"/>
                    <a:pt x="52864" y="7144"/>
                    <a:pt x="60484" y="7144"/>
                  </a:cubicBezTo>
                  <a:lnTo>
                    <a:pt x="198596" y="7144"/>
                  </a:lnTo>
                  <a:cubicBezTo>
                    <a:pt x="206216" y="7144"/>
                    <a:pt x="213836" y="10954"/>
                    <a:pt x="217646" y="17621"/>
                  </a:cubicBezTo>
                  <a:lnTo>
                    <a:pt x="251936" y="7572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grpSp>
      <p:sp>
        <p:nvSpPr>
          <p:cNvPr id="65" name="TextBox 64">
            <a:extLst>
              <a:ext uri="{FF2B5EF4-FFF2-40B4-BE49-F238E27FC236}">
                <a16:creationId xmlns:a16="http://schemas.microsoft.com/office/drawing/2014/main" id="{D2AE24B3-A7BF-400F-8C4E-F9F0D822F648}"/>
              </a:ext>
            </a:extLst>
          </p:cNvPr>
          <p:cNvSpPr txBox="1"/>
          <p:nvPr userDrawn="1"/>
        </p:nvSpPr>
        <p:spPr>
          <a:xfrm>
            <a:off x="584200" y="4173080"/>
            <a:ext cx="11022584" cy="2095958"/>
          </a:xfrm>
          <a:prstGeom prst="rect">
            <a:avLst/>
          </a:prstGeom>
          <a:noFill/>
        </p:spPr>
        <p:txBody>
          <a:bodyPr wrap="square" lIns="182880" tIns="146304" rIns="182880" bIns="146304" rtlCol="0" anchor="ctr">
            <a:spAutoFit/>
          </a:bodyPr>
          <a:lstStyle/>
          <a:p>
            <a:pPr algn="ctr">
              <a:lnSpc>
                <a:spcPct val="90000"/>
              </a:lnSpc>
              <a:spcBef>
                <a:spcPts val="1200"/>
              </a:spcBef>
              <a:spcAft>
                <a:spcPts val="600"/>
              </a:spcAft>
            </a:pPr>
            <a:r>
              <a:rPr lang="en-US" sz="2000">
                <a:gradFill>
                  <a:gsLst>
                    <a:gs pos="2917">
                      <a:schemeClr val="tx1"/>
                    </a:gs>
                    <a:gs pos="30000">
                      <a:schemeClr val="tx1"/>
                    </a:gs>
                  </a:gsLst>
                  <a:lin ang="5400000" scaled="0"/>
                </a:gradFill>
              </a:rPr>
              <a:t>Microsoft Ready content is </a:t>
            </a:r>
            <a:r>
              <a:rPr lang="en-US" sz="20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1200"/>
              </a:spcBef>
              <a:spcAft>
                <a:spcPts val="600"/>
              </a:spcAft>
            </a:pPr>
            <a:r>
              <a:rPr lang="en-US" sz="20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a:gradFill>
                  <a:gsLst>
                    <a:gs pos="2917">
                      <a:schemeClr val="tx1"/>
                    </a:gs>
                    <a:gs pos="30000">
                      <a:schemeClr val="tx1"/>
                    </a:gs>
                  </a:gsLst>
                  <a:lin ang="5400000" scaled="0"/>
                </a:gradFill>
              </a:rPr>
              <a:t>post Microsoft Ready content to any blogs or external websites</a:t>
            </a:r>
          </a:p>
          <a:p>
            <a:pPr algn="ctr">
              <a:lnSpc>
                <a:spcPct val="90000"/>
              </a:lnSpc>
              <a:spcBef>
                <a:spcPts val="1200"/>
              </a:spcBef>
              <a:spcAft>
                <a:spcPts val="600"/>
              </a:spcAft>
            </a:pPr>
            <a:r>
              <a:rPr lang="en-US" sz="20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a:gradFill>
                  <a:gsLst>
                    <a:gs pos="2917">
                      <a:schemeClr val="tx1"/>
                    </a:gs>
                    <a:gs pos="30000">
                      <a:schemeClr val="tx1"/>
                    </a:gs>
                  </a:gsLst>
                  <a:lin ang="5400000" scaled="0"/>
                </a:gradFill>
              </a:rPr>
              <a:t>take photos or video of sessions or slides throughout the Microsoft Ready event</a:t>
            </a:r>
          </a:p>
          <a:p>
            <a:pPr algn="ctr">
              <a:lnSpc>
                <a:spcPct val="90000"/>
              </a:lnSpc>
              <a:spcBef>
                <a:spcPts val="1200"/>
              </a:spcBef>
              <a:spcAft>
                <a:spcPts val="600"/>
              </a:spcAft>
            </a:pPr>
            <a:r>
              <a:rPr lang="en-US" sz="2000">
                <a:gradFill>
                  <a:gsLst>
                    <a:gs pos="2917">
                      <a:schemeClr val="tx1"/>
                    </a:gs>
                    <a:gs pos="30000">
                      <a:schemeClr val="tx1"/>
                    </a:gs>
                  </a:gsLst>
                  <a:lin ang="5400000" scaled="0"/>
                </a:gradFill>
              </a:rPr>
              <a:t>Content will be available to internal audiences on-demand post-event</a:t>
            </a:r>
          </a:p>
        </p:txBody>
      </p:sp>
      <p:sp>
        <p:nvSpPr>
          <p:cNvPr id="66" name="Oval 65">
            <a:extLst>
              <a:ext uri="{FF2B5EF4-FFF2-40B4-BE49-F238E27FC236}">
                <a16:creationId xmlns:a16="http://schemas.microsoft.com/office/drawing/2014/main" id="{DDD03145-BF8D-407F-A437-14E45E52DF90}"/>
              </a:ext>
            </a:extLst>
          </p:cNvPr>
          <p:cNvSpPr/>
          <p:nvPr userDrawn="1"/>
        </p:nvSpPr>
        <p:spPr bwMode="gray">
          <a:xfrm>
            <a:off x="2697102"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67" name="Oval 66">
            <a:extLst>
              <a:ext uri="{FF2B5EF4-FFF2-40B4-BE49-F238E27FC236}">
                <a16:creationId xmlns:a16="http://schemas.microsoft.com/office/drawing/2014/main" id="{F625249C-06FF-42D2-8E4B-620E00E1473B}"/>
              </a:ext>
            </a:extLst>
          </p:cNvPr>
          <p:cNvSpPr/>
          <p:nvPr userDrawn="1"/>
        </p:nvSpPr>
        <p:spPr bwMode="gray">
          <a:xfrm>
            <a:off x="5318069"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68" name="Group 67">
            <a:extLst>
              <a:ext uri="{FF2B5EF4-FFF2-40B4-BE49-F238E27FC236}">
                <a16:creationId xmlns:a16="http://schemas.microsoft.com/office/drawing/2014/main" id="{45BD0B63-6C09-4265-91D2-21725D118F32}"/>
              </a:ext>
            </a:extLst>
          </p:cNvPr>
          <p:cNvGrpSpPr/>
          <p:nvPr userDrawn="1"/>
        </p:nvGrpSpPr>
        <p:grpSpPr bwMode="gray">
          <a:xfrm flipH="1">
            <a:off x="5901486" y="2178437"/>
            <a:ext cx="436044" cy="827404"/>
            <a:chOff x="5200650" y="1722438"/>
            <a:chExt cx="1797050" cy="3409950"/>
          </a:xfrm>
        </p:grpSpPr>
        <p:sp>
          <p:nvSpPr>
            <p:cNvPr id="69" name="Freeform 26">
              <a:extLst>
                <a:ext uri="{FF2B5EF4-FFF2-40B4-BE49-F238E27FC236}">
                  <a16:creationId xmlns:a16="http://schemas.microsoft.com/office/drawing/2014/main" id="{D4DDFC0A-B265-45B7-8A8C-3D5A8BBCA3D1}"/>
                </a:ext>
              </a:extLst>
            </p:cNvPr>
            <p:cNvSpPr>
              <a:spLocks/>
            </p:cNvSpPr>
            <p:nvPr userDrawn="1"/>
          </p:nvSpPr>
          <p:spPr bwMode="gray">
            <a:xfrm>
              <a:off x="5200650" y="1722438"/>
              <a:ext cx="1797050" cy="3409950"/>
            </a:xfrm>
            <a:custGeom>
              <a:avLst/>
              <a:gdLst>
                <a:gd name="T0" fmla="*/ 497 w 543"/>
                <a:gd name="T1" fmla="*/ 0 h 1030"/>
                <a:gd name="T2" fmla="*/ 46 w 543"/>
                <a:gd name="T3" fmla="*/ 0 h 1030"/>
                <a:gd name="T4" fmla="*/ 0 w 543"/>
                <a:gd name="T5" fmla="*/ 46 h 1030"/>
                <a:gd name="T6" fmla="*/ 0 w 543"/>
                <a:gd name="T7" fmla="*/ 983 h 1030"/>
                <a:gd name="T8" fmla="*/ 46 w 543"/>
                <a:gd name="T9" fmla="*/ 1030 h 1030"/>
                <a:gd name="T10" fmla="*/ 497 w 543"/>
                <a:gd name="T11" fmla="*/ 1030 h 1030"/>
                <a:gd name="T12" fmla="*/ 543 w 543"/>
                <a:gd name="T13" fmla="*/ 983 h 1030"/>
                <a:gd name="T14" fmla="*/ 543 w 543"/>
                <a:gd name="T15" fmla="*/ 46 h 1030"/>
                <a:gd name="T16" fmla="*/ 497 w 543"/>
                <a:gd name="T17" fmla="*/ 0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3" h="1030">
                  <a:moveTo>
                    <a:pt x="497" y="0"/>
                  </a:moveTo>
                  <a:cubicBezTo>
                    <a:pt x="46" y="0"/>
                    <a:pt x="46" y="0"/>
                    <a:pt x="46" y="0"/>
                  </a:cubicBezTo>
                  <a:cubicBezTo>
                    <a:pt x="21" y="0"/>
                    <a:pt x="0" y="21"/>
                    <a:pt x="0" y="46"/>
                  </a:cubicBezTo>
                  <a:cubicBezTo>
                    <a:pt x="0" y="983"/>
                    <a:pt x="0" y="983"/>
                    <a:pt x="0" y="983"/>
                  </a:cubicBezTo>
                  <a:cubicBezTo>
                    <a:pt x="0" y="1009"/>
                    <a:pt x="21" y="1030"/>
                    <a:pt x="46" y="1030"/>
                  </a:cubicBezTo>
                  <a:cubicBezTo>
                    <a:pt x="497" y="1030"/>
                    <a:pt x="497" y="1030"/>
                    <a:pt x="497" y="1030"/>
                  </a:cubicBezTo>
                  <a:cubicBezTo>
                    <a:pt x="522" y="1030"/>
                    <a:pt x="543" y="1009"/>
                    <a:pt x="543" y="983"/>
                  </a:cubicBezTo>
                  <a:cubicBezTo>
                    <a:pt x="543" y="46"/>
                    <a:pt x="543" y="46"/>
                    <a:pt x="543" y="46"/>
                  </a:cubicBezTo>
                  <a:cubicBezTo>
                    <a:pt x="543" y="21"/>
                    <a:pt x="522" y="0"/>
                    <a:pt x="497" y="0"/>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70" name="Freeform 27">
              <a:extLst>
                <a:ext uri="{FF2B5EF4-FFF2-40B4-BE49-F238E27FC236}">
                  <a16:creationId xmlns:a16="http://schemas.microsoft.com/office/drawing/2014/main" id="{CA72506E-B842-4C75-91EC-D1571136CA5D}"/>
                </a:ext>
              </a:extLst>
            </p:cNvPr>
            <p:cNvSpPr>
              <a:spLocks/>
            </p:cNvSpPr>
            <p:nvPr userDrawn="1"/>
          </p:nvSpPr>
          <p:spPr bwMode="gray">
            <a:xfrm>
              <a:off x="5310188" y="2262188"/>
              <a:ext cx="1577975" cy="2433638"/>
            </a:xfrm>
            <a:custGeom>
              <a:avLst/>
              <a:gdLst>
                <a:gd name="T0" fmla="*/ 0 w 994"/>
                <a:gd name="T1" fmla="*/ 1533 h 1533"/>
                <a:gd name="T2" fmla="*/ 994 w 994"/>
                <a:gd name="T3" fmla="*/ 1533 h 1533"/>
                <a:gd name="T4" fmla="*/ 994 w 994"/>
                <a:gd name="T5" fmla="*/ 62 h 1533"/>
                <a:gd name="T6" fmla="*/ 498 w 994"/>
                <a:gd name="T7" fmla="*/ 0 h 1533"/>
                <a:gd name="T8" fmla="*/ 0 w 994"/>
                <a:gd name="T9" fmla="*/ 62 h 1533"/>
                <a:gd name="T10" fmla="*/ 0 w 994"/>
                <a:gd name="T11" fmla="*/ 1533 h 1533"/>
              </a:gdLst>
              <a:ahLst/>
              <a:cxnLst>
                <a:cxn ang="0">
                  <a:pos x="T0" y="T1"/>
                </a:cxn>
                <a:cxn ang="0">
                  <a:pos x="T2" y="T3"/>
                </a:cxn>
                <a:cxn ang="0">
                  <a:pos x="T4" y="T5"/>
                </a:cxn>
                <a:cxn ang="0">
                  <a:pos x="T6" y="T7"/>
                </a:cxn>
                <a:cxn ang="0">
                  <a:pos x="T8" y="T9"/>
                </a:cxn>
                <a:cxn ang="0">
                  <a:pos x="T10" y="T11"/>
                </a:cxn>
              </a:cxnLst>
              <a:rect l="0" t="0" r="r" b="b"/>
              <a:pathLst>
                <a:path w="994" h="1533">
                  <a:moveTo>
                    <a:pt x="0" y="1533"/>
                  </a:moveTo>
                  <a:lnTo>
                    <a:pt x="994" y="1533"/>
                  </a:lnTo>
                  <a:lnTo>
                    <a:pt x="994" y="62"/>
                  </a:lnTo>
                  <a:lnTo>
                    <a:pt x="498" y="0"/>
                  </a:lnTo>
                  <a:lnTo>
                    <a:pt x="0" y="62"/>
                  </a:lnTo>
                  <a:lnTo>
                    <a:pt x="0" y="1533"/>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71" name="Rectangle 28">
              <a:extLst>
                <a:ext uri="{FF2B5EF4-FFF2-40B4-BE49-F238E27FC236}">
                  <a16:creationId xmlns:a16="http://schemas.microsoft.com/office/drawing/2014/main" id="{715CCAD5-23CF-4DF5-945A-E63CFFBD5ABE}"/>
                </a:ext>
              </a:extLst>
            </p:cNvPr>
            <p:cNvSpPr>
              <a:spLocks noChangeArrowheads="1"/>
            </p:cNvSpPr>
            <p:nvPr userDrawn="1"/>
          </p:nvSpPr>
          <p:spPr bwMode="gray">
            <a:xfrm>
              <a:off x="5310188" y="2006601"/>
              <a:ext cx="1577975" cy="3540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72" name="Rectangle 29">
              <a:extLst>
                <a:ext uri="{FF2B5EF4-FFF2-40B4-BE49-F238E27FC236}">
                  <a16:creationId xmlns:a16="http://schemas.microsoft.com/office/drawing/2014/main" id="{563364B3-8C9F-48A5-84CE-DA33A9459C05}"/>
                </a:ext>
              </a:extLst>
            </p:cNvPr>
            <p:cNvSpPr>
              <a:spLocks noChangeArrowheads="1"/>
            </p:cNvSpPr>
            <p:nvPr userDrawn="1"/>
          </p:nvSpPr>
          <p:spPr bwMode="gray">
            <a:xfrm>
              <a:off x="5942013" y="3522663"/>
              <a:ext cx="804863"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73" name="Rectangle 30">
              <a:extLst>
                <a:ext uri="{FF2B5EF4-FFF2-40B4-BE49-F238E27FC236}">
                  <a16:creationId xmlns:a16="http://schemas.microsoft.com/office/drawing/2014/main" id="{075E19D8-CE3C-4A91-8631-AA90F5C1F88C}"/>
                </a:ext>
              </a:extLst>
            </p:cNvPr>
            <p:cNvSpPr>
              <a:spLocks noChangeArrowheads="1"/>
            </p:cNvSpPr>
            <p:nvPr userDrawn="1"/>
          </p:nvSpPr>
          <p:spPr bwMode="gray">
            <a:xfrm>
              <a:off x="5419725" y="3689351"/>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74" name="Rectangle 31">
              <a:extLst>
                <a:ext uri="{FF2B5EF4-FFF2-40B4-BE49-F238E27FC236}">
                  <a16:creationId xmlns:a16="http://schemas.microsoft.com/office/drawing/2014/main" id="{75C499E8-6A79-45B9-8270-980EC7484E9A}"/>
                </a:ext>
              </a:extLst>
            </p:cNvPr>
            <p:cNvSpPr>
              <a:spLocks noChangeArrowheads="1"/>
            </p:cNvSpPr>
            <p:nvPr userDrawn="1"/>
          </p:nvSpPr>
          <p:spPr bwMode="gray">
            <a:xfrm>
              <a:off x="5419725" y="3851276"/>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75" name="Rectangle 32">
              <a:extLst>
                <a:ext uri="{FF2B5EF4-FFF2-40B4-BE49-F238E27FC236}">
                  <a16:creationId xmlns:a16="http://schemas.microsoft.com/office/drawing/2014/main" id="{72C4A28C-19C8-4EAA-B503-BFD589A9EC95}"/>
                </a:ext>
              </a:extLst>
            </p:cNvPr>
            <p:cNvSpPr>
              <a:spLocks noChangeArrowheads="1"/>
            </p:cNvSpPr>
            <p:nvPr userDrawn="1"/>
          </p:nvSpPr>
          <p:spPr bwMode="gray">
            <a:xfrm>
              <a:off x="5419725" y="4013201"/>
              <a:ext cx="730250" cy="428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76" name="Rectangle 33">
              <a:extLst>
                <a:ext uri="{FF2B5EF4-FFF2-40B4-BE49-F238E27FC236}">
                  <a16:creationId xmlns:a16="http://schemas.microsoft.com/office/drawing/2014/main" id="{FAD0A0F9-4808-4BD5-9125-C9860ECD9453}"/>
                </a:ext>
              </a:extLst>
            </p:cNvPr>
            <p:cNvSpPr>
              <a:spLocks noChangeArrowheads="1"/>
            </p:cNvSpPr>
            <p:nvPr userDrawn="1"/>
          </p:nvSpPr>
          <p:spPr bwMode="gray">
            <a:xfrm>
              <a:off x="5419725" y="4178301"/>
              <a:ext cx="132715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77" name="Rectangle 34">
              <a:extLst>
                <a:ext uri="{FF2B5EF4-FFF2-40B4-BE49-F238E27FC236}">
                  <a16:creationId xmlns:a16="http://schemas.microsoft.com/office/drawing/2014/main" id="{0D077250-EF55-47A3-B83C-139B9B822F12}"/>
                </a:ext>
              </a:extLst>
            </p:cNvPr>
            <p:cNvSpPr>
              <a:spLocks noChangeArrowheads="1"/>
            </p:cNvSpPr>
            <p:nvPr userDrawn="1"/>
          </p:nvSpPr>
          <p:spPr bwMode="gray">
            <a:xfrm>
              <a:off x="6149975" y="4341813"/>
              <a:ext cx="59690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78" name="Rectangle 35">
              <a:extLst>
                <a:ext uri="{FF2B5EF4-FFF2-40B4-BE49-F238E27FC236}">
                  <a16:creationId xmlns:a16="http://schemas.microsoft.com/office/drawing/2014/main" id="{5E22E8B4-8560-4300-B68E-B171653A22EA}"/>
                </a:ext>
              </a:extLst>
            </p:cNvPr>
            <p:cNvSpPr>
              <a:spLocks noChangeArrowheads="1"/>
            </p:cNvSpPr>
            <p:nvPr userDrawn="1"/>
          </p:nvSpPr>
          <p:spPr bwMode="gray">
            <a:xfrm>
              <a:off x="5932488" y="2509838"/>
              <a:ext cx="836613"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94" name="Rectangle 36">
              <a:extLst>
                <a:ext uri="{FF2B5EF4-FFF2-40B4-BE49-F238E27FC236}">
                  <a16:creationId xmlns:a16="http://schemas.microsoft.com/office/drawing/2014/main" id="{D6433806-9F5C-4D30-A651-AA591241D247}"/>
                </a:ext>
              </a:extLst>
            </p:cNvPr>
            <p:cNvSpPr>
              <a:spLocks noChangeArrowheads="1"/>
            </p:cNvSpPr>
            <p:nvPr userDrawn="1"/>
          </p:nvSpPr>
          <p:spPr bwMode="gray">
            <a:xfrm>
              <a:off x="5429250" y="2509838"/>
              <a:ext cx="171450"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95" name="Rectangle 37">
              <a:extLst>
                <a:ext uri="{FF2B5EF4-FFF2-40B4-BE49-F238E27FC236}">
                  <a16:creationId xmlns:a16="http://schemas.microsoft.com/office/drawing/2014/main" id="{FD51DEFA-1C79-4A7D-A138-03F8737E7BC2}"/>
                </a:ext>
              </a:extLst>
            </p:cNvPr>
            <p:cNvSpPr>
              <a:spLocks noChangeArrowheads="1"/>
            </p:cNvSpPr>
            <p:nvPr userDrawn="1"/>
          </p:nvSpPr>
          <p:spPr bwMode="gray">
            <a:xfrm>
              <a:off x="5680075" y="2509838"/>
              <a:ext cx="173038"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96" name="Rectangle 38">
              <a:extLst>
                <a:ext uri="{FF2B5EF4-FFF2-40B4-BE49-F238E27FC236}">
                  <a16:creationId xmlns:a16="http://schemas.microsoft.com/office/drawing/2014/main" id="{99983887-D941-4DB3-9BD2-687497E8A5E6}"/>
                </a:ext>
              </a:extLst>
            </p:cNvPr>
            <p:cNvSpPr>
              <a:spLocks noChangeArrowheads="1"/>
            </p:cNvSpPr>
            <p:nvPr userDrawn="1"/>
          </p:nvSpPr>
          <p:spPr bwMode="gray">
            <a:xfrm>
              <a:off x="6650038" y="2125663"/>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Rectangle 39">
              <a:extLst>
                <a:ext uri="{FF2B5EF4-FFF2-40B4-BE49-F238E27FC236}">
                  <a16:creationId xmlns:a16="http://schemas.microsoft.com/office/drawing/2014/main" id="{95DCD5BC-94EE-4CEE-A745-811D96283A5A}"/>
                </a:ext>
              </a:extLst>
            </p:cNvPr>
            <p:cNvSpPr>
              <a:spLocks noChangeArrowheads="1"/>
            </p:cNvSpPr>
            <p:nvPr userDrawn="1"/>
          </p:nvSpPr>
          <p:spPr bwMode="gray">
            <a:xfrm>
              <a:off x="6650038" y="2168526"/>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Rectangle 40">
              <a:extLst>
                <a:ext uri="{FF2B5EF4-FFF2-40B4-BE49-F238E27FC236}">
                  <a16:creationId xmlns:a16="http://schemas.microsoft.com/office/drawing/2014/main" id="{42312E58-FEE9-4BC1-B744-A5C8EC2E8128}"/>
                </a:ext>
              </a:extLst>
            </p:cNvPr>
            <p:cNvSpPr>
              <a:spLocks noChangeArrowheads="1"/>
            </p:cNvSpPr>
            <p:nvPr userDrawn="1"/>
          </p:nvSpPr>
          <p:spPr bwMode="gray">
            <a:xfrm>
              <a:off x="6650038" y="2216151"/>
              <a:ext cx="152400" cy="12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Rectangle 41">
              <a:extLst>
                <a:ext uri="{FF2B5EF4-FFF2-40B4-BE49-F238E27FC236}">
                  <a16:creationId xmlns:a16="http://schemas.microsoft.com/office/drawing/2014/main" id="{7811F9D6-403D-4AB9-848C-CC662E42DAD0}"/>
                </a:ext>
              </a:extLst>
            </p:cNvPr>
            <p:cNvSpPr>
              <a:spLocks noChangeArrowheads="1"/>
            </p:cNvSpPr>
            <p:nvPr userDrawn="1"/>
          </p:nvSpPr>
          <p:spPr bwMode="gray">
            <a:xfrm>
              <a:off x="6027738" y="4837113"/>
              <a:ext cx="142875" cy="1460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0" name="Freeform 42">
              <a:extLst>
                <a:ext uri="{FF2B5EF4-FFF2-40B4-BE49-F238E27FC236}">
                  <a16:creationId xmlns:a16="http://schemas.microsoft.com/office/drawing/2014/main" id="{3ED594F8-5445-48B7-8426-23C03D131E96}"/>
                </a:ext>
              </a:extLst>
            </p:cNvPr>
            <p:cNvSpPr>
              <a:spLocks/>
            </p:cNvSpPr>
            <p:nvPr userDrawn="1"/>
          </p:nvSpPr>
          <p:spPr bwMode="gray">
            <a:xfrm>
              <a:off x="5783263" y="1841501"/>
              <a:ext cx="631825" cy="36513"/>
            </a:xfrm>
            <a:custGeom>
              <a:avLst/>
              <a:gdLst>
                <a:gd name="T0" fmla="*/ 185 w 191"/>
                <a:gd name="T1" fmla="*/ 11 h 11"/>
                <a:gd name="T2" fmla="*/ 6 w 191"/>
                <a:gd name="T3" fmla="*/ 11 h 11"/>
                <a:gd name="T4" fmla="*/ 0 w 191"/>
                <a:gd name="T5" fmla="*/ 6 h 11"/>
                <a:gd name="T6" fmla="*/ 6 w 191"/>
                <a:gd name="T7" fmla="*/ 0 h 11"/>
                <a:gd name="T8" fmla="*/ 185 w 191"/>
                <a:gd name="T9" fmla="*/ 0 h 11"/>
                <a:gd name="T10" fmla="*/ 191 w 191"/>
                <a:gd name="T11" fmla="*/ 6 h 11"/>
                <a:gd name="T12" fmla="*/ 185 w 191"/>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91" h="11">
                  <a:moveTo>
                    <a:pt x="185" y="11"/>
                  </a:moveTo>
                  <a:cubicBezTo>
                    <a:pt x="6" y="11"/>
                    <a:pt x="6" y="11"/>
                    <a:pt x="6" y="11"/>
                  </a:cubicBezTo>
                  <a:cubicBezTo>
                    <a:pt x="2" y="11"/>
                    <a:pt x="0" y="9"/>
                    <a:pt x="0" y="6"/>
                  </a:cubicBezTo>
                  <a:cubicBezTo>
                    <a:pt x="0" y="2"/>
                    <a:pt x="2" y="0"/>
                    <a:pt x="6" y="0"/>
                  </a:cubicBezTo>
                  <a:cubicBezTo>
                    <a:pt x="185" y="0"/>
                    <a:pt x="185" y="0"/>
                    <a:pt x="185" y="0"/>
                  </a:cubicBezTo>
                  <a:cubicBezTo>
                    <a:pt x="189" y="0"/>
                    <a:pt x="191" y="2"/>
                    <a:pt x="191" y="6"/>
                  </a:cubicBezTo>
                  <a:cubicBezTo>
                    <a:pt x="191" y="9"/>
                    <a:pt x="189" y="11"/>
                    <a:pt x="185" y="11"/>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1" name="Rectangle 43">
              <a:extLst>
                <a:ext uri="{FF2B5EF4-FFF2-40B4-BE49-F238E27FC236}">
                  <a16:creationId xmlns:a16="http://schemas.microsoft.com/office/drawing/2014/main" id="{450020F8-72CB-401E-B753-AAB372E5D343}"/>
                </a:ext>
              </a:extLst>
            </p:cNvPr>
            <p:cNvSpPr>
              <a:spLocks noChangeArrowheads="1"/>
            </p:cNvSpPr>
            <p:nvPr userDrawn="1"/>
          </p:nvSpPr>
          <p:spPr bwMode="gray">
            <a:xfrm>
              <a:off x="5429250" y="2722563"/>
              <a:ext cx="1339850" cy="6286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grpSp>
      <p:sp>
        <p:nvSpPr>
          <p:cNvPr id="102" name="Oval 101">
            <a:extLst>
              <a:ext uri="{FF2B5EF4-FFF2-40B4-BE49-F238E27FC236}">
                <a16:creationId xmlns:a16="http://schemas.microsoft.com/office/drawing/2014/main" id="{25F0AE96-0BFA-48F4-868B-EBAD58C7493E}"/>
              </a:ext>
            </a:extLst>
          </p:cNvPr>
          <p:cNvSpPr/>
          <p:nvPr userDrawn="1"/>
        </p:nvSpPr>
        <p:spPr bwMode="gray">
          <a:xfrm>
            <a:off x="7892021"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103" name="Group 102">
            <a:extLst>
              <a:ext uri="{FF2B5EF4-FFF2-40B4-BE49-F238E27FC236}">
                <a16:creationId xmlns:a16="http://schemas.microsoft.com/office/drawing/2014/main" id="{20AA9E95-C317-4788-8412-0238D99FFF43}"/>
              </a:ext>
            </a:extLst>
          </p:cNvPr>
          <p:cNvGrpSpPr/>
          <p:nvPr userDrawn="1"/>
        </p:nvGrpSpPr>
        <p:grpSpPr bwMode="gray">
          <a:xfrm>
            <a:off x="8118306" y="2286842"/>
            <a:ext cx="1150309" cy="610594"/>
            <a:chOff x="6151563" y="1584325"/>
            <a:chExt cx="4276725" cy="2270126"/>
          </a:xfrm>
        </p:grpSpPr>
        <p:sp>
          <p:nvSpPr>
            <p:cNvPr id="104" name="Rectangle 47">
              <a:extLst>
                <a:ext uri="{FF2B5EF4-FFF2-40B4-BE49-F238E27FC236}">
                  <a16:creationId xmlns:a16="http://schemas.microsoft.com/office/drawing/2014/main" id="{03BF8906-B781-4E6A-A589-8CB660C50F24}"/>
                </a:ext>
              </a:extLst>
            </p:cNvPr>
            <p:cNvSpPr>
              <a:spLocks noChangeArrowheads="1"/>
            </p:cNvSpPr>
            <p:nvPr userDrawn="1"/>
          </p:nvSpPr>
          <p:spPr bwMode="gray">
            <a:xfrm>
              <a:off x="6630988" y="1584325"/>
              <a:ext cx="3317875" cy="208438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5" name="Rectangle 48">
              <a:extLst>
                <a:ext uri="{FF2B5EF4-FFF2-40B4-BE49-F238E27FC236}">
                  <a16:creationId xmlns:a16="http://schemas.microsoft.com/office/drawing/2014/main" id="{9227B214-1F29-4D7C-A7A2-9E34071D277D}"/>
                </a:ext>
              </a:extLst>
            </p:cNvPr>
            <p:cNvSpPr>
              <a:spLocks noChangeArrowheads="1"/>
            </p:cNvSpPr>
            <p:nvPr userDrawn="1"/>
          </p:nvSpPr>
          <p:spPr bwMode="gray">
            <a:xfrm>
              <a:off x="6848476" y="1785938"/>
              <a:ext cx="2879725" cy="17637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49">
              <a:extLst>
                <a:ext uri="{FF2B5EF4-FFF2-40B4-BE49-F238E27FC236}">
                  <a16:creationId xmlns:a16="http://schemas.microsoft.com/office/drawing/2014/main" id="{32813C71-847E-4F3B-9F47-E89576C94F34}"/>
                </a:ext>
              </a:extLst>
            </p:cNvPr>
            <p:cNvSpPr>
              <a:spLocks/>
            </p:cNvSpPr>
            <p:nvPr userDrawn="1"/>
          </p:nvSpPr>
          <p:spPr bwMode="gray">
            <a:xfrm>
              <a:off x="6151563" y="3668713"/>
              <a:ext cx="4276725" cy="185738"/>
            </a:xfrm>
            <a:custGeom>
              <a:avLst/>
              <a:gdLst>
                <a:gd name="T0" fmla="*/ 1265 w 1295"/>
                <a:gd name="T1" fmla="*/ 56 h 56"/>
                <a:gd name="T2" fmla="*/ 29 w 1295"/>
                <a:gd name="T3" fmla="*/ 56 h 56"/>
                <a:gd name="T4" fmla="*/ 0 w 1295"/>
                <a:gd name="T5" fmla="*/ 26 h 56"/>
                <a:gd name="T6" fmla="*/ 0 w 1295"/>
                <a:gd name="T7" fmla="*/ 0 h 56"/>
                <a:gd name="T8" fmla="*/ 1295 w 1295"/>
                <a:gd name="T9" fmla="*/ 0 h 56"/>
                <a:gd name="T10" fmla="*/ 1295 w 1295"/>
                <a:gd name="T11" fmla="*/ 26 h 56"/>
                <a:gd name="T12" fmla="*/ 1265 w 1295"/>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1295" h="56">
                  <a:moveTo>
                    <a:pt x="1265" y="56"/>
                  </a:moveTo>
                  <a:cubicBezTo>
                    <a:pt x="29" y="56"/>
                    <a:pt x="29" y="56"/>
                    <a:pt x="29" y="56"/>
                  </a:cubicBezTo>
                  <a:cubicBezTo>
                    <a:pt x="13" y="56"/>
                    <a:pt x="0" y="43"/>
                    <a:pt x="0" y="26"/>
                  </a:cubicBezTo>
                  <a:cubicBezTo>
                    <a:pt x="0" y="0"/>
                    <a:pt x="0" y="0"/>
                    <a:pt x="0" y="0"/>
                  </a:cubicBezTo>
                  <a:cubicBezTo>
                    <a:pt x="1295" y="0"/>
                    <a:pt x="1295" y="0"/>
                    <a:pt x="1295" y="0"/>
                  </a:cubicBezTo>
                  <a:cubicBezTo>
                    <a:pt x="1295" y="26"/>
                    <a:pt x="1295" y="26"/>
                    <a:pt x="1295" y="26"/>
                  </a:cubicBezTo>
                  <a:cubicBezTo>
                    <a:pt x="1295" y="43"/>
                    <a:pt x="1282" y="56"/>
                    <a:pt x="1265" y="5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round/>
                  <a:headEnd/>
                  <a:tailEnd/>
                </a14:hiddenLine>
              </a:ext>
            </a:extLst>
          </p:spPr>
          <p:txBody>
            <a:bodyPr/>
            <a:lstStyle/>
            <a:p>
              <a:pPr lvl="0"/>
              <a:endParaRPr lang="en-US"/>
            </a:p>
          </p:txBody>
        </p:sp>
        <p:sp>
          <p:nvSpPr>
            <p:cNvPr id="127" name="Rectangle 50">
              <a:extLst>
                <a:ext uri="{FF2B5EF4-FFF2-40B4-BE49-F238E27FC236}">
                  <a16:creationId xmlns:a16="http://schemas.microsoft.com/office/drawing/2014/main" id="{3199CC58-4AEF-4A26-98FD-4B31DF459596}"/>
                </a:ext>
              </a:extLst>
            </p:cNvPr>
            <p:cNvSpPr>
              <a:spLocks noChangeArrowheads="1"/>
            </p:cNvSpPr>
            <p:nvPr userDrawn="1"/>
          </p:nvSpPr>
          <p:spPr bwMode="gray">
            <a:xfrm>
              <a:off x="7353301" y="2098675"/>
              <a:ext cx="865188" cy="3302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28" name="Rectangle 51">
              <a:extLst>
                <a:ext uri="{FF2B5EF4-FFF2-40B4-BE49-F238E27FC236}">
                  <a16:creationId xmlns:a16="http://schemas.microsoft.com/office/drawing/2014/main" id="{44F7C0B0-6750-48F2-88E8-0B5C5568BCF9}"/>
                </a:ext>
              </a:extLst>
            </p:cNvPr>
            <p:cNvSpPr>
              <a:spLocks noChangeArrowheads="1"/>
            </p:cNvSpPr>
            <p:nvPr userDrawn="1"/>
          </p:nvSpPr>
          <p:spPr bwMode="gray">
            <a:xfrm>
              <a:off x="7086601" y="2098675"/>
              <a:ext cx="266700" cy="330200"/>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50" name="Rectangle 52">
              <a:extLst>
                <a:ext uri="{FF2B5EF4-FFF2-40B4-BE49-F238E27FC236}">
                  <a16:creationId xmlns:a16="http://schemas.microsoft.com/office/drawing/2014/main" id="{A6227467-A882-48AE-9A5C-3E5D55EFD255}"/>
                </a:ext>
              </a:extLst>
            </p:cNvPr>
            <p:cNvSpPr>
              <a:spLocks noChangeArrowheads="1"/>
            </p:cNvSpPr>
            <p:nvPr userDrawn="1"/>
          </p:nvSpPr>
          <p:spPr bwMode="gray">
            <a:xfrm>
              <a:off x="7086601" y="2559050"/>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51" name="Rectangle 53">
              <a:extLst>
                <a:ext uri="{FF2B5EF4-FFF2-40B4-BE49-F238E27FC236}">
                  <a16:creationId xmlns:a16="http://schemas.microsoft.com/office/drawing/2014/main" id="{2227F853-7CF8-43C6-9FA0-CCEF9BCB6B4A}"/>
                </a:ext>
              </a:extLst>
            </p:cNvPr>
            <p:cNvSpPr>
              <a:spLocks noChangeArrowheads="1"/>
            </p:cNvSpPr>
            <p:nvPr userDrawn="1"/>
          </p:nvSpPr>
          <p:spPr bwMode="gray">
            <a:xfrm>
              <a:off x="7086601" y="2744788"/>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52" name="Rectangle 54">
              <a:extLst>
                <a:ext uri="{FF2B5EF4-FFF2-40B4-BE49-F238E27FC236}">
                  <a16:creationId xmlns:a16="http://schemas.microsoft.com/office/drawing/2014/main" id="{A1E5421E-F3A2-4DA3-B3DB-9E529EC0B5BE}"/>
                </a:ext>
              </a:extLst>
            </p:cNvPr>
            <p:cNvSpPr>
              <a:spLocks noChangeArrowheads="1"/>
            </p:cNvSpPr>
            <p:nvPr userDrawn="1"/>
          </p:nvSpPr>
          <p:spPr bwMode="gray">
            <a:xfrm>
              <a:off x="7086601" y="2925763"/>
              <a:ext cx="1131888" cy="1063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53" name="Rectangle 55">
              <a:extLst>
                <a:ext uri="{FF2B5EF4-FFF2-40B4-BE49-F238E27FC236}">
                  <a16:creationId xmlns:a16="http://schemas.microsoft.com/office/drawing/2014/main" id="{59CCBF07-FD48-4480-AC26-21BC02F65F29}"/>
                </a:ext>
              </a:extLst>
            </p:cNvPr>
            <p:cNvSpPr>
              <a:spLocks noChangeArrowheads="1"/>
            </p:cNvSpPr>
            <p:nvPr userDrawn="1"/>
          </p:nvSpPr>
          <p:spPr bwMode="gray">
            <a:xfrm>
              <a:off x="7086601" y="3111500"/>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54" name="Rectangle 56">
              <a:extLst>
                <a:ext uri="{FF2B5EF4-FFF2-40B4-BE49-F238E27FC236}">
                  <a16:creationId xmlns:a16="http://schemas.microsoft.com/office/drawing/2014/main" id="{652F3BD2-59D3-4E49-BECC-5BA60C38FB64}"/>
                </a:ext>
              </a:extLst>
            </p:cNvPr>
            <p:cNvSpPr>
              <a:spLocks noChangeArrowheads="1"/>
            </p:cNvSpPr>
            <p:nvPr userDrawn="1"/>
          </p:nvSpPr>
          <p:spPr bwMode="gray">
            <a:xfrm>
              <a:off x="7086601" y="3297238"/>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55" name="Rectangle 57">
              <a:extLst>
                <a:ext uri="{FF2B5EF4-FFF2-40B4-BE49-F238E27FC236}">
                  <a16:creationId xmlns:a16="http://schemas.microsoft.com/office/drawing/2014/main" id="{CB41DD4D-D929-41AD-A305-6E6098A1D587}"/>
                </a:ext>
              </a:extLst>
            </p:cNvPr>
            <p:cNvSpPr>
              <a:spLocks noChangeArrowheads="1"/>
            </p:cNvSpPr>
            <p:nvPr userDrawn="1"/>
          </p:nvSpPr>
          <p:spPr bwMode="gray">
            <a:xfrm>
              <a:off x="8337551"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56" name="Rectangle 58">
              <a:extLst>
                <a:ext uri="{FF2B5EF4-FFF2-40B4-BE49-F238E27FC236}">
                  <a16:creationId xmlns:a16="http://schemas.microsoft.com/office/drawing/2014/main" id="{94363C2C-540B-4E1E-B678-8A13B0FE6364}"/>
                </a:ext>
              </a:extLst>
            </p:cNvPr>
            <p:cNvSpPr>
              <a:spLocks noChangeArrowheads="1"/>
            </p:cNvSpPr>
            <p:nvPr userDrawn="1"/>
          </p:nvSpPr>
          <p:spPr bwMode="gray">
            <a:xfrm>
              <a:off x="8764588" y="2098675"/>
              <a:ext cx="312738"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57" name="Rectangle 59">
              <a:extLst>
                <a:ext uri="{FF2B5EF4-FFF2-40B4-BE49-F238E27FC236}">
                  <a16:creationId xmlns:a16="http://schemas.microsoft.com/office/drawing/2014/main" id="{4AFB7FD4-D9DC-4FC7-A15D-E4A9B96DC179}"/>
                </a:ext>
              </a:extLst>
            </p:cNvPr>
            <p:cNvSpPr>
              <a:spLocks noChangeArrowheads="1"/>
            </p:cNvSpPr>
            <p:nvPr userDrawn="1"/>
          </p:nvSpPr>
          <p:spPr bwMode="gray">
            <a:xfrm>
              <a:off x="9193213"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58" name="Rectangle 60">
              <a:extLst>
                <a:ext uri="{FF2B5EF4-FFF2-40B4-BE49-F238E27FC236}">
                  <a16:creationId xmlns:a16="http://schemas.microsoft.com/office/drawing/2014/main" id="{7C9521D9-D953-4198-A0BC-DF6C891A4A18}"/>
                </a:ext>
              </a:extLst>
            </p:cNvPr>
            <p:cNvSpPr>
              <a:spLocks noChangeArrowheads="1"/>
            </p:cNvSpPr>
            <p:nvPr userDrawn="1"/>
          </p:nvSpPr>
          <p:spPr bwMode="gray">
            <a:xfrm>
              <a:off x="8337551"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59" name="Rectangle 61">
              <a:extLst>
                <a:ext uri="{FF2B5EF4-FFF2-40B4-BE49-F238E27FC236}">
                  <a16:creationId xmlns:a16="http://schemas.microsoft.com/office/drawing/2014/main" id="{1347C972-B290-45D2-BA68-E1A0E81CA4ED}"/>
                </a:ext>
              </a:extLst>
            </p:cNvPr>
            <p:cNvSpPr>
              <a:spLocks noChangeArrowheads="1"/>
            </p:cNvSpPr>
            <p:nvPr userDrawn="1"/>
          </p:nvSpPr>
          <p:spPr bwMode="gray">
            <a:xfrm>
              <a:off x="8764588" y="2581275"/>
              <a:ext cx="312738"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60" name="Rectangle 62">
              <a:extLst>
                <a:ext uri="{FF2B5EF4-FFF2-40B4-BE49-F238E27FC236}">
                  <a16:creationId xmlns:a16="http://schemas.microsoft.com/office/drawing/2014/main" id="{47E98FE1-4929-4C6F-A6FE-FDB80615D13C}"/>
                </a:ext>
              </a:extLst>
            </p:cNvPr>
            <p:cNvSpPr>
              <a:spLocks noChangeArrowheads="1"/>
            </p:cNvSpPr>
            <p:nvPr userDrawn="1"/>
          </p:nvSpPr>
          <p:spPr bwMode="gray">
            <a:xfrm>
              <a:off x="9193213"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61" name="Rectangle 63">
              <a:extLst>
                <a:ext uri="{FF2B5EF4-FFF2-40B4-BE49-F238E27FC236}">
                  <a16:creationId xmlns:a16="http://schemas.microsoft.com/office/drawing/2014/main" id="{E1F6228B-D7A3-49D6-AC49-33FAAE481272}"/>
                </a:ext>
              </a:extLst>
            </p:cNvPr>
            <p:cNvSpPr>
              <a:spLocks noChangeArrowheads="1"/>
            </p:cNvSpPr>
            <p:nvPr userDrawn="1"/>
          </p:nvSpPr>
          <p:spPr bwMode="gray">
            <a:xfrm>
              <a:off x="8337551"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62" name="Rectangle 64">
              <a:extLst>
                <a:ext uri="{FF2B5EF4-FFF2-40B4-BE49-F238E27FC236}">
                  <a16:creationId xmlns:a16="http://schemas.microsoft.com/office/drawing/2014/main" id="{1E926BC3-AAE7-4B63-9FEB-3F855039D554}"/>
                </a:ext>
              </a:extLst>
            </p:cNvPr>
            <p:cNvSpPr>
              <a:spLocks noChangeArrowheads="1"/>
            </p:cNvSpPr>
            <p:nvPr userDrawn="1"/>
          </p:nvSpPr>
          <p:spPr bwMode="gray">
            <a:xfrm>
              <a:off x="8764588" y="3062288"/>
              <a:ext cx="312738"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63" name="Rectangle 65">
              <a:extLst>
                <a:ext uri="{FF2B5EF4-FFF2-40B4-BE49-F238E27FC236}">
                  <a16:creationId xmlns:a16="http://schemas.microsoft.com/office/drawing/2014/main" id="{C5DB3D86-7CFC-42A5-8BA1-7D2789C25B45}"/>
                </a:ext>
              </a:extLst>
            </p:cNvPr>
            <p:cNvSpPr>
              <a:spLocks noChangeArrowheads="1"/>
            </p:cNvSpPr>
            <p:nvPr userDrawn="1"/>
          </p:nvSpPr>
          <p:spPr bwMode="gray">
            <a:xfrm>
              <a:off x="9193213"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grpSp>
      <p:sp>
        <p:nvSpPr>
          <p:cNvPr id="164" name="Multiplication Sign 163">
            <a:extLst>
              <a:ext uri="{FF2B5EF4-FFF2-40B4-BE49-F238E27FC236}">
                <a16:creationId xmlns:a16="http://schemas.microsoft.com/office/drawing/2014/main" id="{E3FF496C-3026-4C4F-A8F9-095DADD7CA50}"/>
              </a:ext>
            </a:extLst>
          </p:cNvPr>
          <p:cNvSpPr/>
          <p:nvPr userDrawn="1"/>
        </p:nvSpPr>
        <p:spPr bwMode="ltGray">
          <a:xfrm>
            <a:off x="3643244"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65" name="Multiplication Sign 164">
            <a:extLst>
              <a:ext uri="{FF2B5EF4-FFF2-40B4-BE49-F238E27FC236}">
                <a16:creationId xmlns:a16="http://schemas.microsoft.com/office/drawing/2014/main" id="{4D429FE2-FAC7-49C0-8E34-98F95F65A9DE}"/>
              </a:ext>
            </a:extLst>
          </p:cNvPr>
          <p:cNvSpPr/>
          <p:nvPr userDrawn="1"/>
        </p:nvSpPr>
        <p:spPr bwMode="ltGray">
          <a:xfrm>
            <a:off x="6271892"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66" name="Multiplication Sign 165">
            <a:extLst>
              <a:ext uri="{FF2B5EF4-FFF2-40B4-BE49-F238E27FC236}">
                <a16:creationId xmlns:a16="http://schemas.microsoft.com/office/drawing/2014/main" id="{6BDB1A8C-7797-42A5-88B1-442EF5FF2021}"/>
              </a:ext>
            </a:extLst>
          </p:cNvPr>
          <p:cNvSpPr/>
          <p:nvPr userDrawn="1"/>
        </p:nvSpPr>
        <p:spPr bwMode="ltGray">
          <a:xfrm>
            <a:off x="8826629"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67" name="Group 166">
            <a:extLst>
              <a:ext uri="{FF2B5EF4-FFF2-40B4-BE49-F238E27FC236}">
                <a16:creationId xmlns:a16="http://schemas.microsoft.com/office/drawing/2014/main" id="{008C9FB5-EB4B-49B9-BC65-C0E434F06BBF}"/>
              </a:ext>
            </a:extLst>
          </p:cNvPr>
          <p:cNvGrpSpPr/>
          <p:nvPr userDrawn="1"/>
        </p:nvGrpSpPr>
        <p:grpSpPr bwMode="gray">
          <a:xfrm>
            <a:off x="3132278" y="2298246"/>
            <a:ext cx="718204" cy="544549"/>
            <a:chOff x="3132278" y="2298246"/>
            <a:chExt cx="718204" cy="544549"/>
          </a:xfrm>
        </p:grpSpPr>
        <p:sp>
          <p:nvSpPr>
            <p:cNvPr id="168" name="Freeform: Shape 167">
              <a:extLst>
                <a:ext uri="{FF2B5EF4-FFF2-40B4-BE49-F238E27FC236}">
                  <a16:creationId xmlns:a16="http://schemas.microsoft.com/office/drawing/2014/main" id="{FB9BC4FA-E7C7-429A-A67B-6C21A94FD3F9}"/>
                </a:ext>
              </a:extLst>
            </p:cNvPr>
            <p:cNvSpPr/>
            <p:nvPr/>
          </p:nvSpPr>
          <p:spPr bwMode="gray">
            <a:xfrm>
              <a:off x="3194451" y="2298246"/>
              <a:ext cx="107195" cy="171511"/>
            </a:xfrm>
            <a:custGeom>
              <a:avLst/>
              <a:gdLst/>
              <a:ahLst/>
              <a:cxnLst/>
              <a:rect l="0" t="0" r="0" b="0"/>
              <a:pathLst>
                <a:path w="95250" h="152400">
                  <a:moveTo>
                    <a:pt x="81439" y="147161"/>
                  </a:moveTo>
                  <a:lnTo>
                    <a:pt x="20479" y="147161"/>
                  </a:lnTo>
                  <a:cubicBezTo>
                    <a:pt x="13811" y="147161"/>
                    <a:pt x="7144" y="141446"/>
                    <a:pt x="7144" y="133826"/>
                  </a:cubicBezTo>
                  <a:lnTo>
                    <a:pt x="7144" y="19526"/>
                  </a:lnTo>
                  <a:cubicBezTo>
                    <a:pt x="7144" y="12859"/>
                    <a:pt x="12859" y="7144"/>
                    <a:pt x="20479" y="7144"/>
                  </a:cubicBezTo>
                  <a:lnTo>
                    <a:pt x="81439" y="7144"/>
                  </a:lnTo>
                  <a:cubicBezTo>
                    <a:pt x="88106" y="7144"/>
                    <a:pt x="94774" y="12859"/>
                    <a:pt x="94774" y="20479"/>
                  </a:cubicBezTo>
                  <a:lnTo>
                    <a:pt x="94774" y="134779"/>
                  </a:lnTo>
                  <a:cubicBezTo>
                    <a:pt x="94774" y="141446"/>
                    <a:pt x="88106" y="147161"/>
                    <a:pt x="81439" y="1471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169" name="Freeform: Shape 168">
              <a:extLst>
                <a:ext uri="{FF2B5EF4-FFF2-40B4-BE49-F238E27FC236}">
                  <a16:creationId xmlns:a16="http://schemas.microsoft.com/office/drawing/2014/main" id="{E39B503C-619A-412A-BB0B-5920477E4A7B}"/>
                </a:ext>
              </a:extLst>
            </p:cNvPr>
            <p:cNvSpPr/>
            <p:nvPr/>
          </p:nvSpPr>
          <p:spPr bwMode="gray">
            <a:xfrm>
              <a:off x="3293070" y="2417233"/>
              <a:ext cx="557412" cy="407339"/>
            </a:xfrm>
            <a:custGeom>
              <a:avLst/>
              <a:gdLst/>
              <a:ahLst/>
              <a:cxnLst/>
              <a:rect l="0" t="0" r="0" b="0"/>
              <a:pathLst>
                <a:path w="495300" h="361950">
                  <a:moveTo>
                    <a:pt x="488156" y="31909"/>
                  </a:moveTo>
                  <a:lnTo>
                    <a:pt x="439579" y="7144"/>
                  </a:lnTo>
                  <a:lnTo>
                    <a:pt x="7144" y="7144"/>
                  </a:lnTo>
                  <a:lnTo>
                    <a:pt x="7144" y="356711"/>
                  </a:lnTo>
                  <a:lnTo>
                    <a:pt x="433864" y="356711"/>
                  </a:lnTo>
                  <a:lnTo>
                    <a:pt x="488156" y="32813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170" name="Freeform: Shape 169">
              <a:extLst>
                <a:ext uri="{FF2B5EF4-FFF2-40B4-BE49-F238E27FC236}">
                  <a16:creationId xmlns:a16="http://schemas.microsoft.com/office/drawing/2014/main" id="{FB7EB8DF-6B7A-4D3F-B0CC-4E1EC20E83C3}"/>
                </a:ext>
              </a:extLst>
            </p:cNvPr>
            <p:cNvSpPr/>
            <p:nvPr/>
          </p:nvSpPr>
          <p:spPr bwMode="gray">
            <a:xfrm>
              <a:off x="3293070" y="2392577"/>
              <a:ext cx="557412" cy="64317"/>
            </a:xfrm>
            <a:custGeom>
              <a:avLst/>
              <a:gdLst/>
              <a:ahLst/>
              <a:cxnLst/>
              <a:rect l="0" t="0" r="0" b="0"/>
              <a:pathLst>
                <a:path w="495300" h="57150">
                  <a:moveTo>
                    <a:pt x="488156" y="53816"/>
                  </a:moveTo>
                  <a:lnTo>
                    <a:pt x="488156" y="49054"/>
                  </a:lnTo>
                  <a:cubicBezTo>
                    <a:pt x="488156" y="26194"/>
                    <a:pt x="469106" y="7144"/>
                    <a:pt x="446246" y="7144"/>
                  </a:cubicBezTo>
                  <a:lnTo>
                    <a:pt x="7144" y="7144"/>
                  </a:lnTo>
                  <a:lnTo>
                    <a:pt x="7144" y="53816"/>
                  </a:lnTo>
                  <a:lnTo>
                    <a:pt x="488156" y="5381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171" name="Freeform: Shape 170">
              <a:extLst>
                <a:ext uri="{FF2B5EF4-FFF2-40B4-BE49-F238E27FC236}">
                  <a16:creationId xmlns:a16="http://schemas.microsoft.com/office/drawing/2014/main" id="{806488CD-53B5-4E1A-A95E-1C5832F88685}"/>
                </a:ext>
              </a:extLst>
            </p:cNvPr>
            <p:cNvSpPr/>
            <p:nvPr/>
          </p:nvSpPr>
          <p:spPr bwMode="gray">
            <a:xfrm>
              <a:off x="3293070" y="2778478"/>
              <a:ext cx="557412" cy="64317"/>
            </a:xfrm>
            <a:custGeom>
              <a:avLst/>
              <a:gdLst/>
              <a:ahLst/>
              <a:cxnLst/>
              <a:rect l="0" t="0" r="0" b="0"/>
              <a:pathLst>
                <a:path w="495300" h="57150">
                  <a:moveTo>
                    <a:pt x="7144" y="7144"/>
                  </a:moveTo>
                  <a:lnTo>
                    <a:pt x="7144" y="57626"/>
                  </a:lnTo>
                  <a:lnTo>
                    <a:pt x="446246" y="57626"/>
                  </a:lnTo>
                  <a:cubicBezTo>
                    <a:pt x="469106" y="57626"/>
                    <a:pt x="488156" y="38576"/>
                    <a:pt x="488156" y="15716"/>
                  </a:cubicBezTo>
                  <a:lnTo>
                    <a:pt x="488156"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172" name="Freeform: Shape 171">
              <a:extLst>
                <a:ext uri="{FF2B5EF4-FFF2-40B4-BE49-F238E27FC236}">
                  <a16:creationId xmlns:a16="http://schemas.microsoft.com/office/drawing/2014/main" id="{27E1E0FC-936A-42B8-9502-418FD212CC08}"/>
                </a:ext>
              </a:extLst>
            </p:cNvPr>
            <p:cNvSpPr/>
            <p:nvPr/>
          </p:nvSpPr>
          <p:spPr bwMode="gray">
            <a:xfrm>
              <a:off x="3132278" y="2346484"/>
              <a:ext cx="235828" cy="482376"/>
            </a:xfrm>
            <a:custGeom>
              <a:avLst/>
              <a:gdLst/>
              <a:ahLst/>
              <a:cxnLst/>
              <a:rect l="0" t="0" r="0" b="0"/>
              <a:pathLst>
                <a:path w="209550" h="428625">
                  <a:moveTo>
                    <a:pt x="205264" y="391001"/>
                  </a:moveTo>
                  <a:lnTo>
                    <a:pt x="109061" y="428149"/>
                  </a:lnTo>
                  <a:lnTo>
                    <a:pt x="7144" y="391001"/>
                  </a:lnTo>
                  <a:lnTo>
                    <a:pt x="7144" y="48101"/>
                  </a:lnTo>
                  <a:lnTo>
                    <a:pt x="106204" y="7144"/>
                  </a:lnTo>
                  <a:lnTo>
                    <a:pt x="205264" y="48101"/>
                  </a:ln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173" name="Freeform: Shape 172">
              <a:extLst>
                <a:ext uri="{FF2B5EF4-FFF2-40B4-BE49-F238E27FC236}">
                  <a16:creationId xmlns:a16="http://schemas.microsoft.com/office/drawing/2014/main" id="{938B858E-7D58-4AD2-8860-3B358BA48E52}"/>
                </a:ext>
              </a:extLst>
            </p:cNvPr>
            <p:cNvSpPr/>
            <p:nvPr/>
          </p:nvSpPr>
          <p:spPr bwMode="gray">
            <a:xfrm>
              <a:off x="3132278" y="2327189"/>
              <a:ext cx="235828" cy="75036"/>
            </a:xfrm>
            <a:custGeom>
              <a:avLst/>
              <a:gdLst/>
              <a:ahLst/>
              <a:cxnLst/>
              <a:rect l="0" t="0" r="0" b="0"/>
              <a:pathLst>
                <a:path w="209550" h="66675">
                  <a:moveTo>
                    <a:pt x="205264" y="65246"/>
                  </a:moveTo>
                  <a:lnTo>
                    <a:pt x="205264" y="44291"/>
                  </a:lnTo>
                  <a:cubicBezTo>
                    <a:pt x="205264" y="23336"/>
                    <a:pt x="188119" y="7144"/>
                    <a:pt x="168116" y="7144"/>
                  </a:cubicBezTo>
                  <a:lnTo>
                    <a:pt x="44291" y="7144"/>
                  </a:lnTo>
                  <a:cubicBezTo>
                    <a:pt x="24289" y="7144"/>
                    <a:pt x="7144" y="24289"/>
                    <a:pt x="7144" y="44291"/>
                  </a:cubicBezTo>
                  <a:lnTo>
                    <a:pt x="7144" y="65246"/>
                  </a:lnTo>
                  <a:lnTo>
                    <a:pt x="205264" y="6524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174" name="Freeform: Shape 173">
              <a:extLst>
                <a:ext uri="{FF2B5EF4-FFF2-40B4-BE49-F238E27FC236}">
                  <a16:creationId xmlns:a16="http://schemas.microsoft.com/office/drawing/2014/main" id="{137CABF8-AD46-4ED7-A8C9-42DE0E1B91A7}"/>
                </a:ext>
              </a:extLst>
            </p:cNvPr>
            <p:cNvSpPr/>
            <p:nvPr/>
          </p:nvSpPr>
          <p:spPr bwMode="gray">
            <a:xfrm>
              <a:off x="3132278" y="2778478"/>
              <a:ext cx="235828" cy="64317"/>
            </a:xfrm>
            <a:custGeom>
              <a:avLst/>
              <a:gdLst/>
              <a:ahLst/>
              <a:cxnLst/>
              <a:rect l="0" t="0" r="0" b="0"/>
              <a:pathLst>
                <a:path w="209550" h="57150">
                  <a:moveTo>
                    <a:pt x="7144" y="7144"/>
                  </a:moveTo>
                  <a:lnTo>
                    <a:pt x="7144" y="19526"/>
                  </a:lnTo>
                  <a:cubicBezTo>
                    <a:pt x="7144" y="40481"/>
                    <a:pt x="24289" y="56674"/>
                    <a:pt x="44291" y="56674"/>
                  </a:cubicBezTo>
                  <a:lnTo>
                    <a:pt x="167164" y="56674"/>
                  </a:lnTo>
                  <a:cubicBezTo>
                    <a:pt x="188119" y="56674"/>
                    <a:pt x="204311" y="39529"/>
                    <a:pt x="204311" y="19526"/>
                  </a:cubicBezTo>
                  <a:lnTo>
                    <a:pt x="204311"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175" name="Freeform: Shape 174">
              <a:extLst>
                <a:ext uri="{FF2B5EF4-FFF2-40B4-BE49-F238E27FC236}">
                  <a16:creationId xmlns:a16="http://schemas.microsoft.com/office/drawing/2014/main" id="{73989660-88FF-4342-9ECD-94ADEE66360E}"/>
                </a:ext>
              </a:extLst>
            </p:cNvPr>
            <p:cNvSpPr/>
            <p:nvPr/>
          </p:nvSpPr>
          <p:spPr bwMode="gray">
            <a:xfrm>
              <a:off x="3407769" y="2427952"/>
              <a:ext cx="375181" cy="375181"/>
            </a:xfrm>
            <a:custGeom>
              <a:avLst/>
              <a:gdLst/>
              <a:ahLst/>
              <a:cxnLst/>
              <a:rect l="0" t="0" r="0" b="0"/>
              <a:pathLst>
                <a:path w="333375" h="333375">
                  <a:moveTo>
                    <a:pt x="329089" y="168116"/>
                  </a:moveTo>
                  <a:cubicBezTo>
                    <a:pt x="329089" y="257019"/>
                    <a:pt x="257019" y="329089"/>
                    <a:pt x="168116" y="329089"/>
                  </a:cubicBezTo>
                  <a:cubicBezTo>
                    <a:pt x="79214" y="329089"/>
                    <a:pt x="7144" y="257019"/>
                    <a:pt x="7144" y="168116"/>
                  </a:cubicBezTo>
                  <a:cubicBezTo>
                    <a:pt x="7144" y="79214"/>
                    <a:pt x="79214" y="7144"/>
                    <a:pt x="168116" y="7144"/>
                  </a:cubicBezTo>
                  <a:cubicBezTo>
                    <a:pt x="257019" y="7144"/>
                    <a:pt x="329089" y="79214"/>
                    <a:pt x="329089" y="168116"/>
                  </a:cubicBez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176" name="Freeform: Shape 175">
              <a:extLst>
                <a:ext uri="{FF2B5EF4-FFF2-40B4-BE49-F238E27FC236}">
                  <a16:creationId xmlns:a16="http://schemas.microsoft.com/office/drawing/2014/main" id="{F766A083-C4FB-40CD-BBB2-DEBA9D55F3CF}"/>
                </a:ext>
              </a:extLst>
            </p:cNvPr>
            <p:cNvSpPr/>
            <p:nvPr/>
          </p:nvSpPr>
          <p:spPr bwMode="gray">
            <a:xfrm>
              <a:off x="3436711" y="2456894"/>
              <a:ext cx="310864" cy="310864"/>
            </a:xfrm>
            <a:custGeom>
              <a:avLst/>
              <a:gdLst/>
              <a:ahLst/>
              <a:cxnLst/>
              <a:rect l="0" t="0" r="0" b="0"/>
              <a:pathLst>
                <a:path w="276225" h="276225">
                  <a:moveTo>
                    <a:pt x="277654" y="142399"/>
                  </a:moveTo>
                  <a:cubicBezTo>
                    <a:pt x="277654" y="217098"/>
                    <a:pt x="217098" y="277654"/>
                    <a:pt x="142399" y="277654"/>
                  </a:cubicBezTo>
                  <a:cubicBezTo>
                    <a:pt x="67699" y="277654"/>
                    <a:pt x="7144" y="217098"/>
                    <a:pt x="7144" y="142399"/>
                  </a:cubicBezTo>
                  <a:cubicBezTo>
                    <a:pt x="7144" y="67699"/>
                    <a:pt x="67699" y="7144"/>
                    <a:pt x="142399" y="7144"/>
                  </a:cubicBezTo>
                  <a:cubicBezTo>
                    <a:pt x="217098" y="7144"/>
                    <a:pt x="277654" y="67699"/>
                    <a:pt x="277654" y="142399"/>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177" name="Freeform: Shape 176">
              <a:extLst>
                <a:ext uri="{FF2B5EF4-FFF2-40B4-BE49-F238E27FC236}">
                  <a16:creationId xmlns:a16="http://schemas.microsoft.com/office/drawing/2014/main" id="{AB7D3BFF-0826-434C-A576-A8371632EAE9}"/>
                </a:ext>
              </a:extLst>
            </p:cNvPr>
            <p:cNvSpPr/>
            <p:nvPr/>
          </p:nvSpPr>
          <p:spPr bwMode="gray">
            <a:xfrm>
              <a:off x="3588927" y="2609110"/>
              <a:ext cx="160792" cy="160792"/>
            </a:xfrm>
            <a:custGeom>
              <a:avLst/>
              <a:gdLst/>
              <a:ahLst/>
              <a:cxnLst/>
              <a:rect l="0" t="0" r="0" b="0"/>
              <a:pathLst>
                <a:path w="142875" h="142875">
                  <a:moveTo>
                    <a:pt x="7144" y="141446"/>
                  </a:moveTo>
                  <a:lnTo>
                    <a:pt x="7144" y="7144"/>
                  </a:lnTo>
                  <a:lnTo>
                    <a:pt x="142399" y="7144"/>
                  </a:lnTo>
                  <a:lnTo>
                    <a:pt x="142399" y="7144"/>
                  </a:lnTo>
                  <a:cubicBezTo>
                    <a:pt x="142399" y="81439"/>
                    <a:pt x="82391" y="141446"/>
                    <a:pt x="7144" y="141446"/>
                  </a:cubicBezTo>
                  <a:lnTo>
                    <a:pt x="7144" y="14144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178" name="Freeform: Shape 177">
              <a:extLst>
                <a:ext uri="{FF2B5EF4-FFF2-40B4-BE49-F238E27FC236}">
                  <a16:creationId xmlns:a16="http://schemas.microsoft.com/office/drawing/2014/main" id="{BDE382B5-1543-4138-AA5B-9F702D7D1A98}"/>
                </a:ext>
              </a:extLst>
            </p:cNvPr>
            <p:cNvSpPr/>
            <p:nvPr/>
          </p:nvSpPr>
          <p:spPr bwMode="gray">
            <a:xfrm>
              <a:off x="3497812" y="2517996"/>
              <a:ext cx="192950" cy="192950"/>
            </a:xfrm>
            <a:custGeom>
              <a:avLst/>
              <a:gdLst/>
              <a:ahLst/>
              <a:cxnLst/>
              <a:rect l="0" t="0" r="0" b="0"/>
              <a:pathLst>
                <a:path w="171450" h="171450">
                  <a:moveTo>
                    <a:pt x="169069" y="88106"/>
                  </a:moveTo>
                  <a:cubicBezTo>
                    <a:pt x="169069" y="132821"/>
                    <a:pt x="132821" y="169069"/>
                    <a:pt x="88106" y="169069"/>
                  </a:cubicBezTo>
                  <a:cubicBezTo>
                    <a:pt x="43392" y="169069"/>
                    <a:pt x="7144" y="132821"/>
                    <a:pt x="7144" y="88106"/>
                  </a:cubicBezTo>
                  <a:cubicBezTo>
                    <a:pt x="7144" y="43392"/>
                    <a:pt x="43392" y="7144"/>
                    <a:pt x="88106" y="7144"/>
                  </a:cubicBezTo>
                  <a:cubicBezTo>
                    <a:pt x="132821" y="7144"/>
                    <a:pt x="169069" y="43392"/>
                    <a:pt x="169069" y="8810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179" name="Freeform: Shape 178">
              <a:extLst>
                <a:ext uri="{FF2B5EF4-FFF2-40B4-BE49-F238E27FC236}">
                  <a16:creationId xmlns:a16="http://schemas.microsoft.com/office/drawing/2014/main" id="{90F061E6-F80F-4710-90BC-F6AC528D9402}"/>
                </a:ext>
              </a:extLst>
            </p:cNvPr>
            <p:cNvSpPr/>
            <p:nvPr/>
          </p:nvSpPr>
          <p:spPr bwMode="gray">
            <a:xfrm>
              <a:off x="3528898" y="2549081"/>
              <a:ext cx="75036" cy="75036"/>
            </a:xfrm>
            <a:custGeom>
              <a:avLst/>
              <a:gdLst/>
              <a:ahLst/>
              <a:cxnLst/>
              <a:rect l="0" t="0" r="0" b="0"/>
              <a:pathLst>
                <a:path w="66675" h="66675">
                  <a:moveTo>
                    <a:pt x="68104" y="37624"/>
                  </a:moveTo>
                  <a:cubicBezTo>
                    <a:pt x="68104" y="54457"/>
                    <a:pt x="54457" y="68104"/>
                    <a:pt x="37624" y="68104"/>
                  </a:cubicBezTo>
                  <a:cubicBezTo>
                    <a:pt x="20790" y="68104"/>
                    <a:pt x="7144" y="54457"/>
                    <a:pt x="7144" y="37624"/>
                  </a:cubicBezTo>
                  <a:cubicBezTo>
                    <a:pt x="7144" y="20790"/>
                    <a:pt x="20790" y="7144"/>
                    <a:pt x="37624" y="7144"/>
                  </a:cubicBezTo>
                  <a:cubicBezTo>
                    <a:pt x="54457" y="7144"/>
                    <a:pt x="68104" y="20790"/>
                    <a:pt x="68104" y="37624"/>
                  </a:cubicBezTo>
                  <a:close/>
                </a:path>
              </a:pathLst>
            </a:custGeom>
            <a:solidFill>
              <a:srgbClr val="FFFFFF"/>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180" name="Freeform: Shape 179">
              <a:extLst>
                <a:ext uri="{FF2B5EF4-FFF2-40B4-BE49-F238E27FC236}">
                  <a16:creationId xmlns:a16="http://schemas.microsoft.com/office/drawing/2014/main" id="{622B768B-0EDA-4DA8-86FE-1D36A74A97D2}"/>
                </a:ext>
              </a:extLst>
            </p:cNvPr>
            <p:cNvSpPr/>
            <p:nvPr/>
          </p:nvSpPr>
          <p:spPr bwMode="gray">
            <a:xfrm>
              <a:off x="3388474" y="2416160"/>
              <a:ext cx="64317" cy="64317"/>
            </a:xfrm>
            <a:custGeom>
              <a:avLst/>
              <a:gdLst/>
              <a:ahLst/>
              <a:cxnLst/>
              <a:rect l="0" t="0" r="0" b="0"/>
              <a:pathLst>
                <a:path w="57150" h="57150">
                  <a:moveTo>
                    <a:pt x="58579" y="32861"/>
                  </a:moveTo>
                  <a:cubicBezTo>
                    <a:pt x="58579" y="47065"/>
                    <a:pt x="47065" y="58579"/>
                    <a:pt x="32861" y="58579"/>
                  </a:cubicBezTo>
                  <a:cubicBezTo>
                    <a:pt x="18658" y="58579"/>
                    <a:pt x="7144" y="47065"/>
                    <a:pt x="7144" y="32861"/>
                  </a:cubicBezTo>
                  <a:cubicBezTo>
                    <a:pt x="7144" y="18658"/>
                    <a:pt x="18658" y="7144"/>
                    <a:pt x="32861" y="7144"/>
                  </a:cubicBezTo>
                  <a:cubicBezTo>
                    <a:pt x="47065" y="7144"/>
                    <a:pt x="58579" y="18658"/>
                    <a:pt x="58579" y="328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181" name="Freeform: Shape 180">
              <a:extLst>
                <a:ext uri="{FF2B5EF4-FFF2-40B4-BE49-F238E27FC236}">
                  <a16:creationId xmlns:a16="http://schemas.microsoft.com/office/drawing/2014/main" id="{1DF97FEB-6015-42C0-8D4C-086FC57F34F9}"/>
                </a:ext>
              </a:extLst>
            </p:cNvPr>
            <p:cNvSpPr/>
            <p:nvPr/>
          </p:nvSpPr>
          <p:spPr bwMode="gray">
            <a:xfrm>
              <a:off x="3132278" y="2392577"/>
              <a:ext cx="96475" cy="396620"/>
            </a:xfrm>
            <a:custGeom>
              <a:avLst/>
              <a:gdLst/>
              <a:ahLst/>
              <a:cxnLst/>
              <a:rect l="0" t="0" r="0" b="0"/>
              <a:pathLst>
                <a:path w="85725" h="352425">
                  <a:moveTo>
                    <a:pt x="7144" y="7144"/>
                  </a:moveTo>
                  <a:lnTo>
                    <a:pt x="83344" y="7144"/>
                  </a:lnTo>
                  <a:lnTo>
                    <a:pt x="83344" y="350044"/>
                  </a:lnTo>
                  <a:lnTo>
                    <a:pt x="7144" y="35004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182" name="Freeform: Shape 181">
              <a:extLst>
                <a:ext uri="{FF2B5EF4-FFF2-40B4-BE49-F238E27FC236}">
                  <a16:creationId xmlns:a16="http://schemas.microsoft.com/office/drawing/2014/main" id="{F2D3AD32-8F8A-44BE-96AD-513AC29B4A2C}"/>
                </a:ext>
              </a:extLst>
            </p:cNvPr>
            <p:cNvSpPr/>
            <p:nvPr/>
          </p:nvSpPr>
          <p:spPr bwMode="gray">
            <a:xfrm>
              <a:off x="3451718" y="2316470"/>
              <a:ext cx="289425" cy="85756"/>
            </a:xfrm>
            <a:custGeom>
              <a:avLst/>
              <a:gdLst/>
              <a:ahLst/>
              <a:cxnLst/>
              <a:rect l="0" t="0" r="0" b="0"/>
              <a:pathLst>
                <a:path w="257175" h="76200">
                  <a:moveTo>
                    <a:pt x="251936" y="75724"/>
                  </a:moveTo>
                  <a:lnTo>
                    <a:pt x="7144" y="75724"/>
                  </a:lnTo>
                  <a:lnTo>
                    <a:pt x="41434" y="17621"/>
                  </a:lnTo>
                  <a:cubicBezTo>
                    <a:pt x="45244" y="10954"/>
                    <a:pt x="52864" y="7144"/>
                    <a:pt x="60484" y="7144"/>
                  </a:cubicBezTo>
                  <a:lnTo>
                    <a:pt x="198596" y="7144"/>
                  </a:lnTo>
                  <a:cubicBezTo>
                    <a:pt x="206216" y="7144"/>
                    <a:pt x="213836" y="10954"/>
                    <a:pt x="217646" y="17621"/>
                  </a:cubicBezTo>
                  <a:lnTo>
                    <a:pt x="251936" y="7572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grpSp>
    </p:spTree>
    <p:extLst>
      <p:ext uri="{BB962C8B-B14F-4D97-AF65-F5344CB8AC3E}">
        <p14:creationId xmlns:p14="http://schemas.microsoft.com/office/powerpoint/2010/main" val="415621818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4" name="Text Box 3">
            <a:extLst>
              <a:ext uri="{FF2B5EF4-FFF2-40B4-BE49-F238E27FC236}">
                <a16:creationId xmlns:a16="http://schemas.microsoft.com/office/drawing/2014/main" id="{BFC991F2-C198-4DFA-A3DD-837B92B6FC2C}"/>
              </a:ext>
            </a:extLst>
          </p:cNvPr>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6" name="MS logo white - EMF" descr="Microsoft logo white text version">
            <a:extLst>
              <a:ext uri="{FF2B5EF4-FFF2-40B4-BE49-F238E27FC236}">
                <a16:creationId xmlns:a16="http://schemas.microsoft.com/office/drawing/2014/main" id="{7ED08473-B41D-46AF-863E-DC60ABC3EEEF}"/>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7" name="Text Box 3">
            <a:extLst>
              <a:ext uri="{FF2B5EF4-FFF2-40B4-BE49-F238E27FC236}">
                <a16:creationId xmlns:a16="http://schemas.microsoft.com/office/drawing/2014/main" id="{88BB7400-762B-4616-A88F-C78A743ED5D7}"/>
              </a:ext>
            </a:extLst>
          </p:cNvPr>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descr="Microsoft logo white text version">
            <a:extLst>
              <a:ext uri="{FF2B5EF4-FFF2-40B4-BE49-F238E27FC236}">
                <a16:creationId xmlns:a16="http://schemas.microsoft.com/office/drawing/2014/main" id="{ACC80F05-E83D-453E-B6F1-2FC07AB08AF4}"/>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71119603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4603869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04.xml><?xml version="1.0" encoding="utf-8"?>
<p:sldLayout xmlns:a="http://schemas.openxmlformats.org/drawingml/2006/main" xmlns:r="http://schemas.openxmlformats.org/officeDocument/2006/relationships" xmlns:p="http://schemas.openxmlformats.org/presentationml/2006/main">
  <p:cSld name="Video slide 2">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0053116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05.xml><?xml version="1.0" encoding="utf-8"?>
<p:sldLayout xmlns:a="http://schemas.openxmlformats.org/drawingml/2006/main" xmlns:r="http://schemas.openxmlformats.org/officeDocument/2006/relationships" xmlns:p="http://schemas.openxmlformats.org/presentationml/2006/main">
  <p:cSld name="1_Title Slide Photo Layout 2">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269305" y="2084187"/>
            <a:ext cx="7171337" cy="1793090"/>
          </a:xfrm>
          <a:noFill/>
        </p:spPr>
        <p:txBody>
          <a:bodyPr lIns="0" tIns="91440" rIns="146304" bIns="91440" anchor="b" anchorCtr="0"/>
          <a:lstStyle>
            <a:lvl1pPr marL="0" indent="0">
              <a:defRPr sz="4800" spc="-74" baseline="0">
                <a:solidFill>
                  <a:schemeClr val="bg1"/>
                </a:solidFill>
              </a:defRPr>
            </a:lvl1pPr>
          </a:lstStyle>
          <a:p>
            <a:r>
              <a:rPr lang="en-US"/>
              <a:t>Presentation title</a:t>
            </a:r>
          </a:p>
        </p:txBody>
      </p:sp>
      <p:sp>
        <p:nvSpPr>
          <p:cNvPr id="7" name="Text Placeholder 4"/>
          <p:cNvSpPr>
            <a:spLocks noGrp="1"/>
          </p:cNvSpPr>
          <p:nvPr>
            <p:ph type="body" sz="quarter" idx="12" hasCustomPrompt="1"/>
          </p:nvPr>
        </p:nvSpPr>
        <p:spPr>
          <a:xfrm>
            <a:off x="269305" y="3878574"/>
            <a:ext cx="7171337" cy="1792326"/>
          </a:xfrm>
          <a:noFill/>
        </p:spPr>
        <p:txBody>
          <a:bodyPr lIns="0" tIns="109728" rIns="146304" bIns="109728">
            <a:noAutofit/>
          </a:bodyPr>
          <a:lstStyle>
            <a:lvl1pPr marL="0" indent="0">
              <a:spcBef>
                <a:spcPts val="0"/>
              </a:spcBef>
              <a:buNone/>
              <a:defRPr sz="2400" spc="0" baseline="0">
                <a:solidFill>
                  <a:schemeClr val="bg1"/>
                </a:solidFill>
                <a:latin typeface="+mj-lt"/>
              </a:defRPr>
            </a:lvl1pPr>
          </a:lstStyle>
          <a:p>
            <a:pPr lvl="0"/>
            <a:r>
              <a:rPr lang="en-US"/>
              <a:t>Speaker Name</a:t>
            </a:r>
          </a:p>
          <a:p>
            <a:pPr lvl="0"/>
            <a:r>
              <a:rPr lang="en-US"/>
              <a:t>Title</a:t>
            </a:r>
          </a:p>
          <a:p>
            <a:pPr lvl="0"/>
            <a:r>
              <a:rPr lang="en-US"/>
              <a:t>Microsoft</a:t>
            </a:r>
          </a:p>
        </p:txBody>
      </p:sp>
    </p:spTree>
    <p:extLst>
      <p:ext uri="{BB962C8B-B14F-4D97-AF65-F5344CB8AC3E}">
        <p14:creationId xmlns:p14="http://schemas.microsoft.com/office/powerpoint/2010/main" val="2184277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6.xml><?xml version="1.0" encoding="utf-8"?>
<p:sldLayout xmlns:a="http://schemas.openxmlformats.org/drawingml/2006/main" xmlns:r="http://schemas.openxmlformats.org/officeDocument/2006/relationships" xmlns:p="http://schemas.openxmlformats.org/presentationml/2006/main">
  <p:cSld name="6_Title Only">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354826"/>
            <a:ext cx="11655840" cy="899665"/>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4195899781"/>
      </p:ext>
    </p:extLst>
  </p:cSld>
  <p:clrMapOvr>
    <a:masterClrMapping/>
  </p:clrMapOvr>
  <p:transition>
    <p:fade/>
  </p:transition>
</p:sldLayout>
</file>

<file path=ppt/slideLayouts/slideLayout307.xml><?xml version="1.0" encoding="utf-8"?>
<p:sldLayout xmlns:a="http://schemas.openxmlformats.org/drawingml/2006/main" xmlns:r="http://schemas.openxmlformats.org/officeDocument/2006/relationships" xmlns:p="http://schemas.openxmlformats.org/presentationml/2006/main" showMasterSp="0">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9241" y="289560"/>
            <a:ext cx="11655840" cy="899665"/>
          </a:xfrm>
        </p:spPr>
        <p:txBody>
          <a:bodyPr/>
          <a:lstStyle>
            <a:lvl1pPr marL="0" indent="0">
              <a:defRPr sz="4000"/>
            </a:lvl1pPr>
          </a:lstStyle>
          <a:p>
            <a:r>
              <a:rPr lang="en-US"/>
              <a:t>Click to edit Master title style</a:t>
            </a:r>
          </a:p>
        </p:txBody>
      </p:sp>
      <p:sp>
        <p:nvSpPr>
          <p:cNvPr id="12" name="Footer Placeholder 2">
            <a:extLst>
              <a:ext uri="{FF2B5EF4-FFF2-40B4-BE49-F238E27FC236}">
                <a16:creationId xmlns:a16="http://schemas.microsoft.com/office/drawing/2014/main" id="{794D6D46-A209-4A67-9656-35645F199AB3}"/>
              </a:ext>
            </a:extLst>
          </p:cNvPr>
          <p:cNvSpPr>
            <a:spLocks noGrp="1"/>
          </p:cNvSpPr>
          <p:nvPr>
            <p:ph type="ftr" sz="quarter" idx="3"/>
          </p:nvPr>
        </p:nvSpPr>
        <p:spPr>
          <a:xfrm>
            <a:off x="4855263" y="6432816"/>
            <a:ext cx="2481476" cy="364224"/>
          </a:xfrm>
          <a:prstGeom prst="rect">
            <a:avLst/>
          </a:prstGeom>
        </p:spPr>
        <p:txBody>
          <a:bodyPr vert="horz" lIns="75121" tIns="37555" rIns="75121" bIns="37555" rtlCol="0" anchor="ctr"/>
          <a:lstStyle>
            <a:lvl1pPr algn="l">
              <a:defRPr sz="900">
                <a:solidFill>
                  <a:schemeClr val="accent1"/>
                </a:solidFill>
              </a:defRPr>
            </a:lvl1pPr>
          </a:lstStyle>
          <a:p>
            <a:pPr algn="ctr" defTabSz="744802"/>
            <a:r>
              <a:rPr lang="en-US"/>
              <a:t>@Techielass</a:t>
            </a:r>
          </a:p>
        </p:txBody>
      </p:sp>
      <p:sp>
        <p:nvSpPr>
          <p:cNvPr id="16" name="Slide Number Placeholder 4">
            <a:extLst>
              <a:ext uri="{FF2B5EF4-FFF2-40B4-BE49-F238E27FC236}">
                <a16:creationId xmlns:a16="http://schemas.microsoft.com/office/drawing/2014/main" id="{DFB5EC3D-5D4B-4F52-9482-306CE97F25C7}"/>
              </a:ext>
            </a:extLst>
          </p:cNvPr>
          <p:cNvSpPr>
            <a:spLocks noGrp="1"/>
          </p:cNvSpPr>
          <p:nvPr>
            <p:ph type="sldNum" sz="quarter" idx="4"/>
          </p:nvPr>
        </p:nvSpPr>
        <p:spPr>
          <a:xfrm>
            <a:off x="11573565" y="6432816"/>
            <a:ext cx="349196" cy="364224"/>
          </a:xfrm>
          <a:prstGeom prst="rect">
            <a:avLst/>
          </a:prstGeom>
        </p:spPr>
        <p:txBody>
          <a:bodyPr vert="horz" lIns="75121" tIns="37555" rIns="0" bIns="37555" rtlCol="0" anchor="ctr"/>
          <a:lstStyle>
            <a:lvl1pPr algn="r" rtl="0">
              <a:defRPr lang="en-US" sz="900" smtClean="0">
                <a:solidFill>
                  <a:schemeClr val="accent1"/>
                </a:solidFill>
              </a:defRPr>
            </a:lvl1pPr>
          </a:lstStyle>
          <a:p>
            <a:pPr defTabSz="744802"/>
            <a:fld id="{894E8EF0-91FF-4791-8529-F57CE0475C15}" type="slidenum">
              <a:rPr lang="en-US" smtClean="0"/>
              <a:pPr defTabSz="744802"/>
              <a:t>‹#›</a:t>
            </a:fld>
            <a:endParaRPr lang="en-US"/>
          </a:p>
        </p:txBody>
      </p:sp>
    </p:spTree>
    <p:extLst>
      <p:ext uri="{BB962C8B-B14F-4D97-AF65-F5344CB8AC3E}">
        <p14:creationId xmlns:p14="http://schemas.microsoft.com/office/powerpoint/2010/main" val="1322209238"/>
      </p:ext>
    </p:extLst>
  </p:cSld>
  <p:clrMapOvr>
    <a:masterClrMapping/>
  </p:clrMapOvr>
  <p:transition>
    <p:fade/>
  </p:transition>
  <p:extLst>
    <p:ext uri="{DCECCB84-F9BA-43D5-87BE-67443E8EF086}">
      <p15:sldGuideLst xmlns:p15="http://schemas.microsoft.com/office/powerpoint/2012/main"/>
    </p:ext>
  </p:extLst>
</p:sldLayout>
</file>

<file path=ppt/slideLayouts/slideLayout308.xml><?xml version="1.0" encoding="utf-8"?>
<p:sldLayout xmlns:a="http://schemas.openxmlformats.org/drawingml/2006/main" xmlns:r="http://schemas.openxmlformats.org/officeDocument/2006/relationships" xmlns:p="http://schemas.openxmlformats.org/presentationml/2006/main">
  <p:cSld name="1_Team Leader 1">
    <p:bg>
      <p:bgRef idx="1001">
        <a:schemeClr val="bg1"/>
      </p:bgRef>
    </p:bg>
    <p:spTree>
      <p:nvGrpSpPr>
        <p:cNvPr id="1" name=""/>
        <p:cNvGrpSpPr/>
        <p:nvPr/>
      </p:nvGrpSpPr>
      <p:grpSpPr>
        <a:xfrm>
          <a:off x="0" y="0"/>
          <a:ext cx="0" cy="0"/>
          <a:chOff x="0" y="0"/>
          <a:chExt cx="0" cy="0"/>
        </a:xfrm>
      </p:grpSpPr>
      <p:sp>
        <p:nvSpPr>
          <p:cNvPr id="7" name="Picture Placeholder 6"/>
          <p:cNvSpPr>
            <a:spLocks noGrp="1"/>
          </p:cNvSpPr>
          <p:nvPr>
            <p:ph type="pic" sz="quarter" idx="25" hasCustomPrompt="1"/>
          </p:nvPr>
        </p:nvSpPr>
        <p:spPr>
          <a:xfrm>
            <a:off x="293688" y="292100"/>
            <a:ext cx="11604625" cy="3556569"/>
          </a:xfrm>
          <a:pattFill prst="pct5">
            <a:fgClr>
              <a:schemeClr val="accent3"/>
            </a:fgClr>
            <a:bgClr>
              <a:schemeClr val="bg1"/>
            </a:bgClr>
          </a:pattFill>
          <a:ln>
            <a:noFill/>
          </a:ln>
        </p:spPr>
        <p:txBody>
          <a:bodyPr lIns="360000" tIns="360000" rIns="360000" bIns="360000">
            <a:normAutofit/>
          </a:bodyPr>
          <a:lstStyle>
            <a:lvl1pPr algn="ctr">
              <a:defRPr sz="1001" b="1" i="0" cap="none" spc="0" baseline="0">
                <a:solidFill>
                  <a:schemeClr val="accent6"/>
                </a:solidFill>
                <a:latin typeface="+mn-lt"/>
                <a:ea typeface="Muli" charset="0"/>
                <a:cs typeface="Muli" charset="0"/>
              </a:defRPr>
            </a:lvl1pPr>
          </a:lstStyle>
          <a:p>
            <a:r>
              <a:rPr lang="en-US"/>
              <a:t>Image</a:t>
            </a:r>
          </a:p>
          <a:p>
            <a:endParaRPr lang="en-US"/>
          </a:p>
        </p:txBody>
      </p:sp>
      <p:sp>
        <p:nvSpPr>
          <p:cNvPr id="3" name="Title 2">
            <a:extLst>
              <a:ext uri="{FF2B5EF4-FFF2-40B4-BE49-F238E27FC236}">
                <a16:creationId xmlns:a16="http://schemas.microsoft.com/office/drawing/2014/main" id="{03804824-1921-46B6-BFF8-2EF1AD046A54}"/>
              </a:ext>
            </a:extLst>
          </p:cNvPr>
          <p:cNvSpPr>
            <a:spLocks noGrp="1"/>
          </p:cNvSpPr>
          <p:nvPr>
            <p:ph type="title"/>
          </p:nvPr>
        </p:nvSpPr>
        <p:spPr>
          <a:xfrm>
            <a:off x="586740" y="4313017"/>
            <a:ext cx="5936890" cy="1255270"/>
          </a:xfrm>
        </p:spPr>
        <p:txBody>
          <a:bodyPr/>
          <a:lstStyle>
            <a:lvl1pPr algn="l">
              <a:defRPr/>
            </a:lvl1pPr>
          </a:lstStyle>
          <a:p>
            <a:r>
              <a:rPr lang="en-US"/>
              <a:t>Click to edit Master title style</a:t>
            </a:r>
          </a:p>
        </p:txBody>
      </p:sp>
    </p:spTree>
    <p:extLst>
      <p:ext uri="{BB962C8B-B14F-4D97-AF65-F5344CB8AC3E}">
        <p14:creationId xmlns:p14="http://schemas.microsoft.com/office/powerpoint/2010/main" val="1148753414"/>
      </p:ext>
    </p:extLst>
  </p:cSld>
  <p:clrMapOvr>
    <a:overrideClrMapping bg1="lt1" tx1="dk1" bg2="lt2" tx2="dk2" accent1="accent1" accent2="accent2" accent3="accent3" accent4="accent4" accent5="accent5" accent6="accent6" hlink="hlink" folHlink="folHlink"/>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635793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2437406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p:cSld name="4_Company History 1">
    <p:spTree>
      <p:nvGrpSpPr>
        <p:cNvPr id="1" name=""/>
        <p:cNvGrpSpPr/>
        <p:nvPr/>
      </p:nvGrpSpPr>
      <p:grpSpPr>
        <a:xfrm>
          <a:off x="0" y="0"/>
          <a:ext cx="0" cy="0"/>
          <a:chOff x="0" y="0"/>
          <a:chExt cx="0" cy="0"/>
        </a:xfrm>
      </p:grpSpPr>
      <p:sp>
        <p:nvSpPr>
          <p:cNvPr id="12" name="Rectangle 11"/>
          <p:cNvSpPr>
            <a:spLocks/>
          </p:cNvSpPr>
          <p:nvPr/>
        </p:nvSpPr>
        <p:spPr>
          <a:xfrm>
            <a:off x="9910489" y="4173844"/>
            <a:ext cx="2281511" cy="268415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6" name="Title 3">
            <a:extLst>
              <a:ext uri="{FF2B5EF4-FFF2-40B4-BE49-F238E27FC236}">
                <a16:creationId xmlns:a16="http://schemas.microsoft.com/office/drawing/2014/main" id="{AD3BA088-9EE2-4E1B-A911-5C8C54E4B319}"/>
              </a:ext>
            </a:extLst>
          </p:cNvPr>
          <p:cNvSpPr>
            <a:spLocks noGrp="1"/>
          </p:cNvSpPr>
          <p:nvPr>
            <p:ph type="title"/>
          </p:nvPr>
        </p:nvSpPr>
        <p:spPr>
          <a:xfrm>
            <a:off x="584200" y="2077958"/>
            <a:ext cx="5209836" cy="430887"/>
          </a:xfrm>
        </p:spPr>
        <p:txBody>
          <a:bodyPr anchor="b"/>
          <a:lstStyle>
            <a:lvl1pPr algn="l">
              <a:defRPr sz="2800">
                <a:solidFill>
                  <a:schemeClr val="accent1"/>
                </a:solidFill>
              </a:defRPr>
            </a:lvl1pPr>
          </a:lstStyle>
          <a:p>
            <a:r>
              <a:rPr lang="en-US"/>
              <a:t>Click to edit Master title style</a:t>
            </a:r>
          </a:p>
        </p:txBody>
      </p:sp>
      <p:sp>
        <p:nvSpPr>
          <p:cNvPr id="7" name="Text Placeholder 13">
            <a:extLst>
              <a:ext uri="{FF2B5EF4-FFF2-40B4-BE49-F238E27FC236}">
                <a16:creationId xmlns:a16="http://schemas.microsoft.com/office/drawing/2014/main" id="{0AF52823-D12A-4E82-B2BC-6C7EA62FC18F}"/>
              </a:ext>
            </a:extLst>
          </p:cNvPr>
          <p:cNvSpPr>
            <a:spLocks noGrp="1"/>
          </p:cNvSpPr>
          <p:nvPr>
            <p:ph type="body" sz="quarter" idx="10"/>
          </p:nvPr>
        </p:nvSpPr>
        <p:spPr>
          <a:xfrm>
            <a:off x="584200" y="2614892"/>
            <a:ext cx="5215659" cy="600164"/>
          </a:xfrm>
        </p:spPr>
        <p:txBody>
          <a:bodyPr/>
          <a:lstStyle>
            <a:lvl1pPr marL="0" indent="0">
              <a:spcBef>
                <a:spcPts val="600"/>
              </a:spcBef>
              <a:spcAft>
                <a:spcPts val="600"/>
              </a:spcAft>
              <a:buFont typeface="Arial" panose="020B0604020202020204" pitchFamily="34" charset="0"/>
              <a:buNone/>
              <a:defRPr sz="1400">
                <a:solidFill>
                  <a:schemeClr val="tx2"/>
                </a:solidFill>
              </a:defRPr>
            </a:lvl1pPr>
            <a:lvl2pPr marL="0" indent="0">
              <a:spcBef>
                <a:spcPts val="0"/>
              </a:spcBef>
              <a:buFont typeface="Arial" panose="020B0604020202020204" pitchFamily="34" charset="0"/>
              <a:buNone/>
              <a:defRPr sz="2000"/>
            </a:lvl2pPr>
            <a:lvl3pPr marL="0" indent="0">
              <a:buFont typeface="Arial" panose="020B0604020202020204" pitchFamily="34" charset="0"/>
              <a:buNone/>
              <a:defRPr sz="1400"/>
            </a:lvl3pPr>
            <a:lvl4pPr marL="0" indent="0">
              <a:buFont typeface="Arial" panose="020B0604020202020204" pitchFamily="34" charset="0"/>
              <a:buNone/>
              <a:defRPr sz="1200"/>
            </a:lvl4pPr>
            <a:lvl5pPr marL="0" indent="0">
              <a:buFont typeface="Arial" panose="020B0604020202020204" pitchFamily="34" charset="0"/>
              <a:buNone/>
              <a:defRPr sz="1200"/>
            </a:lvl5pPr>
          </a:lstStyle>
          <a:p>
            <a:pPr lvl="0"/>
            <a:r>
              <a:rPr lang="en-US"/>
              <a:t>Edit Master text styles</a:t>
            </a:r>
          </a:p>
          <a:p>
            <a:pPr lvl="1"/>
            <a:r>
              <a:rPr lang="en-US"/>
              <a:t>Second level</a:t>
            </a:r>
          </a:p>
        </p:txBody>
      </p:sp>
      <p:sp>
        <p:nvSpPr>
          <p:cNvPr id="8" name="Text Placeholder 13">
            <a:extLst>
              <a:ext uri="{FF2B5EF4-FFF2-40B4-BE49-F238E27FC236}">
                <a16:creationId xmlns:a16="http://schemas.microsoft.com/office/drawing/2014/main" id="{6792E897-0025-40CA-8870-AC58895FDA0E}"/>
              </a:ext>
            </a:extLst>
          </p:cNvPr>
          <p:cNvSpPr>
            <a:spLocks noGrp="1"/>
          </p:cNvSpPr>
          <p:nvPr>
            <p:ph type="body" sz="quarter" idx="11"/>
          </p:nvPr>
        </p:nvSpPr>
        <p:spPr>
          <a:xfrm>
            <a:off x="0" y="573620"/>
            <a:ext cx="6264322" cy="759880"/>
          </a:xfrm>
          <a:solidFill>
            <a:schemeClr val="accent1"/>
          </a:solidFill>
        </p:spPr>
        <p:txBody>
          <a:bodyPr wrap="none" lIns="45720" tIns="45720" rIns="45720" bIns="45720" anchor="ctr">
            <a:noAutofit/>
          </a:bodyPr>
          <a:lstStyle>
            <a:lvl1pPr marL="511175" indent="0">
              <a:spcBef>
                <a:spcPts val="600"/>
              </a:spcBef>
              <a:buFont typeface="Arial" panose="020B0604020202020204" pitchFamily="34" charset="0"/>
              <a:buNone/>
              <a:defRPr sz="2800">
                <a:solidFill>
                  <a:schemeClr val="bg1"/>
                </a:solidFill>
              </a:defRPr>
            </a:lvl1pPr>
            <a:lvl2pPr marL="0" indent="0">
              <a:spcBef>
                <a:spcPts val="0"/>
              </a:spcBef>
              <a:buFont typeface="Arial" panose="020B0604020202020204" pitchFamily="34" charset="0"/>
              <a:buNone/>
              <a:defRPr sz="1200"/>
            </a:lvl2pPr>
            <a:lvl3pPr marL="0" indent="0">
              <a:buFont typeface="Arial" panose="020B0604020202020204" pitchFamily="34" charset="0"/>
              <a:buNone/>
              <a:defRPr sz="1400"/>
            </a:lvl3pPr>
            <a:lvl4pPr marL="0" indent="0">
              <a:buFont typeface="Arial" panose="020B0604020202020204" pitchFamily="34" charset="0"/>
              <a:buNone/>
              <a:defRPr sz="1200"/>
            </a:lvl4pPr>
            <a:lvl5pPr marL="0" indent="0">
              <a:buFont typeface="Arial" panose="020B0604020202020204" pitchFamily="34" charset="0"/>
              <a:buNone/>
              <a:defRPr sz="1200"/>
            </a:lvl5pPr>
          </a:lstStyle>
          <a:p>
            <a:pPr lvl="0"/>
            <a:r>
              <a:rPr lang="en-US"/>
              <a:t>Edit Master text styles</a:t>
            </a:r>
          </a:p>
        </p:txBody>
      </p:sp>
      <p:sp>
        <p:nvSpPr>
          <p:cNvPr id="2" name="Rectangle 1">
            <a:extLst>
              <a:ext uri="{FF2B5EF4-FFF2-40B4-BE49-F238E27FC236}">
                <a16:creationId xmlns:a16="http://schemas.microsoft.com/office/drawing/2014/main" id="{F88134B9-5097-4FAD-8319-91ED71F0E18C}"/>
              </a:ext>
            </a:extLst>
          </p:cNvPr>
          <p:cNvSpPr/>
          <p:nvPr/>
        </p:nvSpPr>
        <p:spPr bwMode="auto">
          <a:xfrm>
            <a:off x="6392143" y="208231"/>
            <a:ext cx="5617649" cy="6427960"/>
          </a:xfrm>
          <a:prstGeom prst="rect">
            <a:avLst/>
          </a:prstGeom>
          <a:solidFill>
            <a:schemeClr val="bg1">
              <a:lumMod val="95000"/>
            </a:schemeClr>
          </a:solidFill>
          <a:ln w="10795" cap="flat" cmpd="sng" algn="ctr">
            <a:noFill/>
            <a:prstDash val="solid"/>
          </a:ln>
          <a:effectLst>
            <a:outerShdw blurRad="292100" dist="38100" dir="3600000" sx="102000" sy="102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R="0" lvl="0" indent="0" algn="ctr" defTabSz="932472" fontAlgn="base">
              <a:lnSpc>
                <a:spcPct val="100000"/>
              </a:lnSpc>
              <a:spcBef>
                <a:spcPct val="0"/>
              </a:spcBef>
              <a:spcAft>
                <a:spcPct val="0"/>
              </a:spcAft>
              <a:buClrTx/>
              <a:buSzTx/>
              <a:buFontTx/>
              <a:buNone/>
              <a:tabLst/>
            </a:pPr>
            <a:endParaRPr kumimoji="0" lang="en-US" sz="2000" b="0" i="0" u="none" strike="noStrike" kern="0" cap="none" spc="0" normalizeH="0" baseline="0">
              <a:ln>
                <a:noFill/>
              </a:ln>
              <a:gradFill>
                <a:gsLst>
                  <a:gs pos="0">
                    <a:srgbClr val="FFFFFF"/>
                  </a:gs>
                  <a:gs pos="100000">
                    <a:srgbClr val="FFFFFF"/>
                  </a:gs>
                </a:gsLst>
                <a:lin ang="5400000" scaled="0"/>
              </a:gradFill>
              <a:effectLst/>
              <a:uLnTx/>
              <a:uFillTx/>
              <a:latin typeface="Segoe UI Semilight"/>
            </a:endParaRPr>
          </a:p>
        </p:txBody>
      </p:sp>
      <p:sp>
        <p:nvSpPr>
          <p:cNvPr id="9" name="TextBox 8">
            <a:extLst>
              <a:ext uri="{FF2B5EF4-FFF2-40B4-BE49-F238E27FC236}">
                <a16:creationId xmlns:a16="http://schemas.microsoft.com/office/drawing/2014/main" id="{F06856B7-DAC4-4C79-8912-243586D20902}"/>
              </a:ext>
            </a:extLst>
          </p:cNvPr>
          <p:cNvSpPr txBox="1"/>
          <p:nvPr/>
        </p:nvSpPr>
        <p:spPr>
          <a:xfrm>
            <a:off x="751980" y="-306260"/>
            <a:ext cx="1916743" cy="270843"/>
          </a:xfrm>
          <a:prstGeom prst="rect">
            <a:avLst/>
          </a:prstGeom>
          <a:solidFill>
            <a:schemeClr val="accent3"/>
          </a:solidFill>
        </p:spPr>
        <p:txBody>
          <a:bodyPr wrap="none" lIns="45720" tIns="27432" rIns="45720" bIns="27432" rtlCol="0">
            <a:spAutoFit/>
          </a:bodyPr>
          <a:lstStyle>
            <a:defPPr>
              <a:defRPr lang="en-US"/>
            </a:defPPr>
            <a:lvl1pPr marR="0" lvl="0" indent="0" algn="ctr" fontAlgn="auto">
              <a:lnSpc>
                <a:spcPct val="100000"/>
              </a:lnSpc>
              <a:spcBef>
                <a:spcPts val="0"/>
              </a:spcBef>
              <a:spcAft>
                <a:spcPts val="0"/>
              </a:spcAft>
              <a:buClrTx/>
              <a:buSzTx/>
              <a:buFontTx/>
              <a:buNone/>
              <a:tabLst/>
              <a:defRPr kumimoji="0" sz="1400" b="0" i="0" u="none" strike="noStrike" cap="none" spc="0" normalizeH="0" baseline="0">
                <a:ln>
                  <a:noFill/>
                </a:ln>
                <a:solidFill>
                  <a:srgbClr val="FFFFFF"/>
                </a:solidFill>
                <a:effectLst/>
                <a:uLnTx/>
                <a:uFillTx/>
                <a:latin typeface="Segoe UI"/>
              </a:defRPr>
            </a:lvl1pPr>
          </a:lstStyle>
          <a:p>
            <a:r>
              <a:rPr lang="en-US"/>
              <a:t>Limited GA by early Q4</a:t>
            </a:r>
          </a:p>
        </p:txBody>
      </p:sp>
    </p:spTree>
    <p:extLst>
      <p:ext uri="{BB962C8B-B14F-4D97-AF65-F5344CB8AC3E}">
        <p14:creationId xmlns:p14="http://schemas.microsoft.com/office/powerpoint/2010/main" val="928400498"/>
      </p:ext>
    </p:extLst>
  </p:cSld>
  <p:clrMapOvr>
    <a:masterClrMapping/>
  </p:clrMapOvr>
  <p:extLst>
    <p:ext uri="{DCECCB84-F9BA-43D5-87BE-67443E8EF086}">
      <p15:sldGuideLst xmlns:p15="http://schemas.microsoft.com/office/powerpoint/2012/main">
        <p15:guide id="1" pos="1944">
          <p15:clr>
            <a:srgbClr val="FBAE40"/>
          </p15:clr>
        </p15:guide>
        <p15:guide id="2" orient="horz" pos="2016">
          <p15:clr>
            <a:srgbClr val="FBAE40"/>
          </p15:clr>
        </p15:guide>
        <p15:guide id="3" orient="horz" pos="840">
          <p15:clr>
            <a:srgbClr val="FBAE40"/>
          </p15:clr>
        </p15:guide>
        <p15:guide id="4" orient="horz" pos="3312">
          <p15:clr>
            <a:srgbClr val="FBAE40"/>
          </p15:clr>
        </p15:guide>
        <p15:guide id="5" orient="horz" pos="2640">
          <p15:clr>
            <a:srgbClr val="FBAE40"/>
          </p15:clr>
        </p15:guide>
      </p15:sldGuideLst>
    </p:ext>
  </p:extLst>
</p:sldLayout>
</file>

<file path=ppt/slideLayouts/slideLayout311.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@Techielass</a:t>
            </a:r>
          </a:p>
        </p:txBody>
      </p:sp>
    </p:spTree>
    <p:extLst>
      <p:ext uri="{BB962C8B-B14F-4D97-AF65-F5344CB8AC3E}">
        <p14:creationId xmlns:p14="http://schemas.microsoft.com/office/powerpoint/2010/main" val="96220310"/>
      </p:ext>
    </p:extLst>
  </p:cSld>
  <p:clrMapOvr>
    <a:masterClrMapping/>
  </p:clrMapOvr>
  <p:transition>
    <p:fade/>
  </p:transition>
</p:sldLayout>
</file>

<file path=ppt/slideLayouts/slideLayout312.xml><?xml version="1.0" encoding="utf-8"?>
<p:sldLayout xmlns:a="http://schemas.openxmlformats.org/drawingml/2006/main" xmlns:r="http://schemas.openxmlformats.org/officeDocument/2006/relationships" xmlns:p="http://schemas.openxmlformats.org/presentationml/2006/main">
  <p:cSld name="8_Title and Conten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5" name="Text Placeholder 4">
            <a:extLst>
              <a:ext uri="{FF2B5EF4-FFF2-40B4-BE49-F238E27FC236}">
                <a16:creationId xmlns:a16="http://schemas.microsoft.com/office/drawing/2014/main" id="{4B9356B0-DA0F-43A0-AD89-3F76BA01E433}"/>
              </a:ext>
            </a:extLst>
          </p:cNvPr>
          <p:cNvSpPr>
            <a:spLocks noGrp="1"/>
          </p:cNvSpPr>
          <p:nvPr>
            <p:ph type="body" sz="quarter" idx="11"/>
          </p:nvPr>
        </p:nvSpPr>
        <p:spPr>
          <a:xfrm>
            <a:off x="584200" y="949643"/>
            <a:ext cx="11018838" cy="307777"/>
          </a:xfrm>
        </p:spPr>
        <p:txBody>
          <a:bodyPr/>
          <a:lstStyle>
            <a:lvl1pPr algn="l">
              <a:defRPr sz="2000">
                <a:solidFill>
                  <a:schemeClr val="accent3"/>
                </a:solidFill>
                <a:latin typeface="+mn-lt"/>
              </a:defRPr>
            </a:lvl1pPr>
            <a:lvl2pPr algn="ctr">
              <a:defRPr/>
            </a:lvl2pPr>
            <a:lvl3pPr algn="ctr">
              <a:defRPr/>
            </a:lvl3pPr>
            <a:lvl4pPr algn="ctr">
              <a:defRPr/>
            </a:lvl4pPr>
            <a:lvl5pPr algn="ctr">
              <a:defRPr/>
            </a:lvl5pPr>
          </a:lstStyle>
          <a:p>
            <a:pPr lvl="0"/>
            <a:r>
              <a:rPr lang="en-US"/>
              <a:t>Edit Master text styles</a:t>
            </a:r>
          </a:p>
        </p:txBody>
      </p:sp>
    </p:spTree>
    <p:extLst>
      <p:ext uri="{BB962C8B-B14F-4D97-AF65-F5344CB8AC3E}">
        <p14:creationId xmlns:p14="http://schemas.microsoft.com/office/powerpoint/2010/main" val="327227470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p:cSld name="2_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875002"/>
            <a:ext cx="4161981" cy="1107996"/>
          </a:xfrm>
        </p:spPr>
        <p:txBody>
          <a:bodyPr wrap="square" rIns="0" anchor="b">
            <a:spAutoFit/>
          </a:bodyPr>
          <a:lstStyle>
            <a:lvl1pPr algn="l">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6" name="TextBox 7">
            <a:extLst>
              <a:ext uri="{FF2B5EF4-FFF2-40B4-BE49-F238E27FC236}">
                <a16:creationId xmlns:a16="http://schemas.microsoft.com/office/drawing/2014/main" id="{E89C1FB2-6B75-46E5-9AA1-5BE3945FCA2E}"/>
              </a:ext>
            </a:extLst>
          </p:cNvPr>
          <p:cNvSpPr txBox="1"/>
          <p:nvPr/>
        </p:nvSpPr>
        <p:spPr bwMode="black">
          <a:xfrm>
            <a:off x="96520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59658273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14.xml><?xml version="1.0" encoding="utf-8"?>
<p:sldLayout xmlns:a="http://schemas.openxmlformats.org/drawingml/2006/main" xmlns:r="http://schemas.openxmlformats.org/officeDocument/2006/relationships" xmlns:p="http://schemas.openxmlformats.org/presentationml/2006/main">
  <p:cSld name="1_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gn="l">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6" name="TextBox 7">
            <a:extLst>
              <a:ext uri="{FF2B5EF4-FFF2-40B4-BE49-F238E27FC236}">
                <a16:creationId xmlns:a16="http://schemas.microsoft.com/office/drawing/2014/main" id="{E89C1FB2-6B75-46E5-9AA1-5BE3945FCA2E}"/>
              </a:ext>
            </a:extLst>
          </p:cNvPr>
          <p:cNvSpPr txBox="1"/>
          <p:nvPr/>
        </p:nvSpPr>
        <p:spPr bwMode="black">
          <a:xfrm>
            <a:off x="96520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48751072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15.xml><?xml version="1.0" encoding="utf-8"?>
<p:sldLayout xmlns:a="http://schemas.openxmlformats.org/drawingml/2006/main" xmlns:r="http://schemas.openxmlformats.org/officeDocument/2006/relationships" xmlns:p="http://schemas.openxmlformats.org/presentationml/2006/main">
  <p:cSld name="1_Company History 1">
    <p:spTree>
      <p:nvGrpSpPr>
        <p:cNvPr id="1" name=""/>
        <p:cNvGrpSpPr/>
        <p:nvPr/>
      </p:nvGrpSpPr>
      <p:grpSpPr>
        <a:xfrm>
          <a:off x="0" y="0"/>
          <a:ext cx="0" cy="0"/>
          <a:chOff x="0" y="0"/>
          <a:chExt cx="0" cy="0"/>
        </a:xfrm>
      </p:grpSpPr>
      <p:sp>
        <p:nvSpPr>
          <p:cNvPr id="12" name="Rectangle 11"/>
          <p:cNvSpPr>
            <a:spLocks/>
          </p:cNvSpPr>
          <p:nvPr/>
        </p:nvSpPr>
        <p:spPr>
          <a:xfrm>
            <a:off x="9910489" y="4173845"/>
            <a:ext cx="2281511" cy="268415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6" name="Title 3">
            <a:extLst>
              <a:ext uri="{FF2B5EF4-FFF2-40B4-BE49-F238E27FC236}">
                <a16:creationId xmlns:a16="http://schemas.microsoft.com/office/drawing/2014/main" id="{AD3BA088-9EE2-4E1B-A911-5C8C54E4B319}"/>
              </a:ext>
            </a:extLst>
          </p:cNvPr>
          <p:cNvSpPr>
            <a:spLocks noGrp="1"/>
          </p:cNvSpPr>
          <p:nvPr>
            <p:ph type="title"/>
          </p:nvPr>
        </p:nvSpPr>
        <p:spPr>
          <a:xfrm>
            <a:off x="584200" y="2077958"/>
            <a:ext cx="5209836" cy="430887"/>
          </a:xfrm>
        </p:spPr>
        <p:txBody>
          <a:bodyPr anchor="b"/>
          <a:lstStyle>
            <a:lvl1pPr algn="l">
              <a:defRPr sz="2800">
                <a:solidFill>
                  <a:schemeClr val="accent1"/>
                </a:solidFill>
              </a:defRPr>
            </a:lvl1pPr>
          </a:lstStyle>
          <a:p>
            <a:r>
              <a:rPr lang="en-US"/>
              <a:t>Click to edit Master title style</a:t>
            </a:r>
          </a:p>
        </p:txBody>
      </p:sp>
      <p:sp>
        <p:nvSpPr>
          <p:cNvPr id="7" name="Text Placeholder 13">
            <a:extLst>
              <a:ext uri="{FF2B5EF4-FFF2-40B4-BE49-F238E27FC236}">
                <a16:creationId xmlns:a16="http://schemas.microsoft.com/office/drawing/2014/main" id="{0AF52823-D12A-4E82-B2BC-6C7EA62FC18F}"/>
              </a:ext>
            </a:extLst>
          </p:cNvPr>
          <p:cNvSpPr>
            <a:spLocks noGrp="1"/>
          </p:cNvSpPr>
          <p:nvPr>
            <p:ph type="body" sz="quarter" idx="10"/>
          </p:nvPr>
        </p:nvSpPr>
        <p:spPr>
          <a:xfrm>
            <a:off x="584200" y="2614893"/>
            <a:ext cx="5215659" cy="477054"/>
          </a:xfrm>
        </p:spPr>
        <p:txBody>
          <a:bodyPr/>
          <a:lstStyle>
            <a:lvl1pPr marL="0" indent="0">
              <a:spcBef>
                <a:spcPts val="600"/>
              </a:spcBef>
              <a:spcAft>
                <a:spcPts val="600"/>
              </a:spcAft>
              <a:buFont typeface="Arial" panose="020B0604020202020204" pitchFamily="34" charset="0"/>
              <a:buNone/>
              <a:defRPr sz="1400">
                <a:solidFill>
                  <a:schemeClr val="tx2"/>
                </a:solidFill>
              </a:defRPr>
            </a:lvl1pPr>
            <a:lvl2pPr marL="0" indent="0">
              <a:spcBef>
                <a:spcPts val="0"/>
              </a:spcBef>
              <a:buFont typeface="Arial" panose="020B0604020202020204" pitchFamily="34" charset="0"/>
              <a:buNone/>
              <a:defRPr sz="1200"/>
            </a:lvl2pPr>
            <a:lvl3pPr marL="0" indent="0">
              <a:buFont typeface="Arial" panose="020B0604020202020204" pitchFamily="34" charset="0"/>
              <a:buNone/>
              <a:defRPr sz="1400"/>
            </a:lvl3pPr>
            <a:lvl4pPr marL="0" indent="0">
              <a:buFont typeface="Arial" panose="020B0604020202020204" pitchFamily="34" charset="0"/>
              <a:buNone/>
              <a:defRPr sz="1200"/>
            </a:lvl4pPr>
            <a:lvl5pPr marL="0" indent="0">
              <a:buFont typeface="Arial" panose="020B0604020202020204" pitchFamily="34" charset="0"/>
              <a:buNone/>
              <a:defRPr sz="1200"/>
            </a:lvl5pPr>
          </a:lstStyle>
          <a:p>
            <a:pPr lvl="0"/>
            <a:r>
              <a:rPr lang="en-US"/>
              <a:t>Edit Master text styles</a:t>
            </a:r>
          </a:p>
          <a:p>
            <a:pPr lvl="1"/>
            <a:r>
              <a:rPr lang="en-US"/>
              <a:t>Second level</a:t>
            </a:r>
          </a:p>
        </p:txBody>
      </p:sp>
      <p:sp>
        <p:nvSpPr>
          <p:cNvPr id="8" name="Text Placeholder 13">
            <a:extLst>
              <a:ext uri="{FF2B5EF4-FFF2-40B4-BE49-F238E27FC236}">
                <a16:creationId xmlns:a16="http://schemas.microsoft.com/office/drawing/2014/main" id="{6792E897-0025-40CA-8870-AC58895FDA0E}"/>
              </a:ext>
            </a:extLst>
          </p:cNvPr>
          <p:cNvSpPr>
            <a:spLocks noGrp="1"/>
          </p:cNvSpPr>
          <p:nvPr>
            <p:ph type="body" sz="quarter" idx="11"/>
          </p:nvPr>
        </p:nvSpPr>
        <p:spPr>
          <a:xfrm>
            <a:off x="0" y="573620"/>
            <a:ext cx="8665828" cy="759880"/>
          </a:xfrm>
          <a:solidFill>
            <a:schemeClr val="accent1"/>
          </a:solidFill>
        </p:spPr>
        <p:txBody>
          <a:bodyPr wrap="none" lIns="45720" tIns="45720" rIns="45720" bIns="45720" anchor="ctr">
            <a:noAutofit/>
          </a:bodyPr>
          <a:lstStyle>
            <a:lvl1pPr marL="511175" indent="0">
              <a:spcBef>
                <a:spcPts val="600"/>
              </a:spcBef>
              <a:buFont typeface="Arial" panose="020B0604020202020204" pitchFamily="34" charset="0"/>
              <a:buNone/>
              <a:defRPr sz="2800">
                <a:solidFill>
                  <a:schemeClr val="bg1"/>
                </a:solidFill>
              </a:defRPr>
            </a:lvl1pPr>
            <a:lvl2pPr marL="0" indent="0">
              <a:spcBef>
                <a:spcPts val="0"/>
              </a:spcBef>
              <a:buFont typeface="Arial" panose="020B0604020202020204" pitchFamily="34" charset="0"/>
              <a:buNone/>
              <a:defRPr sz="1200"/>
            </a:lvl2pPr>
            <a:lvl3pPr marL="0" indent="0">
              <a:buFont typeface="Arial" panose="020B0604020202020204" pitchFamily="34" charset="0"/>
              <a:buNone/>
              <a:defRPr sz="1400"/>
            </a:lvl3pPr>
            <a:lvl4pPr marL="0" indent="0">
              <a:buFont typeface="Arial" panose="020B0604020202020204" pitchFamily="34" charset="0"/>
              <a:buNone/>
              <a:defRPr sz="1200"/>
            </a:lvl4pPr>
            <a:lvl5pPr marL="0" indent="0">
              <a:buFont typeface="Arial" panose="020B0604020202020204" pitchFamily="34" charset="0"/>
              <a:buNone/>
              <a:defRPr sz="1200"/>
            </a:lvl5pPr>
          </a:lstStyle>
          <a:p>
            <a:pPr lvl="0"/>
            <a:r>
              <a:rPr lang="en-US"/>
              <a:t>Edit Master text styles</a:t>
            </a:r>
          </a:p>
        </p:txBody>
      </p:sp>
      <p:sp>
        <p:nvSpPr>
          <p:cNvPr id="2" name="Rectangle 1">
            <a:extLst>
              <a:ext uri="{FF2B5EF4-FFF2-40B4-BE49-F238E27FC236}">
                <a16:creationId xmlns:a16="http://schemas.microsoft.com/office/drawing/2014/main" id="{F88134B9-5097-4FAD-8319-91ED71F0E18C}"/>
              </a:ext>
            </a:extLst>
          </p:cNvPr>
          <p:cNvSpPr/>
          <p:nvPr/>
        </p:nvSpPr>
        <p:spPr bwMode="auto">
          <a:xfrm>
            <a:off x="6466064" y="292099"/>
            <a:ext cx="5432249" cy="6272213"/>
          </a:xfrm>
          <a:prstGeom prst="rect">
            <a:avLst/>
          </a:prstGeom>
          <a:solidFill>
            <a:schemeClr val="bg1">
              <a:lumMod val="95000"/>
            </a:schemeClr>
          </a:solidFill>
          <a:ln w="10795" cap="flat" cmpd="sng" algn="ctr">
            <a:noFill/>
            <a:prstDash val="solid"/>
          </a:ln>
          <a:effectLst>
            <a:outerShdw blurRad="292100" dist="38100" dir="3600000" sx="102000" sy="102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R="0" lvl="0" indent="0" algn="ctr" defTabSz="932472" fontAlgn="base">
              <a:lnSpc>
                <a:spcPct val="100000"/>
              </a:lnSpc>
              <a:spcBef>
                <a:spcPct val="0"/>
              </a:spcBef>
              <a:spcAft>
                <a:spcPct val="0"/>
              </a:spcAft>
              <a:buClrTx/>
              <a:buSzTx/>
              <a:buFontTx/>
              <a:buNone/>
              <a:tabLst/>
            </a:pPr>
            <a:endParaRPr kumimoji="0" lang="en-US" sz="2000" b="0" i="0" u="none" strike="noStrike" kern="0" cap="none" spc="0" normalizeH="0" baseline="0">
              <a:ln>
                <a:noFill/>
              </a:ln>
              <a:gradFill>
                <a:gsLst>
                  <a:gs pos="0">
                    <a:srgbClr val="FFFFFF"/>
                  </a:gs>
                  <a:gs pos="100000">
                    <a:srgbClr val="FFFFFF"/>
                  </a:gs>
                </a:gsLst>
                <a:lin ang="5400000" scaled="0"/>
              </a:gradFill>
              <a:effectLst/>
              <a:uLnTx/>
              <a:uFillTx/>
              <a:latin typeface="Segoe UI Semilight"/>
            </a:endParaRPr>
          </a:p>
        </p:txBody>
      </p:sp>
      <p:sp>
        <p:nvSpPr>
          <p:cNvPr id="9" name="TextBox 8">
            <a:extLst>
              <a:ext uri="{FF2B5EF4-FFF2-40B4-BE49-F238E27FC236}">
                <a16:creationId xmlns:a16="http://schemas.microsoft.com/office/drawing/2014/main" id="{F06856B7-DAC4-4C79-8912-243586D20902}"/>
              </a:ext>
            </a:extLst>
          </p:cNvPr>
          <p:cNvSpPr txBox="1"/>
          <p:nvPr/>
        </p:nvSpPr>
        <p:spPr>
          <a:xfrm>
            <a:off x="751980" y="-306260"/>
            <a:ext cx="1916743" cy="270843"/>
          </a:xfrm>
          <a:prstGeom prst="rect">
            <a:avLst/>
          </a:prstGeom>
          <a:solidFill>
            <a:schemeClr val="accent3"/>
          </a:solidFill>
        </p:spPr>
        <p:txBody>
          <a:bodyPr wrap="none" lIns="45720" tIns="27432" rIns="45720" bIns="27432" rtlCol="0">
            <a:spAutoFit/>
          </a:bodyPr>
          <a:lstStyle>
            <a:defPPr>
              <a:defRPr lang="en-US"/>
            </a:defPPr>
            <a:lvl1pPr marR="0" lvl="0" indent="0" algn="ctr" fontAlgn="auto">
              <a:lnSpc>
                <a:spcPct val="100000"/>
              </a:lnSpc>
              <a:spcBef>
                <a:spcPts val="0"/>
              </a:spcBef>
              <a:spcAft>
                <a:spcPts val="0"/>
              </a:spcAft>
              <a:buClrTx/>
              <a:buSzTx/>
              <a:buFontTx/>
              <a:buNone/>
              <a:tabLst/>
              <a:defRPr kumimoji="0" sz="1400" b="0" i="0" u="none" strike="noStrike" cap="none" spc="0" normalizeH="0" baseline="0">
                <a:ln>
                  <a:noFill/>
                </a:ln>
                <a:solidFill>
                  <a:srgbClr val="FFFFFF"/>
                </a:solidFill>
                <a:effectLst/>
                <a:uLnTx/>
                <a:uFillTx/>
                <a:latin typeface="Segoe UI"/>
              </a:defRPr>
            </a:lvl1pPr>
          </a:lstStyle>
          <a:p>
            <a:r>
              <a:rPr lang="en-US"/>
              <a:t>Limited GA by early Q4</a:t>
            </a:r>
          </a:p>
        </p:txBody>
      </p:sp>
      <p:sp>
        <p:nvSpPr>
          <p:cNvPr id="10" name="Text Placeholder 13">
            <a:extLst>
              <a:ext uri="{FF2B5EF4-FFF2-40B4-BE49-F238E27FC236}">
                <a16:creationId xmlns:a16="http://schemas.microsoft.com/office/drawing/2014/main" id="{92A151D5-27B9-46E2-8EE1-DD547AEA9293}"/>
              </a:ext>
            </a:extLst>
          </p:cNvPr>
          <p:cNvSpPr>
            <a:spLocks noGrp="1"/>
          </p:cNvSpPr>
          <p:nvPr>
            <p:ph type="body" sz="quarter" idx="12"/>
          </p:nvPr>
        </p:nvSpPr>
        <p:spPr>
          <a:xfrm>
            <a:off x="584199" y="1719462"/>
            <a:ext cx="1999609" cy="252447"/>
          </a:xfrm>
          <a:solidFill>
            <a:schemeClr val="accent3"/>
          </a:solidFill>
        </p:spPr>
        <p:txBody>
          <a:bodyPr wrap="none" lIns="45720" tIns="9144" rIns="45720" bIns="9144"/>
          <a:lstStyle>
            <a:lvl1pPr marL="0" indent="0">
              <a:spcBef>
                <a:spcPts val="600"/>
              </a:spcBef>
              <a:buFont typeface="Arial" panose="020B0604020202020204" pitchFamily="34" charset="0"/>
              <a:buNone/>
              <a:defRPr sz="1400">
                <a:solidFill>
                  <a:schemeClr val="bg1"/>
                </a:solidFill>
              </a:defRPr>
            </a:lvl1pPr>
            <a:lvl2pPr marL="0" indent="0">
              <a:spcBef>
                <a:spcPts val="0"/>
              </a:spcBef>
              <a:buFont typeface="Arial" panose="020B0604020202020204" pitchFamily="34" charset="0"/>
              <a:buNone/>
              <a:defRPr sz="1200"/>
            </a:lvl2pPr>
            <a:lvl3pPr marL="0" indent="0">
              <a:buFont typeface="Arial" panose="020B0604020202020204" pitchFamily="34" charset="0"/>
              <a:buNone/>
              <a:defRPr sz="1400"/>
            </a:lvl3pPr>
            <a:lvl4pPr marL="0" indent="0">
              <a:buFont typeface="Arial" panose="020B0604020202020204" pitchFamily="34" charset="0"/>
              <a:buNone/>
              <a:defRPr sz="1200"/>
            </a:lvl4pPr>
            <a:lvl5pPr marL="0" indent="0">
              <a:buFont typeface="Arial" panose="020B0604020202020204" pitchFamily="34" charset="0"/>
              <a:buNone/>
              <a:defRPr sz="1200"/>
            </a:lvl5pPr>
          </a:lstStyle>
          <a:p>
            <a:pPr lvl="0"/>
            <a:r>
              <a:rPr lang="en-US"/>
              <a:t>Edit Master text styles</a:t>
            </a:r>
          </a:p>
        </p:txBody>
      </p:sp>
    </p:spTree>
    <p:extLst>
      <p:ext uri="{BB962C8B-B14F-4D97-AF65-F5344CB8AC3E}">
        <p14:creationId xmlns:p14="http://schemas.microsoft.com/office/powerpoint/2010/main" val="3929296034"/>
      </p:ext>
    </p:extLst>
  </p:cSld>
  <p:clrMapOvr>
    <a:masterClrMapping/>
  </p:clrMapOvr>
  <p:extLst>
    <p:ext uri="{DCECCB84-F9BA-43D5-87BE-67443E8EF086}">
      <p15:sldGuideLst xmlns:p15="http://schemas.microsoft.com/office/powerpoint/2012/main">
        <p15:guide id="1" pos="1944">
          <p15:clr>
            <a:srgbClr val="FBAE40"/>
          </p15:clr>
        </p15:guide>
        <p15:guide id="2" orient="horz" pos="2016">
          <p15:clr>
            <a:srgbClr val="FBAE40"/>
          </p15:clr>
        </p15:guide>
        <p15:guide id="3" orient="horz" pos="840">
          <p15:clr>
            <a:srgbClr val="FBAE40"/>
          </p15:clr>
        </p15:guide>
        <p15:guide id="4" orient="horz" pos="3312">
          <p15:clr>
            <a:srgbClr val="FBAE40"/>
          </p15:clr>
        </p15:guide>
        <p15:guide id="5" orient="horz" pos="2640">
          <p15:clr>
            <a:srgbClr val="FBAE40"/>
          </p15:clr>
        </p15:guide>
      </p15:sldGuideLst>
    </p:ext>
  </p:extLst>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5" name="Footer Placeholder 6" hidden="1"/>
          <p:cNvSpPr txBox="1">
            <a:spLocks/>
          </p:cNvSpPr>
          <p:nvPr/>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2" name="Title Placeholder 2">
            <a:extLst>
              <a:ext uri="{FF2B5EF4-FFF2-40B4-BE49-F238E27FC236}">
                <a16:creationId xmlns:a16="http://schemas.microsoft.com/office/drawing/2014/main" id="{E901D344-ED89-49CF-99A7-86594AEA4B3F}"/>
              </a:ext>
            </a:extLst>
          </p:cNvPr>
          <p:cNvSpPr>
            <a:spLocks noGrp="1"/>
          </p:cNvSpPr>
          <p:nvPr>
            <p:ph type="title"/>
          </p:nvPr>
        </p:nvSpPr>
        <p:spPr>
          <a:xfrm>
            <a:off x="457200" y="457200"/>
            <a:ext cx="11277599" cy="635000"/>
          </a:xfrm>
          <a:prstGeom prst="rect">
            <a:avLst/>
          </a:prstGeom>
        </p:spPr>
        <p:txBody>
          <a:bodyPr vert="horz" lIns="0" tIns="0" rIns="0" bIns="0" rtlCol="0" anchor="t">
            <a:normAutofit/>
          </a:bodyPr>
          <a:lstStyle>
            <a:lvl1pPr>
              <a:defRPr sz="4400" b="1" i="0">
                <a:solidFill>
                  <a:schemeClr val="tx1"/>
                </a:solidFill>
                <a:latin typeface="Segoe Semibold" charset="0"/>
                <a:ea typeface="Segoe Semibold" charset="0"/>
                <a:cs typeface="Segoe Semibold" charset="0"/>
              </a:defRPr>
            </a:lvl1pPr>
          </a:lstStyle>
          <a:p>
            <a:r>
              <a:rPr lang="en-US"/>
              <a:t>Click to edit Master title style</a:t>
            </a:r>
          </a:p>
        </p:txBody>
      </p:sp>
      <p:sp>
        <p:nvSpPr>
          <p:cNvPr id="6" name="Subtitle 2">
            <a:extLst>
              <a:ext uri="{FF2B5EF4-FFF2-40B4-BE49-F238E27FC236}">
                <a16:creationId xmlns:a16="http://schemas.microsoft.com/office/drawing/2014/main" id="{BA99162F-3F7B-2242-A1B2-486A63B6C5DF}"/>
              </a:ext>
            </a:extLst>
          </p:cNvPr>
          <p:cNvSpPr>
            <a:spLocks noGrp="1"/>
          </p:cNvSpPr>
          <p:nvPr>
            <p:ph type="subTitle" idx="27"/>
          </p:nvPr>
        </p:nvSpPr>
        <p:spPr>
          <a:xfrm>
            <a:off x="457200" y="1051560"/>
            <a:ext cx="11277600" cy="685800"/>
          </a:xfrm>
        </p:spPr>
        <p:txBody>
          <a:bodyPr/>
          <a:lstStyle>
            <a:lvl1pPr marL="0" indent="0" algn="l">
              <a:buNone/>
              <a:defRPr sz="2400" b="1" i="0" spc="-60" baseline="0">
                <a:latin typeface="Segoe UI Semibold" charset="0"/>
                <a:ea typeface="Segoe UI Semibold" charset="0"/>
                <a:cs typeface="Segoe UI Semibold"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7" name="Footer Placeholder 6" hidden="1">
            <a:extLst>
              <a:ext uri="{FF2B5EF4-FFF2-40B4-BE49-F238E27FC236}">
                <a16:creationId xmlns:a16="http://schemas.microsoft.com/office/drawing/2014/main" id="{288157B8-476F-EA4F-A047-5A8BD09DED6D}"/>
              </a:ext>
            </a:extLst>
          </p:cNvPr>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0" name="Text Placeholder 3">
            <a:extLst>
              <a:ext uri="{FF2B5EF4-FFF2-40B4-BE49-F238E27FC236}">
                <a16:creationId xmlns:a16="http://schemas.microsoft.com/office/drawing/2014/main" id="{9113A430-F6A1-4E86-9240-781A33179C75}"/>
              </a:ext>
            </a:extLst>
          </p:cNvPr>
          <p:cNvSpPr>
            <a:spLocks noGrp="1"/>
          </p:cNvSpPr>
          <p:nvPr>
            <p:ph idx="32"/>
          </p:nvPr>
        </p:nvSpPr>
        <p:spPr>
          <a:xfrm>
            <a:off x="457200" y="1866900"/>
            <a:ext cx="11277599" cy="4514047"/>
          </a:xfrm>
          <a:prstGeom prst="rect">
            <a:avLst/>
          </a:prstGeom>
        </p:spPr>
        <p:txBody>
          <a:bodyPr vert="horz" wrap="square"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97745405"/>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Content Half Right">
    <p:spTree>
      <p:nvGrpSpPr>
        <p:cNvPr id="1" name=""/>
        <p:cNvGrpSpPr/>
        <p:nvPr/>
      </p:nvGrpSpPr>
      <p:grpSpPr>
        <a:xfrm>
          <a:off x="0" y="0"/>
          <a:ext cx="0" cy="0"/>
          <a:chOff x="0" y="0"/>
          <a:chExt cx="0" cy="0"/>
        </a:xfrm>
      </p:grpSpPr>
      <p:sp>
        <p:nvSpPr>
          <p:cNvPr id="11" name="Title Placeholder 2">
            <a:extLst>
              <a:ext uri="{FF2B5EF4-FFF2-40B4-BE49-F238E27FC236}">
                <a16:creationId xmlns:a16="http://schemas.microsoft.com/office/drawing/2014/main" id="{9AFD44FB-5EE2-4D3E-9C7F-A0CA74B39F11}"/>
              </a:ext>
            </a:extLst>
          </p:cNvPr>
          <p:cNvSpPr>
            <a:spLocks noGrp="1"/>
          </p:cNvSpPr>
          <p:nvPr>
            <p:ph type="title"/>
          </p:nvPr>
        </p:nvSpPr>
        <p:spPr>
          <a:xfrm>
            <a:off x="457200" y="457200"/>
            <a:ext cx="11277599" cy="662345"/>
          </a:xfrm>
          <a:prstGeom prst="rect">
            <a:avLst/>
          </a:prstGeom>
        </p:spPr>
        <p:txBody>
          <a:bodyPr vert="horz" lIns="0" tIns="0" rIns="0" bIns="0" rtlCol="0" anchor="t">
            <a:normAutofit/>
          </a:bodyPr>
          <a:lstStyle>
            <a:lvl1pPr>
              <a:defRPr sz="4400" b="1" i="0">
                <a:solidFill>
                  <a:schemeClr val="tx1"/>
                </a:solidFill>
                <a:latin typeface="Segoe Pro Semibold" charset="0"/>
                <a:ea typeface="Segoe Pro Semibold" charset="0"/>
                <a:cs typeface="Segoe Pro Semibold" charset="0"/>
              </a:defRPr>
            </a:lvl1pPr>
          </a:lstStyle>
          <a:p>
            <a:r>
              <a:rPr lang="en-US"/>
              <a:t>Click to edit Master title style</a:t>
            </a:r>
          </a:p>
        </p:txBody>
      </p:sp>
      <p:sp>
        <p:nvSpPr>
          <p:cNvPr id="6" name="Subtitle 2">
            <a:extLst>
              <a:ext uri="{FF2B5EF4-FFF2-40B4-BE49-F238E27FC236}">
                <a16:creationId xmlns:a16="http://schemas.microsoft.com/office/drawing/2014/main" id="{AC21BB0E-11FF-4849-A437-1A08AE905469}"/>
              </a:ext>
            </a:extLst>
          </p:cNvPr>
          <p:cNvSpPr>
            <a:spLocks noGrp="1"/>
          </p:cNvSpPr>
          <p:nvPr>
            <p:ph type="subTitle" idx="27"/>
          </p:nvPr>
        </p:nvSpPr>
        <p:spPr>
          <a:xfrm>
            <a:off x="457200" y="1051560"/>
            <a:ext cx="11277600" cy="685800"/>
          </a:xfrm>
        </p:spPr>
        <p:txBody>
          <a:bodyPr/>
          <a:lstStyle>
            <a:lvl1pPr marL="0" indent="0" algn="l">
              <a:buNone/>
              <a:defRPr sz="2400" b="1" i="0" spc="-60" baseline="0">
                <a:latin typeface="Segoe UI Semibold" charset="0"/>
                <a:ea typeface="Segoe UI Semibold" charset="0"/>
                <a:cs typeface="Segoe UI Semibold"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0" name="Picture Placeholder 3">
            <a:extLst>
              <a:ext uri="{FF2B5EF4-FFF2-40B4-BE49-F238E27FC236}">
                <a16:creationId xmlns:a16="http://schemas.microsoft.com/office/drawing/2014/main" id="{3E3DDA26-DBA2-2A45-B43A-9CE3B693EBAB}"/>
              </a:ext>
            </a:extLst>
          </p:cNvPr>
          <p:cNvSpPr>
            <a:spLocks noGrp="1"/>
          </p:cNvSpPr>
          <p:nvPr>
            <p:ph type="pic" sz="quarter" idx="26"/>
          </p:nvPr>
        </p:nvSpPr>
        <p:spPr>
          <a:xfrm>
            <a:off x="473103" y="1866901"/>
            <a:ext cx="5630178" cy="4229099"/>
          </a:xfrm>
        </p:spPr>
        <p:txBody>
          <a:bodyPr anchor="ctr"/>
          <a:lstStyle>
            <a:lvl1pPr algn="ctr">
              <a:defRPr>
                <a:solidFill>
                  <a:srgbClr val="B4009E"/>
                </a:solidFill>
              </a:defRPr>
            </a:lvl1pPr>
          </a:lstStyle>
          <a:p>
            <a:r>
              <a:rPr lang="en-US"/>
              <a:t>Click icon to add picture</a:t>
            </a:r>
          </a:p>
        </p:txBody>
      </p:sp>
      <p:sp>
        <p:nvSpPr>
          <p:cNvPr id="12" name="Text Placeholder 3">
            <a:extLst>
              <a:ext uri="{FF2B5EF4-FFF2-40B4-BE49-F238E27FC236}">
                <a16:creationId xmlns:a16="http://schemas.microsoft.com/office/drawing/2014/main" id="{AB9B0D99-6E35-4685-B13C-885F12689DE8}"/>
              </a:ext>
            </a:extLst>
          </p:cNvPr>
          <p:cNvSpPr>
            <a:spLocks noGrp="1"/>
          </p:cNvSpPr>
          <p:nvPr>
            <p:ph idx="32"/>
          </p:nvPr>
        </p:nvSpPr>
        <p:spPr>
          <a:xfrm>
            <a:off x="6111904" y="1866900"/>
            <a:ext cx="5622896" cy="4514047"/>
          </a:xfrm>
          <a:prstGeom prst="rect">
            <a:avLst/>
          </a:prstGeom>
        </p:spPr>
        <p:txBody>
          <a:bodyPr vert="horz" wrap="square" lIns="182880" tIns="0" rIns="0" bIns="0" rtlCol="0">
            <a:noAutofit/>
          </a:body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085299744"/>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Content Half Left">
    <p:spTree>
      <p:nvGrpSpPr>
        <p:cNvPr id="1" name=""/>
        <p:cNvGrpSpPr/>
        <p:nvPr/>
      </p:nvGrpSpPr>
      <p:grpSpPr>
        <a:xfrm>
          <a:off x="0" y="0"/>
          <a:ext cx="0" cy="0"/>
          <a:chOff x="0" y="0"/>
          <a:chExt cx="0" cy="0"/>
        </a:xfrm>
      </p:grpSpPr>
      <p:sp>
        <p:nvSpPr>
          <p:cNvPr id="11" name="Title Placeholder 2">
            <a:extLst>
              <a:ext uri="{FF2B5EF4-FFF2-40B4-BE49-F238E27FC236}">
                <a16:creationId xmlns:a16="http://schemas.microsoft.com/office/drawing/2014/main" id="{9AFD44FB-5EE2-4D3E-9C7F-A0CA74B39F11}"/>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sz="4400" b="1" i="0">
                <a:solidFill>
                  <a:schemeClr val="tx1"/>
                </a:solidFill>
                <a:latin typeface="Segoe Pro Semibold" charset="0"/>
                <a:ea typeface="Segoe Pro Semibold" charset="0"/>
                <a:cs typeface="Segoe Pro Semibold" charset="0"/>
              </a:defRPr>
            </a:lvl1pPr>
          </a:lstStyle>
          <a:p>
            <a:r>
              <a:rPr lang="en-US"/>
              <a:t>Click to edit Master title style</a:t>
            </a:r>
          </a:p>
        </p:txBody>
      </p:sp>
      <p:sp>
        <p:nvSpPr>
          <p:cNvPr id="6" name="Subtitle 2">
            <a:extLst>
              <a:ext uri="{FF2B5EF4-FFF2-40B4-BE49-F238E27FC236}">
                <a16:creationId xmlns:a16="http://schemas.microsoft.com/office/drawing/2014/main" id="{AC21BB0E-11FF-4849-A437-1A08AE905469}"/>
              </a:ext>
            </a:extLst>
          </p:cNvPr>
          <p:cNvSpPr>
            <a:spLocks noGrp="1"/>
          </p:cNvSpPr>
          <p:nvPr>
            <p:ph type="subTitle" idx="27"/>
          </p:nvPr>
        </p:nvSpPr>
        <p:spPr>
          <a:xfrm>
            <a:off x="457200" y="1051560"/>
            <a:ext cx="11277600" cy="685800"/>
          </a:xfrm>
        </p:spPr>
        <p:txBody>
          <a:bodyPr/>
          <a:lstStyle>
            <a:lvl1pPr marL="0" indent="0" algn="l">
              <a:buNone/>
              <a:defRPr sz="2400" b="1" i="0" spc="-60" baseline="0">
                <a:latin typeface="Segoe UI Semibold" charset="0"/>
                <a:ea typeface="Segoe UI Semibold" charset="0"/>
                <a:cs typeface="Segoe UI Semibold"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9" name="Picture Placeholder 3">
            <a:extLst>
              <a:ext uri="{FF2B5EF4-FFF2-40B4-BE49-F238E27FC236}">
                <a16:creationId xmlns:a16="http://schemas.microsoft.com/office/drawing/2014/main" id="{3D2F7876-F865-3E4F-9E03-A713436B665E}"/>
              </a:ext>
            </a:extLst>
          </p:cNvPr>
          <p:cNvSpPr>
            <a:spLocks noGrp="1"/>
          </p:cNvSpPr>
          <p:nvPr>
            <p:ph type="pic" sz="quarter" idx="26"/>
          </p:nvPr>
        </p:nvSpPr>
        <p:spPr>
          <a:xfrm>
            <a:off x="6104622" y="1866901"/>
            <a:ext cx="5630178" cy="4229099"/>
          </a:xfrm>
        </p:spPr>
        <p:txBody>
          <a:bodyPr anchor="ctr"/>
          <a:lstStyle>
            <a:lvl1pPr algn="ctr">
              <a:defRPr>
                <a:solidFill>
                  <a:srgbClr val="B4009E"/>
                </a:solidFill>
              </a:defRPr>
            </a:lvl1pPr>
          </a:lstStyle>
          <a:p>
            <a:r>
              <a:rPr lang="en-US"/>
              <a:t>Click icon to add picture</a:t>
            </a:r>
          </a:p>
        </p:txBody>
      </p:sp>
      <p:sp>
        <p:nvSpPr>
          <p:cNvPr id="12" name="Text Placeholder 3">
            <a:extLst>
              <a:ext uri="{FF2B5EF4-FFF2-40B4-BE49-F238E27FC236}">
                <a16:creationId xmlns:a16="http://schemas.microsoft.com/office/drawing/2014/main" id="{62F3502D-7986-42F4-B7B4-FD9AE06392B1}"/>
              </a:ext>
            </a:extLst>
          </p:cNvPr>
          <p:cNvSpPr>
            <a:spLocks noGrp="1"/>
          </p:cNvSpPr>
          <p:nvPr>
            <p:ph idx="32"/>
          </p:nvPr>
        </p:nvSpPr>
        <p:spPr>
          <a:xfrm>
            <a:off x="465151" y="1866900"/>
            <a:ext cx="5622896" cy="4514047"/>
          </a:xfrm>
          <a:prstGeom prst="rect">
            <a:avLst/>
          </a:prstGeom>
        </p:spPr>
        <p:txBody>
          <a:bodyPr vert="horz" wrap="square"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173015682"/>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2-col + Double Subheads">
    <p:spTree>
      <p:nvGrpSpPr>
        <p:cNvPr id="1" name=""/>
        <p:cNvGrpSpPr/>
        <p:nvPr/>
      </p:nvGrpSpPr>
      <p:grpSpPr>
        <a:xfrm>
          <a:off x="0" y="0"/>
          <a:ext cx="0" cy="0"/>
          <a:chOff x="0" y="0"/>
          <a:chExt cx="0" cy="0"/>
        </a:xfrm>
      </p:grpSpPr>
      <p:sp>
        <p:nvSpPr>
          <p:cNvPr id="14" name="Text Placeholder 3"/>
          <p:cNvSpPr>
            <a:spLocks noGrp="1"/>
          </p:cNvSpPr>
          <p:nvPr>
            <p:ph idx="26"/>
          </p:nvPr>
        </p:nvSpPr>
        <p:spPr>
          <a:xfrm>
            <a:off x="6103951" y="1866900"/>
            <a:ext cx="5630849" cy="4514047"/>
          </a:xfrm>
          <a:prstGeom prst="rect">
            <a:avLst/>
          </a:prstGeom>
        </p:spPr>
        <p:txBody>
          <a:bodyPr vert="horz" wrap="square"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p:txBody>
      </p:sp>
      <p:sp>
        <p:nvSpPr>
          <p:cNvPr id="11" name="Title Placeholder 2">
            <a:extLst>
              <a:ext uri="{FF2B5EF4-FFF2-40B4-BE49-F238E27FC236}">
                <a16:creationId xmlns:a16="http://schemas.microsoft.com/office/drawing/2014/main" id="{9AFD44FB-5EE2-4D3E-9C7F-A0CA74B39F11}"/>
              </a:ext>
            </a:extLst>
          </p:cNvPr>
          <p:cNvSpPr>
            <a:spLocks noGrp="1"/>
          </p:cNvSpPr>
          <p:nvPr>
            <p:ph type="title"/>
          </p:nvPr>
        </p:nvSpPr>
        <p:spPr>
          <a:xfrm>
            <a:off x="457200" y="457200"/>
            <a:ext cx="11261697" cy="722853"/>
          </a:xfrm>
          <a:prstGeom prst="rect">
            <a:avLst/>
          </a:prstGeom>
        </p:spPr>
        <p:txBody>
          <a:bodyPr vert="horz" lIns="0" tIns="0" rIns="0" bIns="0" rtlCol="0" anchor="t">
            <a:normAutofit/>
          </a:bodyPr>
          <a:lstStyle/>
          <a:p>
            <a:r>
              <a:rPr lang="en-US"/>
              <a:t>Click to edit Master title style</a:t>
            </a:r>
          </a:p>
        </p:txBody>
      </p:sp>
      <p:sp>
        <p:nvSpPr>
          <p:cNvPr id="12" name="Shape 78">
            <a:extLst>
              <a:ext uri="{FF2B5EF4-FFF2-40B4-BE49-F238E27FC236}">
                <a16:creationId xmlns:a16="http://schemas.microsoft.com/office/drawing/2014/main" id="{A53FCAFC-5653-0C46-8E56-ADCCBA6F7CB4}"/>
              </a:ext>
            </a:extLst>
          </p:cNvPr>
          <p:cNvSpPr txBox="1">
            <a:spLocks noGrp="1"/>
          </p:cNvSpPr>
          <p:nvPr>
            <p:ph type="body" idx="7" hasCustomPrompt="1"/>
          </p:nvPr>
        </p:nvSpPr>
        <p:spPr>
          <a:xfrm>
            <a:off x="6095999" y="1180053"/>
            <a:ext cx="5638798" cy="686847"/>
          </a:xfrm>
          <a:prstGeom prst="rect">
            <a:avLst/>
          </a:prstGeom>
          <a:ln>
            <a:noFill/>
          </a:ln>
        </p:spPr>
        <p:txBody>
          <a:bodyPr vert="horz" wrap="square" lIns="0" tIns="0" rIns="0" bIns="0" rtlCol="0" anchor="ctr">
            <a:noAutofit/>
          </a:bodyPr>
          <a:lstStyle>
            <a:lvl1pPr algn="ctr">
              <a:defRPr lang="en-US" sz="2000" b="1" i="0" dirty="0">
                <a:solidFill>
                  <a:schemeClr val="accent1"/>
                </a:solidFill>
                <a:latin typeface="Segoe UI Semibold" charset="0"/>
                <a:ea typeface="Segoe UI Semibold" charset="0"/>
                <a:cs typeface="Segoe UI Semibold" charset="0"/>
              </a:defRPr>
            </a:lvl1pPr>
          </a:lstStyle>
          <a:p>
            <a:pPr lvl="0" algn="ctr" defTabSz="914367">
              <a:spcAft>
                <a:spcPts val="588"/>
              </a:spcAft>
            </a:pPr>
            <a:r>
              <a:rPr lang="en-US"/>
              <a:t>Column 2</a:t>
            </a:r>
          </a:p>
        </p:txBody>
      </p:sp>
      <p:sp>
        <p:nvSpPr>
          <p:cNvPr id="15" name="Shape 78">
            <a:extLst>
              <a:ext uri="{FF2B5EF4-FFF2-40B4-BE49-F238E27FC236}">
                <a16:creationId xmlns:a16="http://schemas.microsoft.com/office/drawing/2014/main" id="{644AA6BB-203B-E644-8A81-9AF5D2C1454A}"/>
              </a:ext>
            </a:extLst>
          </p:cNvPr>
          <p:cNvSpPr txBox="1">
            <a:spLocks noGrp="1"/>
          </p:cNvSpPr>
          <p:nvPr>
            <p:ph type="body" idx="30" hasCustomPrompt="1"/>
          </p:nvPr>
        </p:nvSpPr>
        <p:spPr>
          <a:xfrm>
            <a:off x="457201" y="1182989"/>
            <a:ext cx="5638800" cy="682523"/>
          </a:xfrm>
          <a:prstGeom prst="rect">
            <a:avLst/>
          </a:prstGeom>
          <a:ln>
            <a:noFill/>
          </a:ln>
        </p:spPr>
        <p:txBody>
          <a:bodyPr vert="horz" wrap="square" lIns="0" tIns="0" rIns="182880" bIns="0" rtlCol="0" anchor="ctr">
            <a:noAutofit/>
          </a:bodyPr>
          <a:lstStyle>
            <a:lvl1pPr algn="ctr">
              <a:defRPr lang="en-US" sz="2000" b="1" i="0" dirty="0">
                <a:solidFill>
                  <a:schemeClr val="accent1"/>
                </a:solidFill>
                <a:latin typeface="Segoe UI Semibold" charset="0"/>
                <a:ea typeface="Segoe UI Semibold" charset="0"/>
                <a:cs typeface="Segoe UI Semibold" charset="0"/>
              </a:defRPr>
            </a:lvl1pPr>
          </a:lstStyle>
          <a:p>
            <a:pPr lvl="0" algn="ctr" defTabSz="914367">
              <a:spcAft>
                <a:spcPts val="588"/>
              </a:spcAft>
            </a:pPr>
            <a:r>
              <a:rPr lang="en-US"/>
              <a:t>Column 1</a:t>
            </a:r>
          </a:p>
        </p:txBody>
      </p:sp>
      <p:sp>
        <p:nvSpPr>
          <p:cNvPr id="17" name="Text Placeholder 3">
            <a:extLst>
              <a:ext uri="{FF2B5EF4-FFF2-40B4-BE49-F238E27FC236}">
                <a16:creationId xmlns:a16="http://schemas.microsoft.com/office/drawing/2014/main" id="{BA5B8A30-0D25-46A7-8825-163B12353388}"/>
              </a:ext>
            </a:extLst>
          </p:cNvPr>
          <p:cNvSpPr>
            <a:spLocks noGrp="1"/>
          </p:cNvSpPr>
          <p:nvPr>
            <p:ph idx="31"/>
          </p:nvPr>
        </p:nvSpPr>
        <p:spPr>
          <a:xfrm>
            <a:off x="465151" y="1866900"/>
            <a:ext cx="5622896" cy="4514047"/>
          </a:xfrm>
          <a:prstGeom prst="rect">
            <a:avLst/>
          </a:prstGeom>
        </p:spPr>
        <p:txBody>
          <a:bodyPr vert="horz" wrap="square"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10341886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6697031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2-column">
    <p:spTree>
      <p:nvGrpSpPr>
        <p:cNvPr id="1" name=""/>
        <p:cNvGrpSpPr/>
        <p:nvPr/>
      </p:nvGrpSpPr>
      <p:grpSpPr>
        <a:xfrm>
          <a:off x="0" y="0"/>
          <a:ext cx="0" cy="0"/>
          <a:chOff x="0" y="0"/>
          <a:chExt cx="0" cy="0"/>
        </a:xfrm>
      </p:grpSpPr>
      <p:sp>
        <p:nvSpPr>
          <p:cNvPr id="11" name="Title Placeholder 2">
            <a:extLst>
              <a:ext uri="{FF2B5EF4-FFF2-40B4-BE49-F238E27FC236}">
                <a16:creationId xmlns:a16="http://schemas.microsoft.com/office/drawing/2014/main" id="{9AFD44FB-5EE2-4D3E-9C7F-A0CA74B39F11}"/>
              </a:ext>
            </a:extLst>
          </p:cNvPr>
          <p:cNvSpPr>
            <a:spLocks noGrp="1"/>
          </p:cNvSpPr>
          <p:nvPr>
            <p:ph type="title"/>
          </p:nvPr>
        </p:nvSpPr>
        <p:spPr>
          <a:xfrm>
            <a:off x="457200" y="457200"/>
            <a:ext cx="11277599" cy="594360"/>
          </a:xfrm>
          <a:prstGeom prst="rect">
            <a:avLst/>
          </a:prstGeom>
        </p:spPr>
        <p:txBody>
          <a:bodyPr vert="horz" lIns="0" tIns="0" rIns="0" bIns="0" rtlCol="0" anchor="t">
            <a:normAutofit/>
          </a:bodyPr>
          <a:lstStyle>
            <a:lvl1pPr>
              <a:defRPr sz="4400" b="1" i="0">
                <a:solidFill>
                  <a:schemeClr val="tx1"/>
                </a:solidFill>
                <a:latin typeface="Segoe Pro Semibold" charset="0"/>
                <a:ea typeface="Segoe Pro Semibold" charset="0"/>
                <a:cs typeface="Segoe Pro Semibold" charset="0"/>
              </a:defRPr>
            </a:lvl1pPr>
          </a:lstStyle>
          <a:p>
            <a:r>
              <a:rPr lang="en-US"/>
              <a:t>Click to edit Master title style</a:t>
            </a:r>
          </a:p>
        </p:txBody>
      </p:sp>
      <p:sp>
        <p:nvSpPr>
          <p:cNvPr id="6" name="Subtitle 2">
            <a:extLst>
              <a:ext uri="{FF2B5EF4-FFF2-40B4-BE49-F238E27FC236}">
                <a16:creationId xmlns:a16="http://schemas.microsoft.com/office/drawing/2014/main" id="{AC21BB0E-11FF-4849-A437-1A08AE905469}"/>
              </a:ext>
            </a:extLst>
          </p:cNvPr>
          <p:cNvSpPr>
            <a:spLocks noGrp="1"/>
          </p:cNvSpPr>
          <p:nvPr>
            <p:ph type="subTitle" idx="27"/>
          </p:nvPr>
        </p:nvSpPr>
        <p:spPr>
          <a:xfrm>
            <a:off x="457200" y="1051560"/>
            <a:ext cx="11277600" cy="685800"/>
          </a:xfrm>
        </p:spPr>
        <p:txBody>
          <a:bodyPr/>
          <a:lstStyle>
            <a:lvl1pPr marL="0" indent="0" algn="l">
              <a:buNone/>
              <a:defRPr sz="2400" b="1" i="0" spc="-60" baseline="0">
                <a:latin typeface="Segoe UI Semibold" charset="0"/>
                <a:ea typeface="Segoe UI Semibold" charset="0"/>
                <a:cs typeface="Segoe UI Semibold"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0" name="Text Placeholder 3">
            <a:extLst>
              <a:ext uri="{FF2B5EF4-FFF2-40B4-BE49-F238E27FC236}">
                <a16:creationId xmlns:a16="http://schemas.microsoft.com/office/drawing/2014/main" id="{527732AA-D7B1-48A6-8C12-8974C5F0A104}"/>
              </a:ext>
            </a:extLst>
          </p:cNvPr>
          <p:cNvSpPr>
            <a:spLocks noGrp="1"/>
          </p:cNvSpPr>
          <p:nvPr>
            <p:ph idx="26"/>
          </p:nvPr>
        </p:nvSpPr>
        <p:spPr>
          <a:xfrm>
            <a:off x="6111904" y="1866900"/>
            <a:ext cx="5622896" cy="4514047"/>
          </a:xfrm>
          <a:prstGeom prst="rect">
            <a:avLst/>
          </a:prstGeom>
        </p:spPr>
        <p:txBody>
          <a:bodyPr vert="horz" wrap="square"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p:txBody>
      </p:sp>
      <p:sp>
        <p:nvSpPr>
          <p:cNvPr id="14" name="Text Placeholder 3">
            <a:extLst>
              <a:ext uri="{FF2B5EF4-FFF2-40B4-BE49-F238E27FC236}">
                <a16:creationId xmlns:a16="http://schemas.microsoft.com/office/drawing/2014/main" id="{C3475C84-786C-409E-B9CE-2261308DA6EF}"/>
              </a:ext>
            </a:extLst>
          </p:cNvPr>
          <p:cNvSpPr>
            <a:spLocks noGrp="1"/>
          </p:cNvSpPr>
          <p:nvPr>
            <p:ph idx="33"/>
          </p:nvPr>
        </p:nvSpPr>
        <p:spPr>
          <a:xfrm>
            <a:off x="465151" y="1866900"/>
            <a:ext cx="5646753" cy="4514047"/>
          </a:xfrm>
          <a:prstGeom prst="rect">
            <a:avLst/>
          </a:prstGeom>
        </p:spPr>
        <p:txBody>
          <a:bodyPr vert="horz" wrap="square"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773849268"/>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p:cSld name="Title + Sub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1"/>
            <a:ext cx="11277599" cy="594360"/>
          </a:xfrm>
        </p:spPr>
        <p:txBody>
          <a:bodyPr>
            <a:normAutofit/>
          </a:bodyPr>
          <a:lstStyle>
            <a:lvl1pPr>
              <a:defRPr sz="4400"/>
            </a:lvl1pPr>
          </a:lstStyle>
          <a:p>
            <a:r>
              <a:rPr lang="en-US"/>
              <a:t>Click to edit Master title style</a:t>
            </a:r>
          </a:p>
        </p:txBody>
      </p:sp>
      <p:sp>
        <p:nvSpPr>
          <p:cNvPr id="5" name="Subtitle 2">
            <a:extLst>
              <a:ext uri="{FF2B5EF4-FFF2-40B4-BE49-F238E27FC236}">
                <a16:creationId xmlns:a16="http://schemas.microsoft.com/office/drawing/2014/main" id="{7D5C19BA-6DD0-2341-932F-962FA328D5D7}"/>
              </a:ext>
            </a:extLst>
          </p:cNvPr>
          <p:cNvSpPr>
            <a:spLocks noGrp="1"/>
          </p:cNvSpPr>
          <p:nvPr>
            <p:ph type="subTitle" idx="27"/>
          </p:nvPr>
        </p:nvSpPr>
        <p:spPr>
          <a:xfrm>
            <a:off x="457200" y="1051560"/>
            <a:ext cx="11277600" cy="685800"/>
          </a:xfrm>
        </p:spPr>
        <p:txBody>
          <a:bodyPr/>
          <a:lstStyle>
            <a:lvl1pPr marL="0" indent="0" algn="l">
              <a:buNone/>
              <a:defRPr sz="2400" b="1" i="0" spc="-60" baseline="0">
                <a:latin typeface="Segoe UI Semibold" charset="0"/>
                <a:ea typeface="Segoe UI Semibold" charset="0"/>
                <a:cs typeface="Segoe UI Semibold"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225258630"/>
      </p:ext>
    </p:extLst>
  </p:cSld>
  <p:clrMapOvr>
    <a:masterClrMapping/>
  </p:clrMapOvr>
  <p:transition>
    <p:fade/>
  </p:transition>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p:cSld name="Content Small Title">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800"/>
            </a:lvl1pPr>
          </a:lstStyle>
          <a:p>
            <a:r>
              <a:rPr lang="en-US"/>
              <a:t>Click to edit Master title style</a:t>
            </a:r>
          </a:p>
        </p:txBody>
      </p:sp>
    </p:spTree>
    <p:extLst>
      <p:ext uri="{BB962C8B-B14F-4D97-AF65-F5344CB8AC3E}">
        <p14:creationId xmlns:p14="http://schemas.microsoft.com/office/powerpoint/2010/main" val="3771413232"/>
      </p:ext>
    </p:extLst>
  </p:cSld>
  <p:clrMapOvr>
    <a:masterClrMapping/>
  </p:clrMapOvr>
  <p:transition>
    <p:fade/>
  </p:transition>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1294398"/>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Half Content + Image Right">
    <p:spTree>
      <p:nvGrpSpPr>
        <p:cNvPr id="1" name=""/>
        <p:cNvGrpSpPr/>
        <p:nvPr/>
      </p:nvGrpSpPr>
      <p:grpSpPr>
        <a:xfrm>
          <a:off x="0" y="0"/>
          <a:ext cx="0" cy="0"/>
          <a:chOff x="0" y="0"/>
          <a:chExt cx="0" cy="0"/>
        </a:xfrm>
      </p:grpSpPr>
      <p:sp>
        <p:nvSpPr>
          <p:cNvPr id="4" name="Picture Placeholder 3"/>
          <p:cNvSpPr>
            <a:spLocks noGrp="1"/>
          </p:cNvSpPr>
          <p:nvPr>
            <p:ph type="pic" sz="quarter" idx="24" hasCustomPrompt="1"/>
          </p:nvPr>
        </p:nvSpPr>
        <p:spPr>
          <a:xfrm>
            <a:off x="6096000" y="0"/>
            <a:ext cx="6096000" cy="6858000"/>
          </a:xfrm>
          <a:prstGeom prst="rect">
            <a:avLst/>
          </a:prstGeom>
          <a:noFill/>
        </p:spPr>
        <p:txBody>
          <a:bodyPr anchor="ctr"/>
          <a:lstStyle>
            <a:lvl1pPr algn="ctr">
              <a:defRPr baseline="0">
                <a:solidFill>
                  <a:srgbClr val="B4009E"/>
                </a:solidFill>
              </a:defRPr>
            </a:lvl1pPr>
          </a:lstStyle>
          <a:p>
            <a:r>
              <a:rPr lang="en-US"/>
              <a:t>Drag picture to placeholder </a:t>
            </a:r>
            <a:br>
              <a:rPr lang="en-US"/>
            </a:br>
            <a:r>
              <a:rPr lang="en-US"/>
              <a:t>or click icon to add</a:t>
            </a:r>
          </a:p>
        </p:txBody>
      </p:sp>
      <p:sp>
        <p:nvSpPr>
          <p:cNvPr id="12" name="Title Placeholder 2">
            <a:extLst>
              <a:ext uri="{FF2B5EF4-FFF2-40B4-BE49-F238E27FC236}">
                <a16:creationId xmlns:a16="http://schemas.microsoft.com/office/drawing/2014/main" id="{D67C4168-A193-45C5-93FD-7A782A48CAF5}"/>
              </a:ext>
            </a:extLst>
          </p:cNvPr>
          <p:cNvSpPr>
            <a:spLocks noGrp="1"/>
          </p:cNvSpPr>
          <p:nvPr>
            <p:ph type="title" hasCustomPrompt="1"/>
          </p:nvPr>
        </p:nvSpPr>
        <p:spPr>
          <a:xfrm>
            <a:off x="457201" y="457200"/>
            <a:ext cx="5638798" cy="1409700"/>
          </a:xfrm>
          <a:prstGeom prst="rect">
            <a:avLst/>
          </a:prstGeom>
        </p:spPr>
        <p:txBody>
          <a:bodyPr vert="horz" lIns="0" tIns="0" rIns="0" bIns="0" rtlCol="0" anchor="t">
            <a:normAutofit/>
          </a:bodyPr>
          <a:lstStyle>
            <a:lvl1pPr>
              <a:defRPr>
                <a:solidFill>
                  <a:schemeClr val="tx1"/>
                </a:solidFill>
              </a:defRPr>
            </a:lvl1pPr>
          </a:lstStyle>
          <a:p>
            <a:r>
              <a:rPr lang="en-US"/>
              <a:t>Click to edit title</a:t>
            </a:r>
          </a:p>
        </p:txBody>
      </p:sp>
      <p:sp>
        <p:nvSpPr>
          <p:cNvPr id="9" name="Text Placeholder 3">
            <a:extLst>
              <a:ext uri="{FF2B5EF4-FFF2-40B4-BE49-F238E27FC236}">
                <a16:creationId xmlns:a16="http://schemas.microsoft.com/office/drawing/2014/main" id="{D78D2F5C-C02D-49C4-A3A8-A4526E03FB11}"/>
              </a:ext>
            </a:extLst>
          </p:cNvPr>
          <p:cNvSpPr>
            <a:spLocks noGrp="1"/>
          </p:cNvSpPr>
          <p:nvPr>
            <p:ph idx="32" hasCustomPrompt="1"/>
          </p:nvPr>
        </p:nvSpPr>
        <p:spPr>
          <a:xfrm>
            <a:off x="465151" y="1866900"/>
            <a:ext cx="5630848" cy="4514047"/>
          </a:xfrm>
          <a:prstGeom prst="rect">
            <a:avLst/>
          </a:prstGeom>
        </p:spPr>
        <p:txBody>
          <a:bodyPr vert="horz" wrap="square"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463541036"/>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showMasterSp="0" preserve="1" userDrawn="1">
  <p:cSld name="Half Content + Image Lef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0" y="457200"/>
            <a:ext cx="5638800" cy="1409699"/>
          </a:xfrm>
          <a:prstGeom prst="rect">
            <a:avLst/>
          </a:prstGeom>
        </p:spPr>
        <p:txBody>
          <a:bodyPr lIns="182880" rIns="0">
            <a:noAutofit/>
          </a:bodyPr>
          <a:lstStyle>
            <a:lvl1pPr>
              <a:defRPr sz="4000">
                <a:solidFill>
                  <a:schemeClr val="tx1"/>
                </a:solidFill>
              </a:defRPr>
            </a:lvl1pPr>
          </a:lstStyle>
          <a:p>
            <a:r>
              <a:rPr lang="en-US"/>
              <a:t>Click to edit title</a:t>
            </a:r>
          </a:p>
        </p:txBody>
      </p:sp>
      <p:sp>
        <p:nvSpPr>
          <p:cNvPr id="4" name="Picture Placeholder 3"/>
          <p:cNvSpPr>
            <a:spLocks noGrp="1"/>
          </p:cNvSpPr>
          <p:nvPr>
            <p:ph type="pic" sz="quarter" idx="24" hasCustomPrompt="1"/>
          </p:nvPr>
        </p:nvSpPr>
        <p:spPr>
          <a:xfrm>
            <a:off x="2" y="0"/>
            <a:ext cx="6095998" cy="6858000"/>
          </a:xfrm>
          <a:prstGeom prst="rect">
            <a:avLst/>
          </a:prstGeom>
          <a:noFill/>
        </p:spPr>
        <p:txBody>
          <a:bodyPr anchor="ctr"/>
          <a:lstStyle>
            <a:lvl1pPr algn="ctr">
              <a:defRPr>
                <a:solidFill>
                  <a:srgbClr val="B4009E"/>
                </a:solidFill>
              </a:defRPr>
            </a:lvl1pPr>
          </a:lstStyle>
          <a:p>
            <a:r>
              <a:rPr lang="en-US"/>
              <a:t>Drag picture to placeholder </a:t>
            </a:r>
            <a:br>
              <a:rPr lang="en-US"/>
            </a:br>
            <a:r>
              <a:rPr lang="en-US"/>
              <a:t>or click icon to add</a:t>
            </a:r>
          </a:p>
        </p:txBody>
      </p:sp>
      <p:sp>
        <p:nvSpPr>
          <p:cNvPr id="8" name="Text Placeholder 3">
            <a:extLst>
              <a:ext uri="{FF2B5EF4-FFF2-40B4-BE49-F238E27FC236}">
                <a16:creationId xmlns:a16="http://schemas.microsoft.com/office/drawing/2014/main" id="{234EE12A-7AAD-487D-9648-BCED6CF26CB7}"/>
              </a:ext>
            </a:extLst>
          </p:cNvPr>
          <p:cNvSpPr>
            <a:spLocks noGrp="1"/>
          </p:cNvSpPr>
          <p:nvPr>
            <p:ph idx="32"/>
          </p:nvPr>
        </p:nvSpPr>
        <p:spPr>
          <a:xfrm>
            <a:off x="6096000" y="1866900"/>
            <a:ext cx="5638798" cy="4514047"/>
          </a:xfrm>
          <a:prstGeom prst="rect">
            <a:avLst/>
          </a:prstGeom>
        </p:spPr>
        <p:txBody>
          <a:bodyPr vert="horz" wrap="square" lIns="182880" tIns="0" rIns="0" bIns="0" rtlCol="0">
            <a:noAutofit/>
          </a:body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421672329"/>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p:cSld name="STATEMENT + Photo Left">
    <p:spTree>
      <p:nvGrpSpPr>
        <p:cNvPr id="1" name=""/>
        <p:cNvGrpSpPr/>
        <p:nvPr/>
      </p:nvGrpSpPr>
      <p:grpSpPr>
        <a:xfrm>
          <a:off x="0" y="0"/>
          <a:ext cx="0" cy="0"/>
          <a:chOff x="0" y="0"/>
          <a:chExt cx="0" cy="0"/>
        </a:xfrm>
      </p:grpSpPr>
      <p:sp>
        <p:nvSpPr>
          <p:cNvPr id="5" name="Text Placeholder 2">
            <a:extLst>
              <a:ext uri="{FF2B5EF4-FFF2-40B4-BE49-F238E27FC236}">
                <a16:creationId xmlns:a16="http://schemas.microsoft.com/office/drawing/2014/main" id="{8FFC3C55-6A91-B044-8174-021C7F0DF431}"/>
              </a:ext>
            </a:extLst>
          </p:cNvPr>
          <p:cNvSpPr>
            <a:spLocks noGrp="1"/>
          </p:cNvSpPr>
          <p:nvPr>
            <p:ph type="body" sz="quarter" idx="29" hasCustomPrompt="1"/>
          </p:nvPr>
        </p:nvSpPr>
        <p:spPr>
          <a:xfrm>
            <a:off x="5762847" y="0"/>
            <a:ext cx="6428185" cy="6858000"/>
          </a:xfrm>
          <a:prstGeom prst="rect">
            <a:avLst/>
          </a:prstGeom>
        </p:spPr>
        <p:txBody>
          <a:bodyPr lIns="274320" tIns="457200" rIns="365760" bIns="457200" anchor="ctr" anchorCtr="0"/>
          <a:lstStyle>
            <a:lvl1pPr>
              <a:defRPr sz="3000" b="1" i="0">
                <a:solidFill>
                  <a:schemeClr val="tx1"/>
                </a:solidFill>
                <a:latin typeface="Segoe UI Semibold" charset="0"/>
                <a:ea typeface="Segoe UI Semibold" charset="0"/>
                <a:cs typeface="Segoe UI Semibold" charset="0"/>
              </a:defRPr>
            </a:lvl1pPr>
          </a:lstStyle>
          <a:p>
            <a:pPr lvl="0"/>
            <a:r>
              <a:rPr lang="en-US"/>
              <a:t>Bold statement goes here.</a:t>
            </a:r>
          </a:p>
        </p:txBody>
      </p:sp>
      <p:sp>
        <p:nvSpPr>
          <p:cNvPr id="3" name="Picture Placeholder 2"/>
          <p:cNvSpPr>
            <a:spLocks noGrp="1"/>
          </p:cNvSpPr>
          <p:nvPr>
            <p:ph type="pic" sz="quarter" idx="11"/>
          </p:nvPr>
        </p:nvSpPr>
        <p:spPr>
          <a:xfrm>
            <a:off x="0" y="0"/>
            <a:ext cx="5762847" cy="6858000"/>
          </a:xfrm>
        </p:spPr>
        <p:txBody>
          <a:bodyPr lIns="91440" tIns="182880" rIns="91440" bIns="182880" anchor="ctr"/>
          <a:lstStyle>
            <a:lvl1pPr marL="0" indent="0" algn="ctr">
              <a:buNone/>
              <a:defRPr>
                <a:solidFill>
                  <a:srgbClr val="B4009E"/>
                </a:solidFill>
              </a:defRPr>
            </a:lvl1pPr>
          </a:lstStyle>
          <a:p>
            <a:r>
              <a:rPr lang="en-US"/>
              <a:t>Click icon to add picture</a:t>
            </a:r>
          </a:p>
        </p:txBody>
      </p:sp>
    </p:spTree>
    <p:extLst>
      <p:ext uri="{BB962C8B-B14F-4D97-AF65-F5344CB8AC3E}">
        <p14:creationId xmlns:p14="http://schemas.microsoft.com/office/powerpoint/2010/main" val="282232106"/>
      </p:ext>
    </p:extLst>
  </p:cSld>
  <p:clrMapOvr>
    <a:masterClrMapping/>
  </p:clrMapOvr>
  <p:transition>
    <p:fade/>
  </p:transition>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STATEMENT">
    <p:spTree>
      <p:nvGrpSpPr>
        <p:cNvPr id="1" name=""/>
        <p:cNvGrpSpPr/>
        <p:nvPr/>
      </p:nvGrpSpPr>
      <p:grpSpPr>
        <a:xfrm>
          <a:off x="0" y="0"/>
          <a:ext cx="0" cy="0"/>
          <a:chOff x="0" y="0"/>
          <a:chExt cx="0" cy="0"/>
        </a:xfrm>
      </p:grpSpPr>
      <p:sp>
        <p:nvSpPr>
          <p:cNvPr id="5" name="Footer Placeholder 6" hidden="1"/>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5" name="Text Placeholder 3"/>
          <p:cNvSpPr>
            <a:spLocks noGrp="1"/>
          </p:cNvSpPr>
          <p:nvPr>
            <p:ph idx="1" hasCustomPrompt="1"/>
          </p:nvPr>
        </p:nvSpPr>
        <p:spPr>
          <a:xfrm>
            <a:off x="457200" y="457200"/>
            <a:ext cx="11277599" cy="5638800"/>
          </a:xfrm>
          <a:prstGeom prst="rect">
            <a:avLst/>
          </a:prstGeom>
        </p:spPr>
        <p:txBody>
          <a:bodyPr vert="horz" lIns="0" tIns="0" rIns="0" bIns="91440" rtlCol="0" anchor="ctr" anchorCtr="0">
            <a:normAutofit/>
          </a:bodyPr>
          <a:lstStyle>
            <a:lvl1pPr>
              <a:lnSpc>
                <a:spcPct val="110000"/>
              </a:lnSpc>
              <a:defRPr sz="4400" b="1" i="0">
                <a:solidFill>
                  <a:schemeClr val="tx1"/>
                </a:solidFill>
                <a:latin typeface="Segoe Pro Semibold" charset="0"/>
                <a:ea typeface="Segoe Pro Semibold" charset="0"/>
                <a:cs typeface="Segoe Pro Semibold" charset="0"/>
              </a:defRPr>
            </a:lvl1pPr>
            <a:lvl2pPr>
              <a:lnSpc>
                <a:spcPct val="110000"/>
              </a:lnSpc>
              <a:defRPr sz="2400" b="0" i="0">
                <a:solidFill>
                  <a:schemeClr val="tx1"/>
                </a:solidFill>
                <a:latin typeface="Segoe Pro" charset="0"/>
                <a:ea typeface="Segoe Pro" charset="0"/>
                <a:cs typeface="Segoe Pro" charset="0"/>
              </a:defRPr>
            </a:lvl2pPr>
            <a:lvl3pPr>
              <a:lnSpc>
                <a:spcPct val="110000"/>
              </a:lnSpc>
              <a:defRPr sz="2400" b="0" i="0">
                <a:solidFill>
                  <a:schemeClr val="tx1"/>
                </a:solidFill>
                <a:latin typeface="Segoe Pro" charset="0"/>
                <a:ea typeface="Segoe Pro" charset="0"/>
                <a:cs typeface="Segoe Pro" charset="0"/>
              </a:defRPr>
            </a:lvl3pPr>
            <a:lvl4pPr>
              <a:defRPr>
                <a:solidFill>
                  <a:schemeClr val="bg2">
                    <a:lumMod val="60000"/>
                    <a:lumOff val="40000"/>
                  </a:schemeClr>
                </a:solidFill>
              </a:defRPr>
            </a:lvl4pPr>
          </a:lstStyle>
          <a:p>
            <a:pPr lvl="0"/>
            <a:r>
              <a:rPr lang="en-US"/>
              <a:t>Click to edit Subhead Master text styles</a:t>
            </a:r>
          </a:p>
          <a:p>
            <a:pPr lvl="1"/>
            <a:r>
              <a:rPr lang="en-US"/>
              <a:t>Second level</a:t>
            </a:r>
          </a:p>
          <a:p>
            <a:pPr lvl="2"/>
            <a:r>
              <a:rPr lang="en-US"/>
              <a:t>Third level</a:t>
            </a:r>
          </a:p>
        </p:txBody>
      </p:sp>
    </p:spTree>
    <p:extLst>
      <p:ext uri="{BB962C8B-B14F-4D97-AF65-F5344CB8AC3E}">
        <p14:creationId xmlns:p14="http://schemas.microsoft.com/office/powerpoint/2010/main" val="1984446130"/>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About Me">
    <p:spTree>
      <p:nvGrpSpPr>
        <p:cNvPr id="1" name=""/>
        <p:cNvGrpSpPr/>
        <p:nvPr/>
      </p:nvGrpSpPr>
      <p:grpSpPr>
        <a:xfrm>
          <a:off x="0" y="0"/>
          <a:ext cx="0" cy="0"/>
          <a:chOff x="0" y="0"/>
          <a:chExt cx="0" cy="0"/>
        </a:xfrm>
      </p:grpSpPr>
      <p:sp>
        <p:nvSpPr>
          <p:cNvPr id="14" name="Text Placeholder 3">
            <a:extLst>
              <a:ext uri="{FF2B5EF4-FFF2-40B4-BE49-F238E27FC236}">
                <a16:creationId xmlns:a16="http://schemas.microsoft.com/office/drawing/2014/main" id="{F7F1E30F-90B3-4508-AC79-FDBFF960BB8C}"/>
              </a:ext>
            </a:extLst>
          </p:cNvPr>
          <p:cNvSpPr>
            <a:spLocks noGrp="1"/>
          </p:cNvSpPr>
          <p:nvPr>
            <p:ph idx="34"/>
          </p:nvPr>
        </p:nvSpPr>
        <p:spPr>
          <a:xfrm>
            <a:off x="6103951" y="3276600"/>
            <a:ext cx="5630848" cy="3104347"/>
          </a:xfrm>
          <a:prstGeom prst="rect">
            <a:avLst/>
          </a:prstGeom>
        </p:spPr>
        <p:txBody>
          <a:bodyPr vert="horz" wrap="square"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p:txBody>
      </p:sp>
      <p:sp>
        <p:nvSpPr>
          <p:cNvPr id="5" name="Footer Placeholder 6" hidden="1"/>
          <p:cNvSpPr txBox="1">
            <a:spLocks/>
          </p:cNvSpPr>
          <p:nvPr/>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2" name="Title Placeholder 2">
            <a:extLst>
              <a:ext uri="{FF2B5EF4-FFF2-40B4-BE49-F238E27FC236}">
                <a16:creationId xmlns:a16="http://schemas.microsoft.com/office/drawing/2014/main" id="{E901D344-ED89-49CF-99A7-86594AEA4B3F}"/>
              </a:ext>
            </a:extLst>
          </p:cNvPr>
          <p:cNvSpPr>
            <a:spLocks noGrp="1"/>
          </p:cNvSpPr>
          <p:nvPr>
            <p:ph type="title" hasCustomPrompt="1"/>
          </p:nvPr>
        </p:nvSpPr>
        <p:spPr>
          <a:xfrm>
            <a:off x="457200" y="457200"/>
            <a:ext cx="11277599" cy="723900"/>
          </a:xfrm>
          <a:prstGeom prst="rect">
            <a:avLst/>
          </a:prstGeom>
        </p:spPr>
        <p:txBody>
          <a:bodyPr vert="horz" lIns="0" tIns="0" rIns="0" bIns="0" rtlCol="0" anchor="t">
            <a:normAutofit/>
          </a:bodyPr>
          <a:lstStyle>
            <a:lvl1pPr>
              <a:defRPr sz="4400" b="1" i="0">
                <a:solidFill>
                  <a:schemeClr val="tx1"/>
                </a:solidFill>
                <a:latin typeface="Segoe Semibold" charset="0"/>
                <a:ea typeface="Segoe Semibold" charset="0"/>
                <a:cs typeface="Segoe Semibold" charset="0"/>
              </a:defRPr>
            </a:lvl1pPr>
          </a:lstStyle>
          <a:p>
            <a:r>
              <a:rPr lang="en-US"/>
              <a:t>About me…</a:t>
            </a:r>
          </a:p>
        </p:txBody>
      </p:sp>
      <p:sp>
        <p:nvSpPr>
          <p:cNvPr id="8" name="Picture Placeholder 2">
            <a:extLst>
              <a:ext uri="{FF2B5EF4-FFF2-40B4-BE49-F238E27FC236}">
                <a16:creationId xmlns:a16="http://schemas.microsoft.com/office/drawing/2014/main" id="{C1627637-B5D0-ED45-8DF8-0E533AAA00D8}"/>
              </a:ext>
            </a:extLst>
          </p:cNvPr>
          <p:cNvSpPr>
            <a:spLocks noGrp="1"/>
          </p:cNvSpPr>
          <p:nvPr>
            <p:ph type="pic" sz="quarter" idx="31" hasCustomPrompt="1"/>
          </p:nvPr>
        </p:nvSpPr>
        <p:spPr>
          <a:xfrm>
            <a:off x="10325099" y="1181100"/>
            <a:ext cx="1409700" cy="1409700"/>
          </a:xfrm>
          <a:prstGeom prst="ellipse">
            <a:avLst/>
          </a:prstGeom>
        </p:spPr>
        <p:txBody>
          <a:bodyPr wrap="none" anchor="ctr" anchorCtr="0"/>
          <a:lstStyle>
            <a:lvl1pPr algn="ctr">
              <a:defRPr sz="1400" b="0">
                <a:solidFill>
                  <a:srgbClr val="B4009E"/>
                </a:solidFill>
              </a:defRPr>
            </a:lvl1pPr>
          </a:lstStyle>
          <a:p>
            <a:r>
              <a:rPr lang="en-US"/>
              <a:t>Click icon </a:t>
            </a:r>
            <a:br>
              <a:rPr lang="en-US"/>
            </a:br>
            <a:r>
              <a:rPr lang="en-US"/>
              <a:t>to add </a:t>
            </a:r>
            <a:br>
              <a:rPr lang="en-US"/>
            </a:br>
            <a:r>
              <a:rPr lang="en-US"/>
              <a:t>picture</a:t>
            </a:r>
          </a:p>
        </p:txBody>
      </p:sp>
      <p:sp>
        <p:nvSpPr>
          <p:cNvPr id="10" name="Text Placeholder 2">
            <a:extLst>
              <a:ext uri="{FF2B5EF4-FFF2-40B4-BE49-F238E27FC236}">
                <a16:creationId xmlns:a16="http://schemas.microsoft.com/office/drawing/2014/main" id="{852D16FD-C54E-954A-88CB-7F7F7287BF2B}"/>
              </a:ext>
            </a:extLst>
          </p:cNvPr>
          <p:cNvSpPr>
            <a:spLocks noGrp="1"/>
          </p:cNvSpPr>
          <p:nvPr>
            <p:ph type="body" sz="quarter" idx="30" hasCustomPrompt="1"/>
          </p:nvPr>
        </p:nvSpPr>
        <p:spPr>
          <a:xfrm>
            <a:off x="6096000" y="1181100"/>
            <a:ext cx="4212129" cy="1028700"/>
          </a:xfrm>
          <a:prstGeom prst="rect">
            <a:avLst/>
          </a:prstGeom>
        </p:spPr>
        <p:txBody>
          <a:bodyPr lIns="0" tIns="274320" rIns="182880" anchor="t" anchorCtr="0">
            <a:normAutofit/>
          </a:bodyPr>
          <a:lstStyle>
            <a:lvl1pPr>
              <a:lnSpc>
                <a:spcPct val="110000"/>
              </a:lnSpc>
              <a:spcBef>
                <a:spcPts val="0"/>
              </a:spcBef>
              <a:spcAft>
                <a:spcPts val="600"/>
              </a:spcAft>
              <a:defRPr sz="1600" b="0" i="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a:t>Twitter: @handle</a:t>
            </a:r>
          </a:p>
          <a:p>
            <a:pPr lvl="0"/>
            <a:r>
              <a:rPr lang="en-US"/>
              <a:t>Email: </a:t>
            </a:r>
            <a:r>
              <a:rPr lang="en-US" err="1"/>
              <a:t>email@Microsoft.com</a:t>
            </a:r>
            <a:endParaRPr lang="en-US"/>
          </a:p>
        </p:txBody>
      </p:sp>
      <p:sp>
        <p:nvSpPr>
          <p:cNvPr id="9" name="Footer Placeholder 6" hidden="1">
            <a:extLst>
              <a:ext uri="{FF2B5EF4-FFF2-40B4-BE49-F238E27FC236}">
                <a16:creationId xmlns:a16="http://schemas.microsoft.com/office/drawing/2014/main" id="{3CAB610D-9FDA-664B-88C5-3D66189F6F1D}"/>
              </a:ext>
            </a:extLst>
          </p:cNvPr>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3" name="Text Placeholder 3">
            <a:extLst>
              <a:ext uri="{FF2B5EF4-FFF2-40B4-BE49-F238E27FC236}">
                <a16:creationId xmlns:a16="http://schemas.microsoft.com/office/drawing/2014/main" id="{61049F32-FBDB-40C5-9199-3991B2F5A71D}"/>
              </a:ext>
            </a:extLst>
          </p:cNvPr>
          <p:cNvSpPr>
            <a:spLocks noGrp="1"/>
          </p:cNvSpPr>
          <p:nvPr>
            <p:ph idx="33"/>
          </p:nvPr>
        </p:nvSpPr>
        <p:spPr>
          <a:xfrm>
            <a:off x="465151" y="1181100"/>
            <a:ext cx="5630849" cy="5199847"/>
          </a:xfrm>
          <a:prstGeom prst="rect">
            <a:avLst/>
          </a:prstGeom>
        </p:spPr>
        <p:txBody>
          <a:bodyPr vert="horz" wrap="square"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647665696"/>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p:cSld name="Concept 3-col">
    <p:spTree>
      <p:nvGrpSpPr>
        <p:cNvPr id="1" name=""/>
        <p:cNvGrpSpPr/>
        <p:nvPr/>
      </p:nvGrpSpPr>
      <p:grpSpPr>
        <a:xfrm>
          <a:off x="0" y="0"/>
          <a:ext cx="0" cy="0"/>
          <a:chOff x="0" y="0"/>
          <a:chExt cx="0" cy="0"/>
        </a:xfrm>
      </p:grpSpPr>
      <p:sp>
        <p:nvSpPr>
          <p:cNvPr id="21" name="Picture Placeholder 5"/>
          <p:cNvSpPr>
            <a:spLocks noGrp="1"/>
          </p:cNvSpPr>
          <p:nvPr>
            <p:ph type="pic" sz="quarter" idx="27"/>
          </p:nvPr>
        </p:nvSpPr>
        <p:spPr>
          <a:xfrm>
            <a:off x="1524208" y="1505652"/>
            <a:ext cx="1409284" cy="1077020"/>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p>
        </p:txBody>
      </p:sp>
      <p:sp>
        <p:nvSpPr>
          <p:cNvPr id="22" name="Picture Placeholder 5"/>
          <p:cNvSpPr>
            <a:spLocks noGrp="1"/>
          </p:cNvSpPr>
          <p:nvPr>
            <p:ph type="pic" sz="quarter" idx="28"/>
          </p:nvPr>
        </p:nvSpPr>
        <p:spPr>
          <a:xfrm>
            <a:off x="5391358" y="1513780"/>
            <a:ext cx="1409284" cy="1077020"/>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p>
        </p:txBody>
      </p:sp>
      <p:sp>
        <p:nvSpPr>
          <p:cNvPr id="23" name="Picture Placeholder 5"/>
          <p:cNvSpPr>
            <a:spLocks noGrp="1"/>
          </p:cNvSpPr>
          <p:nvPr>
            <p:ph type="pic" sz="quarter" idx="29"/>
          </p:nvPr>
        </p:nvSpPr>
        <p:spPr>
          <a:xfrm>
            <a:off x="9285461" y="1488127"/>
            <a:ext cx="1409284" cy="1077020"/>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p>
        </p:txBody>
      </p:sp>
      <p:sp>
        <p:nvSpPr>
          <p:cNvPr id="20" name="Shape 69">
            <a:extLst>
              <a:ext uri="{FF2B5EF4-FFF2-40B4-BE49-F238E27FC236}">
                <a16:creationId xmlns:a16="http://schemas.microsoft.com/office/drawing/2014/main" id="{50DF9F24-F2BD-4DEC-BF54-5080F302503F}"/>
              </a:ext>
            </a:extLst>
          </p:cNvPr>
          <p:cNvSpPr txBox="1">
            <a:spLocks noGrp="1"/>
          </p:cNvSpPr>
          <p:nvPr>
            <p:ph type="body" idx="21" hasCustomPrompt="1"/>
          </p:nvPr>
        </p:nvSpPr>
        <p:spPr>
          <a:xfrm>
            <a:off x="4347972" y="3276600"/>
            <a:ext cx="3496057" cy="2095500"/>
          </a:xfrm>
          <a:prstGeom prst="rect">
            <a:avLst/>
          </a:prstGeom>
        </p:spPr>
        <p:txBody>
          <a:bodyPr vert="horz" wrap="square" lIns="67222" tIns="182880" rIns="67222" bIns="0" rtlCol="0" anchor="t">
            <a:noAutofit/>
          </a:bodyPr>
          <a:lstStyle>
            <a:lvl1pPr algn="ctr">
              <a:defRPr sz="2000" b="0" dirty="0">
                <a:solidFill>
                  <a:schemeClr val="tx1"/>
                </a:solidFill>
                <a:latin typeface="+mn-lt"/>
                <a:ea typeface="Segoe UI" pitchFamily="34" charset="0"/>
                <a:cs typeface="Segoe UI Semibold" panose="020B0702040204020203" pitchFamily="34" charset="0"/>
              </a:defRPr>
            </a:lvl1pPr>
          </a:lstStyle>
          <a:p>
            <a:pPr lvl="0" algn="ctr" defTabSz="914367">
              <a:spcBef>
                <a:spcPts val="0"/>
              </a:spcBef>
              <a:spcAft>
                <a:spcPts val="1176"/>
              </a:spcAft>
              <a:buFont typeface="Arial"/>
            </a:pPr>
            <a:r>
              <a:rPr lang="en-US"/>
              <a:t>level one</a:t>
            </a:r>
          </a:p>
          <a:p>
            <a:pPr lvl="0" algn="ctr" defTabSz="914367">
              <a:spcBef>
                <a:spcPts val="0"/>
              </a:spcBef>
              <a:spcAft>
                <a:spcPts val="1176"/>
              </a:spcAft>
              <a:buFont typeface="Arial"/>
            </a:pPr>
            <a:r>
              <a:rPr lang="en-US"/>
              <a:t>level two</a:t>
            </a:r>
          </a:p>
        </p:txBody>
      </p:sp>
      <p:sp>
        <p:nvSpPr>
          <p:cNvPr id="25" name="Shape 69">
            <a:extLst>
              <a:ext uri="{FF2B5EF4-FFF2-40B4-BE49-F238E27FC236}">
                <a16:creationId xmlns:a16="http://schemas.microsoft.com/office/drawing/2014/main" id="{452ABE62-CCEE-407B-B879-4F04AA8A85B2}"/>
              </a:ext>
            </a:extLst>
          </p:cNvPr>
          <p:cNvSpPr txBox="1">
            <a:spLocks noGrp="1"/>
          </p:cNvSpPr>
          <p:nvPr>
            <p:ph type="body" idx="23" hasCustomPrompt="1"/>
          </p:nvPr>
        </p:nvSpPr>
        <p:spPr>
          <a:xfrm>
            <a:off x="8229600" y="3276600"/>
            <a:ext cx="3503300" cy="2095501"/>
          </a:xfrm>
          <a:prstGeom prst="rect">
            <a:avLst/>
          </a:prstGeom>
        </p:spPr>
        <p:txBody>
          <a:bodyPr vert="horz" wrap="square" lIns="67222" tIns="182880" rIns="67222" bIns="0" rtlCol="0" anchor="t">
            <a:noAutofit/>
          </a:bodyPr>
          <a:lstStyle>
            <a:lvl1pPr algn="ctr">
              <a:defRPr sz="2000" b="0" dirty="0">
                <a:solidFill>
                  <a:schemeClr val="tx1"/>
                </a:solidFill>
                <a:latin typeface="+mn-lt"/>
                <a:ea typeface="Segoe UI" pitchFamily="34" charset="0"/>
                <a:cs typeface="Segoe UI Semibold" panose="020B0702040204020203" pitchFamily="34" charset="0"/>
              </a:defRPr>
            </a:lvl1pPr>
          </a:lstStyle>
          <a:p>
            <a:pPr lvl="0" algn="ctr" defTabSz="914367">
              <a:spcBef>
                <a:spcPts val="0"/>
              </a:spcBef>
              <a:spcAft>
                <a:spcPts val="1176"/>
              </a:spcAft>
              <a:buFont typeface="Arial"/>
            </a:pPr>
            <a:r>
              <a:rPr lang="en-US"/>
              <a:t>level one</a:t>
            </a:r>
          </a:p>
          <a:p>
            <a:pPr lvl="0" algn="ctr" defTabSz="914367">
              <a:spcBef>
                <a:spcPts val="0"/>
              </a:spcBef>
              <a:spcAft>
                <a:spcPts val="1176"/>
              </a:spcAft>
              <a:buFont typeface="Arial"/>
            </a:pPr>
            <a:r>
              <a:rPr lang="en-US"/>
              <a:t>level two</a:t>
            </a:r>
          </a:p>
        </p:txBody>
      </p:sp>
      <p:sp>
        <p:nvSpPr>
          <p:cNvPr id="26" name="Shape 78">
            <a:extLst>
              <a:ext uri="{FF2B5EF4-FFF2-40B4-BE49-F238E27FC236}">
                <a16:creationId xmlns:a16="http://schemas.microsoft.com/office/drawing/2014/main" id="{ED9E8697-A9C3-4FDC-9D6C-2B35F242E978}"/>
              </a:ext>
            </a:extLst>
          </p:cNvPr>
          <p:cNvSpPr txBox="1">
            <a:spLocks noGrp="1"/>
          </p:cNvSpPr>
          <p:nvPr>
            <p:ph type="body" idx="7" hasCustomPrompt="1"/>
          </p:nvPr>
        </p:nvSpPr>
        <p:spPr>
          <a:xfrm>
            <a:off x="4347972" y="2602431"/>
            <a:ext cx="3496057" cy="685800"/>
          </a:xfrm>
          <a:prstGeom prst="rect">
            <a:avLst/>
          </a:prstGeom>
          <a:ln>
            <a:noFill/>
          </a:ln>
        </p:spPr>
        <p:txBody>
          <a:bodyPr vert="horz" wrap="square" lIns="67222" tIns="67222" rIns="67222" bIns="67222" rtlCol="0" anchor="ctr">
            <a:noAutofit/>
          </a:bodyPr>
          <a:lstStyle>
            <a:lvl1pPr algn="ctr">
              <a:defRPr lang="en-US" sz="2000" b="1" i="0" dirty="0">
                <a:solidFill>
                  <a:schemeClr val="accent1"/>
                </a:solidFill>
                <a:latin typeface="Segoe UI Semibold" charset="0"/>
                <a:ea typeface="Segoe UI Semibold" charset="0"/>
                <a:cs typeface="Segoe UI Semibold" charset="0"/>
              </a:defRPr>
            </a:lvl1pPr>
          </a:lstStyle>
          <a:p>
            <a:pPr lvl="0" algn="ctr" defTabSz="914367">
              <a:spcAft>
                <a:spcPts val="588"/>
              </a:spcAft>
            </a:pPr>
            <a:r>
              <a:rPr lang="en-US"/>
              <a:t>Column 2</a:t>
            </a:r>
          </a:p>
        </p:txBody>
      </p:sp>
      <p:cxnSp>
        <p:nvCxnSpPr>
          <p:cNvPr id="27" name="Straight Connector 26">
            <a:extLst>
              <a:ext uri="{FF2B5EF4-FFF2-40B4-BE49-F238E27FC236}">
                <a16:creationId xmlns:a16="http://schemas.microsoft.com/office/drawing/2014/main" id="{CF4B441F-C8E2-46EF-B6C0-23A6E8BDE1DB}"/>
              </a:ext>
            </a:extLst>
          </p:cNvPr>
          <p:cNvCxnSpPr>
            <a:cxnSpLocks/>
          </p:cNvCxnSpPr>
          <p:nvPr/>
        </p:nvCxnSpPr>
        <p:spPr>
          <a:xfrm flipV="1">
            <a:off x="457200" y="3282800"/>
            <a:ext cx="3543301"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sp>
        <p:nvSpPr>
          <p:cNvPr id="30" name="Shape 78">
            <a:extLst>
              <a:ext uri="{FF2B5EF4-FFF2-40B4-BE49-F238E27FC236}">
                <a16:creationId xmlns:a16="http://schemas.microsoft.com/office/drawing/2014/main" id="{F65B4093-2B95-4F31-BE02-FE267F2C7256}"/>
              </a:ext>
            </a:extLst>
          </p:cNvPr>
          <p:cNvSpPr txBox="1">
            <a:spLocks noGrp="1"/>
          </p:cNvSpPr>
          <p:nvPr>
            <p:ph type="body" idx="30" hasCustomPrompt="1"/>
          </p:nvPr>
        </p:nvSpPr>
        <p:spPr>
          <a:xfrm>
            <a:off x="457201" y="2602419"/>
            <a:ext cx="3543300" cy="689328"/>
          </a:xfrm>
          <a:prstGeom prst="rect">
            <a:avLst/>
          </a:prstGeom>
          <a:ln>
            <a:noFill/>
          </a:ln>
        </p:spPr>
        <p:txBody>
          <a:bodyPr vert="horz" wrap="square" lIns="67222" tIns="67222" rIns="67222" bIns="67222" rtlCol="0" anchor="ctr">
            <a:noAutofit/>
          </a:bodyPr>
          <a:lstStyle>
            <a:lvl1pPr algn="ctr">
              <a:defRPr lang="en-US" sz="2000" b="1" i="0" dirty="0">
                <a:solidFill>
                  <a:schemeClr val="accent1"/>
                </a:solidFill>
                <a:latin typeface="Segoe UI Semibold" charset="0"/>
                <a:ea typeface="Segoe UI Semibold" charset="0"/>
                <a:cs typeface="Segoe UI Semibold" charset="0"/>
              </a:defRPr>
            </a:lvl1pPr>
          </a:lstStyle>
          <a:p>
            <a:pPr lvl="0" algn="ctr" defTabSz="914367">
              <a:spcAft>
                <a:spcPts val="588"/>
              </a:spcAft>
            </a:pPr>
            <a:r>
              <a:rPr lang="en-US"/>
              <a:t>Column 1</a:t>
            </a:r>
          </a:p>
        </p:txBody>
      </p:sp>
      <p:sp>
        <p:nvSpPr>
          <p:cNvPr id="31" name="Shape 78">
            <a:extLst>
              <a:ext uri="{FF2B5EF4-FFF2-40B4-BE49-F238E27FC236}">
                <a16:creationId xmlns:a16="http://schemas.microsoft.com/office/drawing/2014/main" id="{BC5E1042-00D9-4CC5-A8F0-6D5351A81028}"/>
              </a:ext>
            </a:extLst>
          </p:cNvPr>
          <p:cNvSpPr txBox="1">
            <a:spLocks noGrp="1"/>
          </p:cNvSpPr>
          <p:nvPr>
            <p:ph type="body" idx="31" hasCustomPrompt="1"/>
          </p:nvPr>
        </p:nvSpPr>
        <p:spPr>
          <a:xfrm>
            <a:off x="8229600" y="2602431"/>
            <a:ext cx="3505200" cy="685800"/>
          </a:xfrm>
          <a:prstGeom prst="rect">
            <a:avLst/>
          </a:prstGeom>
          <a:ln>
            <a:noFill/>
          </a:ln>
        </p:spPr>
        <p:txBody>
          <a:bodyPr vert="horz" wrap="square" lIns="67222" tIns="67222" rIns="67222" bIns="67222" rtlCol="0" anchor="ctr">
            <a:noAutofit/>
          </a:bodyPr>
          <a:lstStyle>
            <a:lvl1pPr algn="ctr">
              <a:defRPr lang="en-US" sz="2000" b="1" i="0" dirty="0">
                <a:solidFill>
                  <a:schemeClr val="accent1"/>
                </a:solidFill>
                <a:latin typeface="Segoe UI Semibold" charset="0"/>
                <a:ea typeface="Segoe UI Semibold" charset="0"/>
                <a:cs typeface="Segoe UI Semibold" charset="0"/>
              </a:defRPr>
            </a:lvl1pPr>
          </a:lstStyle>
          <a:p>
            <a:pPr lvl="0" algn="ctr" defTabSz="914367">
              <a:spcAft>
                <a:spcPts val="588"/>
              </a:spcAft>
            </a:pPr>
            <a:r>
              <a:rPr lang="en-US"/>
              <a:t>Column 3</a:t>
            </a:r>
          </a:p>
        </p:txBody>
      </p:sp>
      <p:sp>
        <p:nvSpPr>
          <p:cNvPr id="32" name="Shape 69">
            <a:extLst>
              <a:ext uri="{FF2B5EF4-FFF2-40B4-BE49-F238E27FC236}">
                <a16:creationId xmlns:a16="http://schemas.microsoft.com/office/drawing/2014/main" id="{D0DB858D-C909-4D63-B4BA-450AB7BC6813}"/>
              </a:ext>
            </a:extLst>
          </p:cNvPr>
          <p:cNvSpPr txBox="1">
            <a:spLocks noGrp="1"/>
          </p:cNvSpPr>
          <p:nvPr>
            <p:ph type="body" idx="32" hasCustomPrompt="1"/>
          </p:nvPr>
        </p:nvSpPr>
        <p:spPr>
          <a:xfrm>
            <a:off x="457200" y="3276600"/>
            <a:ext cx="3543301" cy="2095501"/>
          </a:xfrm>
          <a:prstGeom prst="rect">
            <a:avLst/>
          </a:prstGeom>
        </p:spPr>
        <p:txBody>
          <a:bodyPr vert="horz" wrap="square" lIns="67222" tIns="182880" rIns="67222" bIns="0" rtlCol="0" anchor="t">
            <a:noAutofit/>
          </a:bodyPr>
          <a:lstStyle>
            <a:lvl1pPr algn="ctr">
              <a:defRPr sz="2000" b="0" dirty="0">
                <a:solidFill>
                  <a:schemeClr val="tx1"/>
                </a:solidFill>
                <a:latin typeface="+mn-lt"/>
                <a:ea typeface="Segoe UI" pitchFamily="34" charset="0"/>
                <a:cs typeface="Segoe UI Semibold" panose="020B0702040204020203" pitchFamily="34" charset="0"/>
              </a:defRPr>
            </a:lvl1pPr>
          </a:lstStyle>
          <a:p>
            <a:pPr lvl="0" algn="ctr" defTabSz="914367">
              <a:spcBef>
                <a:spcPts val="0"/>
              </a:spcBef>
              <a:spcAft>
                <a:spcPts val="1176"/>
              </a:spcAft>
              <a:buFont typeface="Arial"/>
            </a:pPr>
            <a:r>
              <a:rPr lang="en-US"/>
              <a:t>level one</a:t>
            </a:r>
          </a:p>
          <a:p>
            <a:pPr lvl="0" algn="ctr" defTabSz="914367">
              <a:spcBef>
                <a:spcPts val="0"/>
              </a:spcBef>
              <a:spcAft>
                <a:spcPts val="1176"/>
              </a:spcAft>
              <a:buFont typeface="Arial"/>
            </a:pPr>
            <a:r>
              <a:rPr lang="en-US"/>
              <a:t>level two</a:t>
            </a:r>
          </a:p>
        </p:txBody>
      </p:sp>
      <p:sp>
        <p:nvSpPr>
          <p:cNvPr id="33" name="Title Placeholder 2">
            <a:extLst>
              <a:ext uri="{FF2B5EF4-FFF2-40B4-BE49-F238E27FC236}">
                <a16:creationId xmlns:a16="http://schemas.microsoft.com/office/drawing/2014/main" id="{2C1FE9BA-3B57-4CA6-8333-A470390E7321}"/>
              </a:ext>
            </a:extLst>
          </p:cNvPr>
          <p:cNvSpPr>
            <a:spLocks noGrp="1"/>
          </p:cNvSpPr>
          <p:nvPr>
            <p:ph type="title"/>
          </p:nvPr>
        </p:nvSpPr>
        <p:spPr>
          <a:xfrm>
            <a:off x="457200" y="457200"/>
            <a:ext cx="11277600" cy="723900"/>
          </a:xfrm>
          <a:prstGeom prst="rect">
            <a:avLst/>
          </a:prstGeom>
        </p:spPr>
        <p:txBody>
          <a:bodyPr vert="horz" lIns="0" tIns="0" rIns="0" bIns="0" rtlCol="0" anchor="t">
            <a:noAutofit/>
          </a:bodyPr>
          <a:lstStyle>
            <a:lvl1pPr>
              <a:defRPr>
                <a:solidFill>
                  <a:schemeClr val="tx1"/>
                </a:solidFill>
              </a:defRPr>
            </a:lvl1pPr>
          </a:lstStyle>
          <a:p>
            <a:r>
              <a:rPr lang="en-US"/>
              <a:t>Click to edit Master title style</a:t>
            </a:r>
          </a:p>
        </p:txBody>
      </p:sp>
      <p:cxnSp>
        <p:nvCxnSpPr>
          <p:cNvPr id="19" name="Straight Connector 18">
            <a:extLst>
              <a:ext uri="{FF2B5EF4-FFF2-40B4-BE49-F238E27FC236}">
                <a16:creationId xmlns:a16="http://schemas.microsoft.com/office/drawing/2014/main" id="{CF4B441F-C8E2-46EF-B6C0-23A6E8BDE1DB}"/>
              </a:ext>
            </a:extLst>
          </p:cNvPr>
          <p:cNvCxnSpPr>
            <a:cxnSpLocks/>
          </p:cNvCxnSpPr>
          <p:nvPr/>
        </p:nvCxnSpPr>
        <p:spPr>
          <a:xfrm flipV="1">
            <a:off x="4324350" y="3282800"/>
            <a:ext cx="3543301"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cxnSp>
        <p:nvCxnSpPr>
          <p:cNvPr id="24" name="Straight Connector 23">
            <a:extLst>
              <a:ext uri="{FF2B5EF4-FFF2-40B4-BE49-F238E27FC236}">
                <a16:creationId xmlns:a16="http://schemas.microsoft.com/office/drawing/2014/main" id="{CF4B441F-C8E2-46EF-B6C0-23A6E8BDE1DB}"/>
              </a:ext>
            </a:extLst>
          </p:cNvPr>
          <p:cNvCxnSpPr>
            <a:cxnSpLocks/>
          </p:cNvCxnSpPr>
          <p:nvPr/>
        </p:nvCxnSpPr>
        <p:spPr>
          <a:xfrm>
            <a:off x="8229600" y="3282800"/>
            <a:ext cx="3518402"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spTree>
    <p:extLst>
      <p:ext uri="{BB962C8B-B14F-4D97-AF65-F5344CB8AC3E}">
        <p14:creationId xmlns:p14="http://schemas.microsoft.com/office/powerpoint/2010/main" val="22732058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01431050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p:cSld name="Concept 2-col">
    <p:spTree>
      <p:nvGrpSpPr>
        <p:cNvPr id="1" name=""/>
        <p:cNvGrpSpPr/>
        <p:nvPr/>
      </p:nvGrpSpPr>
      <p:grpSpPr>
        <a:xfrm>
          <a:off x="0" y="0"/>
          <a:ext cx="0" cy="0"/>
          <a:chOff x="0" y="0"/>
          <a:chExt cx="0" cy="0"/>
        </a:xfrm>
      </p:grpSpPr>
      <p:sp>
        <p:nvSpPr>
          <p:cNvPr id="13" name="Picture Placeholder 5"/>
          <p:cNvSpPr>
            <a:spLocks noGrp="1"/>
          </p:cNvSpPr>
          <p:nvPr>
            <p:ph type="pic" sz="quarter" idx="27"/>
          </p:nvPr>
        </p:nvSpPr>
        <p:spPr>
          <a:xfrm>
            <a:off x="1866901" y="1433156"/>
            <a:ext cx="2819400" cy="1634103"/>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p>
        </p:txBody>
      </p:sp>
      <p:sp>
        <p:nvSpPr>
          <p:cNvPr id="21" name="Picture Placeholder 5"/>
          <p:cNvSpPr>
            <a:spLocks noGrp="1"/>
          </p:cNvSpPr>
          <p:nvPr>
            <p:ph type="pic" sz="quarter" idx="29"/>
          </p:nvPr>
        </p:nvSpPr>
        <p:spPr>
          <a:xfrm>
            <a:off x="7505699" y="1433157"/>
            <a:ext cx="2819401" cy="1634102"/>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p>
        </p:txBody>
      </p:sp>
      <p:sp>
        <p:nvSpPr>
          <p:cNvPr id="22" name="Shape 69">
            <a:extLst>
              <a:ext uri="{FF2B5EF4-FFF2-40B4-BE49-F238E27FC236}">
                <a16:creationId xmlns:a16="http://schemas.microsoft.com/office/drawing/2014/main" id="{DA909CD3-D031-4644-961E-3BAEF5FC557A}"/>
              </a:ext>
            </a:extLst>
          </p:cNvPr>
          <p:cNvSpPr txBox="1">
            <a:spLocks noGrp="1"/>
          </p:cNvSpPr>
          <p:nvPr>
            <p:ph type="body" idx="21" hasCustomPrompt="1"/>
          </p:nvPr>
        </p:nvSpPr>
        <p:spPr>
          <a:xfrm>
            <a:off x="6095998" y="3998873"/>
            <a:ext cx="5638801" cy="2097128"/>
          </a:xfrm>
          <a:prstGeom prst="rect">
            <a:avLst/>
          </a:prstGeom>
        </p:spPr>
        <p:txBody>
          <a:bodyPr vert="horz" wrap="square" lIns="91440" tIns="91440" rIns="91440" bIns="0" rtlCol="0" anchor="t">
            <a:noAutofit/>
          </a:bodyPr>
          <a:lstStyle>
            <a:lvl1pPr algn="ctr">
              <a:defRPr sz="2000" b="0" i="0" dirty="0">
                <a:solidFill>
                  <a:schemeClr val="tx1"/>
                </a:solidFill>
                <a:latin typeface="Segoe UI" charset="0"/>
                <a:ea typeface="Segoe UI" charset="0"/>
                <a:cs typeface="Segoe UI" charset="0"/>
              </a:defRPr>
            </a:lvl1pPr>
          </a:lstStyle>
          <a:p>
            <a:pPr lvl="0" algn="ctr" defTabSz="914367">
              <a:spcBef>
                <a:spcPts val="0"/>
              </a:spcBef>
              <a:spcAft>
                <a:spcPts val="1176"/>
              </a:spcAft>
              <a:buFont typeface="Arial"/>
            </a:pPr>
            <a:r>
              <a:rPr lang="en-US"/>
              <a:t>level one</a:t>
            </a:r>
          </a:p>
          <a:p>
            <a:pPr lvl="0" algn="ctr" defTabSz="914367">
              <a:spcBef>
                <a:spcPts val="0"/>
              </a:spcBef>
              <a:spcAft>
                <a:spcPts val="1176"/>
              </a:spcAft>
              <a:buFont typeface="Arial"/>
            </a:pPr>
            <a:r>
              <a:rPr lang="en-US"/>
              <a:t>level two</a:t>
            </a:r>
          </a:p>
        </p:txBody>
      </p:sp>
      <p:sp>
        <p:nvSpPr>
          <p:cNvPr id="23" name="Shape 78">
            <a:extLst>
              <a:ext uri="{FF2B5EF4-FFF2-40B4-BE49-F238E27FC236}">
                <a16:creationId xmlns:a16="http://schemas.microsoft.com/office/drawing/2014/main" id="{86F28D81-7603-4E02-9F5E-B52509955F9D}"/>
              </a:ext>
            </a:extLst>
          </p:cNvPr>
          <p:cNvSpPr txBox="1">
            <a:spLocks noGrp="1"/>
          </p:cNvSpPr>
          <p:nvPr>
            <p:ph type="body" idx="7" hasCustomPrompt="1"/>
          </p:nvPr>
        </p:nvSpPr>
        <p:spPr>
          <a:xfrm>
            <a:off x="6095999" y="3276600"/>
            <a:ext cx="5638798" cy="723900"/>
          </a:xfrm>
          <a:prstGeom prst="rect">
            <a:avLst/>
          </a:prstGeom>
          <a:ln>
            <a:noFill/>
          </a:ln>
        </p:spPr>
        <p:txBody>
          <a:bodyPr vert="horz" wrap="square" lIns="67222" tIns="67222" rIns="67222" bIns="67222" rtlCol="0" anchor="ctr">
            <a:noAutofit/>
          </a:bodyPr>
          <a:lstStyle>
            <a:lvl1pPr algn="ctr">
              <a:defRPr lang="en-US" sz="2000" b="1" i="0" dirty="0">
                <a:solidFill>
                  <a:schemeClr val="accent1"/>
                </a:solidFill>
                <a:latin typeface="Segoe UI Semibold" charset="0"/>
                <a:ea typeface="Segoe UI Semibold" charset="0"/>
                <a:cs typeface="Segoe UI Semibold" charset="0"/>
              </a:defRPr>
            </a:lvl1pPr>
          </a:lstStyle>
          <a:p>
            <a:pPr lvl="0" algn="ctr" defTabSz="914367">
              <a:spcAft>
                <a:spcPts val="588"/>
              </a:spcAft>
            </a:pPr>
            <a:r>
              <a:rPr lang="en-US"/>
              <a:t>Column 2</a:t>
            </a:r>
          </a:p>
        </p:txBody>
      </p:sp>
      <p:cxnSp>
        <p:nvCxnSpPr>
          <p:cNvPr id="24" name="Straight Connector 23">
            <a:extLst>
              <a:ext uri="{FF2B5EF4-FFF2-40B4-BE49-F238E27FC236}">
                <a16:creationId xmlns:a16="http://schemas.microsoft.com/office/drawing/2014/main" id="{3A68F424-EA1D-4D7C-A4B5-5D8BC32C7BFB}"/>
              </a:ext>
            </a:extLst>
          </p:cNvPr>
          <p:cNvCxnSpPr>
            <a:cxnSpLocks/>
          </p:cNvCxnSpPr>
          <p:nvPr/>
        </p:nvCxnSpPr>
        <p:spPr>
          <a:xfrm>
            <a:off x="1181100" y="3909418"/>
            <a:ext cx="4229100" cy="0"/>
          </a:xfrm>
          <a:prstGeom prst="line">
            <a:avLst/>
          </a:prstGeom>
          <a:ln>
            <a:solidFill>
              <a:schemeClr val="accent1"/>
            </a:solidFill>
          </a:ln>
        </p:spPr>
        <p:style>
          <a:lnRef idx="2">
            <a:schemeClr val="accent3"/>
          </a:lnRef>
          <a:fillRef idx="0">
            <a:schemeClr val="accent3"/>
          </a:fillRef>
          <a:effectRef idx="1">
            <a:schemeClr val="accent3"/>
          </a:effectRef>
          <a:fontRef idx="minor">
            <a:schemeClr val="tx1"/>
          </a:fontRef>
        </p:style>
      </p:cxnSp>
      <p:cxnSp>
        <p:nvCxnSpPr>
          <p:cNvPr id="25" name="Straight Connector 24">
            <a:extLst>
              <a:ext uri="{FF2B5EF4-FFF2-40B4-BE49-F238E27FC236}">
                <a16:creationId xmlns:a16="http://schemas.microsoft.com/office/drawing/2014/main" id="{EA6FB7B6-28C9-4460-8677-F7C9633207B5}"/>
              </a:ext>
            </a:extLst>
          </p:cNvPr>
          <p:cNvCxnSpPr>
            <a:cxnSpLocks/>
          </p:cNvCxnSpPr>
          <p:nvPr/>
        </p:nvCxnSpPr>
        <p:spPr>
          <a:xfrm>
            <a:off x="6819900" y="3916700"/>
            <a:ext cx="4191000" cy="0"/>
          </a:xfrm>
          <a:prstGeom prst="line">
            <a:avLst/>
          </a:prstGeom>
          <a:ln>
            <a:solidFill>
              <a:schemeClr val="accent1"/>
            </a:solidFill>
          </a:ln>
        </p:spPr>
        <p:style>
          <a:lnRef idx="2">
            <a:schemeClr val="accent3"/>
          </a:lnRef>
          <a:fillRef idx="0">
            <a:schemeClr val="accent3"/>
          </a:fillRef>
          <a:effectRef idx="1">
            <a:schemeClr val="accent3"/>
          </a:effectRef>
          <a:fontRef idx="minor">
            <a:schemeClr val="tx1"/>
          </a:fontRef>
        </p:style>
      </p:cxnSp>
      <p:sp>
        <p:nvSpPr>
          <p:cNvPr id="26" name="Shape 78">
            <a:extLst>
              <a:ext uri="{FF2B5EF4-FFF2-40B4-BE49-F238E27FC236}">
                <a16:creationId xmlns:a16="http://schemas.microsoft.com/office/drawing/2014/main" id="{6F67237B-0079-4730-BA0A-EFD67517C184}"/>
              </a:ext>
            </a:extLst>
          </p:cNvPr>
          <p:cNvSpPr txBox="1">
            <a:spLocks noGrp="1"/>
          </p:cNvSpPr>
          <p:nvPr>
            <p:ph type="body" idx="30" hasCustomPrompt="1"/>
          </p:nvPr>
        </p:nvSpPr>
        <p:spPr>
          <a:xfrm>
            <a:off x="457201" y="3279529"/>
            <a:ext cx="5638800" cy="719343"/>
          </a:xfrm>
          <a:prstGeom prst="rect">
            <a:avLst/>
          </a:prstGeom>
          <a:ln>
            <a:noFill/>
          </a:ln>
        </p:spPr>
        <p:txBody>
          <a:bodyPr vert="horz" wrap="square" lIns="67222" tIns="67222" rIns="67222" bIns="67222" rtlCol="0" anchor="ctr">
            <a:noAutofit/>
          </a:bodyPr>
          <a:lstStyle>
            <a:lvl1pPr algn="ctr">
              <a:defRPr lang="en-US" sz="2000" b="1" i="0" dirty="0">
                <a:solidFill>
                  <a:schemeClr val="accent1"/>
                </a:solidFill>
                <a:latin typeface="Segoe UI Semibold" charset="0"/>
                <a:ea typeface="Segoe UI Semibold" charset="0"/>
                <a:cs typeface="Segoe UI Semibold" charset="0"/>
              </a:defRPr>
            </a:lvl1pPr>
          </a:lstStyle>
          <a:p>
            <a:pPr lvl="0" algn="ctr" defTabSz="914367">
              <a:spcAft>
                <a:spcPts val="588"/>
              </a:spcAft>
            </a:pPr>
            <a:r>
              <a:rPr lang="en-US"/>
              <a:t>Column 1</a:t>
            </a:r>
          </a:p>
        </p:txBody>
      </p:sp>
      <p:sp>
        <p:nvSpPr>
          <p:cNvPr id="27" name="Shape 69">
            <a:extLst>
              <a:ext uri="{FF2B5EF4-FFF2-40B4-BE49-F238E27FC236}">
                <a16:creationId xmlns:a16="http://schemas.microsoft.com/office/drawing/2014/main" id="{AEED71C8-01E7-4E81-A0EB-0535EB83D4BE}"/>
              </a:ext>
            </a:extLst>
          </p:cNvPr>
          <p:cNvSpPr txBox="1">
            <a:spLocks noGrp="1"/>
          </p:cNvSpPr>
          <p:nvPr>
            <p:ph type="body" idx="32" hasCustomPrompt="1"/>
          </p:nvPr>
        </p:nvSpPr>
        <p:spPr>
          <a:xfrm>
            <a:off x="457200" y="3999831"/>
            <a:ext cx="5638799" cy="2096169"/>
          </a:xfrm>
          <a:prstGeom prst="rect">
            <a:avLst/>
          </a:prstGeom>
        </p:spPr>
        <p:txBody>
          <a:bodyPr vert="horz" wrap="square" lIns="91440" tIns="91440" rIns="91440" bIns="0" rtlCol="0" anchor="t">
            <a:noAutofit/>
          </a:bodyPr>
          <a:lstStyle>
            <a:lvl1pPr algn="ctr">
              <a:defRPr sz="2000" b="0" i="0" dirty="0">
                <a:solidFill>
                  <a:schemeClr val="tx1"/>
                </a:solidFill>
                <a:latin typeface="Segoe UI" charset="0"/>
                <a:ea typeface="Segoe UI" charset="0"/>
                <a:cs typeface="Segoe UI" charset="0"/>
              </a:defRPr>
            </a:lvl1pPr>
          </a:lstStyle>
          <a:p>
            <a:pPr lvl="0" algn="ctr" defTabSz="914367">
              <a:spcBef>
                <a:spcPts val="0"/>
              </a:spcBef>
              <a:spcAft>
                <a:spcPts val="1176"/>
              </a:spcAft>
              <a:buFont typeface="Arial"/>
            </a:pPr>
            <a:r>
              <a:rPr lang="en-US"/>
              <a:t>level one</a:t>
            </a:r>
          </a:p>
          <a:p>
            <a:pPr lvl="0" algn="ctr" defTabSz="914367">
              <a:spcBef>
                <a:spcPts val="0"/>
              </a:spcBef>
              <a:spcAft>
                <a:spcPts val="1176"/>
              </a:spcAft>
              <a:buFont typeface="Arial"/>
            </a:pPr>
            <a:r>
              <a:rPr lang="en-US"/>
              <a:t>level two</a:t>
            </a:r>
          </a:p>
        </p:txBody>
      </p:sp>
      <p:sp>
        <p:nvSpPr>
          <p:cNvPr id="28" name="Title Placeholder 2">
            <a:extLst>
              <a:ext uri="{FF2B5EF4-FFF2-40B4-BE49-F238E27FC236}">
                <a16:creationId xmlns:a16="http://schemas.microsoft.com/office/drawing/2014/main" id="{8978FE4F-86FF-40F7-BEC9-11D7612E6287}"/>
              </a:ext>
            </a:extLst>
          </p:cNvPr>
          <p:cNvSpPr>
            <a:spLocks noGrp="1"/>
          </p:cNvSpPr>
          <p:nvPr>
            <p:ph type="title"/>
          </p:nvPr>
        </p:nvSpPr>
        <p:spPr>
          <a:xfrm>
            <a:off x="457200" y="457200"/>
            <a:ext cx="11277600" cy="723900"/>
          </a:xfrm>
          <a:prstGeom prst="rect">
            <a:avLst/>
          </a:prstGeom>
        </p:spPr>
        <p:txBody>
          <a:bodyPr vert="horz" lIns="0" tIns="0" rIns="0" bIns="0" rtlCol="0" anchor="t">
            <a:normAutofit/>
          </a:bodyPr>
          <a:lstStyle>
            <a:lvl1pPr>
              <a:defRPr b="1" i="0">
                <a:solidFill>
                  <a:schemeClr val="tx1"/>
                </a:solidFill>
                <a:latin typeface="Segoe UI Semibold" charset="0"/>
                <a:ea typeface="Segoe UI Semibold" charset="0"/>
                <a:cs typeface="Segoe UI Semibold" charset="0"/>
              </a:defRPr>
            </a:lvl1pPr>
          </a:lstStyle>
          <a:p>
            <a:r>
              <a:rPr lang="en-US"/>
              <a:t>Click to edit Master title style</a:t>
            </a:r>
          </a:p>
        </p:txBody>
      </p:sp>
    </p:spTree>
    <p:extLst>
      <p:ext uri="{BB962C8B-B14F-4D97-AF65-F5344CB8AC3E}">
        <p14:creationId xmlns:p14="http://schemas.microsoft.com/office/powerpoint/2010/main" val="2027689667"/>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Evidence Slide">
    <p:spTree>
      <p:nvGrpSpPr>
        <p:cNvPr id="1" name=""/>
        <p:cNvGrpSpPr/>
        <p:nvPr/>
      </p:nvGrpSpPr>
      <p:grpSpPr>
        <a:xfrm>
          <a:off x="0" y="0"/>
          <a:ext cx="0" cy="0"/>
          <a:chOff x="0" y="0"/>
          <a:chExt cx="0" cy="0"/>
        </a:xfrm>
      </p:grpSpPr>
      <p:sp>
        <p:nvSpPr>
          <p:cNvPr id="5" name="Footer Placeholder 6" hidden="1"/>
          <p:cNvSpPr txBox="1">
            <a:spLocks/>
          </p:cNvSpPr>
          <p:nvPr/>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4" name="Content Placeholder 3"/>
          <p:cNvSpPr>
            <a:spLocks noGrp="1"/>
          </p:cNvSpPr>
          <p:nvPr>
            <p:ph sz="quarter" idx="15" hasCustomPrompt="1"/>
          </p:nvPr>
        </p:nvSpPr>
        <p:spPr>
          <a:xfrm>
            <a:off x="457200" y="1051560"/>
            <a:ext cx="9867900" cy="669332"/>
          </a:xfrm>
          <a:prstGeom prst="rect">
            <a:avLst/>
          </a:prstGeom>
          <a:noFill/>
        </p:spPr>
        <p:txBody>
          <a:bodyPr lIns="0" tIns="0" rIns="0" bIns="0" anchor="t" anchorCtr="0">
            <a:normAutofit/>
          </a:bodyPr>
          <a:lstStyle>
            <a:lvl1pPr marL="0" indent="0">
              <a:spcBef>
                <a:spcPts val="0"/>
              </a:spcBef>
              <a:buNone/>
              <a:defRPr sz="2400" b="1" i="0">
                <a:solidFill>
                  <a:schemeClr val="tx1"/>
                </a:solidFill>
                <a:latin typeface="Segoe UI Semibold" charset="0"/>
                <a:ea typeface="Segoe UI Semibold" charset="0"/>
                <a:cs typeface="Segoe UI Semibold" charset="0"/>
              </a:defRPr>
            </a:lvl1pPr>
            <a:lvl2pPr marL="0" indent="0">
              <a:buNone/>
              <a:defRPr/>
            </a:lvl2pPr>
            <a:lvl3pPr marL="0" indent="0">
              <a:buNone/>
              <a:defRPr/>
            </a:lvl3pPr>
            <a:lvl4pPr marL="0" indent="0">
              <a:buNone/>
              <a:defRPr/>
            </a:lvl4pPr>
            <a:lvl5pPr marL="0" indent="0">
              <a:buNone/>
              <a:defRPr/>
            </a:lvl5pPr>
          </a:lstStyle>
          <a:p>
            <a:pPr lvl="0"/>
            <a:r>
              <a:rPr lang="en-US"/>
              <a:t>One-line summary</a:t>
            </a:r>
          </a:p>
        </p:txBody>
      </p:sp>
      <p:sp>
        <p:nvSpPr>
          <p:cNvPr id="15" name="Content Placeholder 3"/>
          <p:cNvSpPr>
            <a:spLocks noGrp="1"/>
          </p:cNvSpPr>
          <p:nvPr>
            <p:ph sz="quarter" idx="22" hasCustomPrompt="1"/>
          </p:nvPr>
        </p:nvSpPr>
        <p:spPr>
          <a:xfrm>
            <a:off x="7505700" y="4702768"/>
            <a:ext cx="4229100" cy="1698031"/>
          </a:xfrm>
          <a:prstGeom prst="rect">
            <a:avLst/>
          </a:prstGeom>
        </p:spPr>
        <p:txBody>
          <a:bodyPr vert="horz" lIns="137160" tIns="109728" rIns="137160" bIns="109728" rtlCol="0" anchor="t">
            <a:noAutofit/>
          </a:bodyPr>
          <a:lstStyle>
            <a:lvl1pPr>
              <a:defRPr kumimoji="0" lang="en-US" sz="2000" b="0" i="0" u="none" strike="noStrike" cap="none" spc="0" normalizeH="0" baseline="0" dirty="0">
                <a:ln>
                  <a:noFill/>
                </a:ln>
                <a:solidFill>
                  <a:schemeClr val="accent1"/>
                </a:solidFill>
                <a:uLnTx/>
                <a:uFillTx/>
                <a:latin typeface="Segoe UI" charset="0"/>
                <a:ea typeface="Segoe UI" charset="0"/>
                <a:cs typeface="Segoe UI" charset="0"/>
              </a:defRPr>
            </a:lvl1pPr>
          </a:lstStyle>
          <a:p>
            <a:pPr marR="0" lvl="0" defTabSz="685800" fontAlgn="auto">
              <a:spcBef>
                <a:spcPts val="1200"/>
              </a:spcBef>
              <a:spcAft>
                <a:spcPts val="0"/>
              </a:spcAft>
              <a:buClrTx/>
              <a:buSzTx/>
              <a:buFont typeface="Arial" panose="020B0604020202020204" pitchFamily="34" charset="0"/>
              <a:tabLst/>
            </a:pPr>
            <a:r>
              <a:rPr lang="en-US"/>
              <a:t>Killer quote or call-out</a:t>
            </a:r>
          </a:p>
        </p:txBody>
      </p:sp>
      <p:sp>
        <p:nvSpPr>
          <p:cNvPr id="10" name="Picture Placeholder 3"/>
          <p:cNvSpPr>
            <a:spLocks noGrp="1"/>
          </p:cNvSpPr>
          <p:nvPr>
            <p:ph type="pic" sz="quarter" idx="23" hasCustomPrompt="1"/>
          </p:nvPr>
        </p:nvSpPr>
        <p:spPr>
          <a:xfrm>
            <a:off x="7505700" y="1850433"/>
            <a:ext cx="4229100" cy="2835867"/>
          </a:xfrm>
        </p:spPr>
        <p:txBody>
          <a:bodyPr anchor="ctr"/>
          <a:lstStyle>
            <a:lvl1pPr algn="ctr">
              <a:defRPr>
                <a:solidFill>
                  <a:srgbClr val="B4009E"/>
                </a:solidFill>
              </a:defRPr>
            </a:lvl1pPr>
          </a:lstStyle>
          <a:p>
            <a:r>
              <a:rPr lang="en-US"/>
              <a:t>Screenshot of app</a:t>
            </a:r>
          </a:p>
        </p:txBody>
      </p:sp>
      <p:sp>
        <p:nvSpPr>
          <p:cNvPr id="11" name="Picture Placeholder 5"/>
          <p:cNvSpPr>
            <a:spLocks noGrp="1" noChangeAspect="1"/>
          </p:cNvSpPr>
          <p:nvPr>
            <p:ph type="pic" sz="quarter" idx="27" hasCustomPrompt="1"/>
          </p:nvPr>
        </p:nvSpPr>
        <p:spPr>
          <a:xfrm>
            <a:off x="10325100" y="457200"/>
            <a:ext cx="1409700" cy="1409700"/>
          </a:xfrm>
        </p:spPr>
        <p:txBody>
          <a:bodyPr anchor="ctr"/>
          <a:lstStyle>
            <a:lvl1pPr algn="ctr">
              <a:defRPr sz="1600">
                <a:solidFill>
                  <a:srgbClr val="B4009E"/>
                </a:solidFill>
              </a:defRPr>
            </a:lvl1pPr>
          </a:lstStyle>
          <a:p>
            <a:r>
              <a:rPr lang="en-US"/>
              <a:t>App icon</a:t>
            </a:r>
          </a:p>
        </p:txBody>
      </p:sp>
      <p:sp>
        <p:nvSpPr>
          <p:cNvPr id="18" name="Title Placeholder 2">
            <a:extLst>
              <a:ext uri="{FF2B5EF4-FFF2-40B4-BE49-F238E27FC236}">
                <a16:creationId xmlns:a16="http://schemas.microsoft.com/office/drawing/2014/main" id="{CD07E1E7-510F-478E-A61F-831872E92825}"/>
              </a:ext>
            </a:extLst>
          </p:cNvPr>
          <p:cNvSpPr>
            <a:spLocks noGrp="1"/>
          </p:cNvSpPr>
          <p:nvPr>
            <p:ph type="title"/>
          </p:nvPr>
        </p:nvSpPr>
        <p:spPr>
          <a:xfrm>
            <a:off x="457200" y="457201"/>
            <a:ext cx="9867900" cy="594359"/>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12" name="Footer Placeholder 6" hidden="1">
            <a:extLst>
              <a:ext uri="{FF2B5EF4-FFF2-40B4-BE49-F238E27FC236}">
                <a16:creationId xmlns:a16="http://schemas.microsoft.com/office/drawing/2014/main" id="{D706C368-32EC-8046-A75E-5C873EF24AF6}"/>
              </a:ext>
            </a:extLst>
          </p:cNvPr>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7" name="Text Placeholder 3">
            <a:extLst>
              <a:ext uri="{FF2B5EF4-FFF2-40B4-BE49-F238E27FC236}">
                <a16:creationId xmlns:a16="http://schemas.microsoft.com/office/drawing/2014/main" id="{F37B0F2F-B5E1-40A6-9340-FE71343E99B5}"/>
              </a:ext>
            </a:extLst>
          </p:cNvPr>
          <p:cNvSpPr>
            <a:spLocks noGrp="1"/>
          </p:cNvSpPr>
          <p:nvPr>
            <p:ph idx="32"/>
          </p:nvPr>
        </p:nvSpPr>
        <p:spPr>
          <a:xfrm>
            <a:off x="465151" y="1866900"/>
            <a:ext cx="7040549" cy="4514047"/>
          </a:xfrm>
          <a:prstGeom prst="rect">
            <a:avLst/>
          </a:prstGeom>
        </p:spPr>
        <p:txBody>
          <a:bodyPr vert="horz" wrap="square"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254503035"/>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p:cSld name="Benefit Simple">
    <p:spTree>
      <p:nvGrpSpPr>
        <p:cNvPr id="1" name=""/>
        <p:cNvGrpSpPr/>
        <p:nvPr/>
      </p:nvGrpSpPr>
      <p:grpSpPr>
        <a:xfrm>
          <a:off x="0" y="0"/>
          <a:ext cx="0" cy="0"/>
          <a:chOff x="0" y="0"/>
          <a:chExt cx="0" cy="0"/>
        </a:xfrm>
      </p:grpSpPr>
      <p:sp>
        <p:nvSpPr>
          <p:cNvPr id="11" name="Shape 69"/>
          <p:cNvSpPr txBox="1">
            <a:spLocks noGrp="1"/>
          </p:cNvSpPr>
          <p:nvPr>
            <p:ph type="body" idx="1" hasCustomPrompt="1"/>
          </p:nvPr>
        </p:nvSpPr>
        <p:spPr>
          <a:xfrm>
            <a:off x="6087344" y="4851708"/>
            <a:ext cx="5631517" cy="1564792"/>
          </a:xfrm>
          <a:prstGeom prst="rect">
            <a:avLst/>
          </a:prstGeom>
          <a:noFill/>
          <a:ln w="12700">
            <a:noFill/>
          </a:ln>
        </p:spPr>
        <p:txBody>
          <a:bodyPr vert="horz" lIns="182880" tIns="0" rIns="0" bIns="0" rtlCol="0">
            <a:normAutofit/>
          </a:bodyPr>
          <a:lstStyle>
            <a:lvl1pPr marL="0" indent="0">
              <a:defRPr sz="2000" b="0" i="0" dirty="0">
                <a:solidFill>
                  <a:schemeClr val="tx1"/>
                </a:solidFill>
                <a:latin typeface="Segoe UI" charset="0"/>
                <a:ea typeface="Segoe UI" charset="0"/>
                <a:cs typeface="Segoe UI" charset="0"/>
              </a:defRPr>
            </a:lvl1pPr>
          </a:lstStyle>
          <a:p>
            <a:pPr lvl="0"/>
            <a:r>
              <a:rPr lang="en-US"/>
              <a:t>Reason to believe</a:t>
            </a:r>
          </a:p>
          <a:p>
            <a:pPr lvl="0"/>
            <a:r>
              <a:rPr lang="en-US"/>
              <a:t>Reason to believe</a:t>
            </a:r>
          </a:p>
        </p:txBody>
      </p:sp>
      <p:sp>
        <p:nvSpPr>
          <p:cNvPr id="12" name="Shape 69"/>
          <p:cNvSpPr txBox="1">
            <a:spLocks noGrp="1"/>
          </p:cNvSpPr>
          <p:nvPr>
            <p:ph type="body" idx="23" hasCustomPrompt="1"/>
          </p:nvPr>
        </p:nvSpPr>
        <p:spPr>
          <a:xfrm>
            <a:off x="6103282" y="2757189"/>
            <a:ext cx="5631517" cy="1412875"/>
          </a:xfrm>
          <a:prstGeom prst="rect">
            <a:avLst/>
          </a:prstGeom>
          <a:noFill/>
          <a:ln w="12700">
            <a:noFill/>
          </a:ln>
        </p:spPr>
        <p:txBody>
          <a:bodyPr vert="horz" lIns="182880" tIns="0" rIns="0" bIns="0" rtlCol="0">
            <a:normAutofit/>
          </a:bodyPr>
          <a:lstStyle>
            <a:lvl1pPr>
              <a:defRPr sz="2000" b="0" i="0" dirty="0">
                <a:solidFill>
                  <a:schemeClr val="tx1"/>
                </a:solidFill>
                <a:latin typeface="Segoe UI" charset="0"/>
                <a:ea typeface="Segoe UI" charset="0"/>
                <a:cs typeface="Segoe UI" charset="0"/>
              </a:defRPr>
            </a:lvl1pPr>
          </a:lstStyle>
          <a:p>
            <a:pPr lvl="0"/>
            <a:r>
              <a:rPr lang="en-US"/>
              <a:t>Reason to believe</a:t>
            </a:r>
          </a:p>
          <a:p>
            <a:pPr lvl="0"/>
            <a:r>
              <a:rPr lang="en-US"/>
              <a:t>Reason to believe</a:t>
            </a:r>
            <a:endParaRPr/>
          </a:p>
        </p:txBody>
      </p:sp>
      <p:sp>
        <p:nvSpPr>
          <p:cNvPr id="9" name="Picture Placeholder 3"/>
          <p:cNvSpPr>
            <a:spLocks noGrp="1"/>
          </p:cNvSpPr>
          <p:nvPr>
            <p:ph type="pic" sz="quarter" idx="26"/>
          </p:nvPr>
        </p:nvSpPr>
        <p:spPr>
          <a:xfrm>
            <a:off x="473103" y="1866901"/>
            <a:ext cx="5630178" cy="4229099"/>
          </a:xfrm>
        </p:spPr>
        <p:txBody>
          <a:bodyPr anchor="ctr"/>
          <a:lstStyle>
            <a:lvl1pPr algn="ctr">
              <a:defRPr>
                <a:solidFill>
                  <a:srgbClr val="B4009E"/>
                </a:solidFill>
              </a:defRPr>
            </a:lvl1pPr>
          </a:lstStyle>
          <a:p>
            <a:r>
              <a:rPr lang="en-US"/>
              <a:t>Click icon to add picture</a:t>
            </a:r>
          </a:p>
        </p:txBody>
      </p:sp>
      <p:sp>
        <p:nvSpPr>
          <p:cNvPr id="4" name="Text Placeholder 3">
            <a:extLst>
              <a:ext uri="{FF2B5EF4-FFF2-40B4-BE49-F238E27FC236}">
                <a16:creationId xmlns:a16="http://schemas.microsoft.com/office/drawing/2014/main" id="{101AFB50-C9C6-4A7E-95B0-BCD4CC5AD4BF}"/>
              </a:ext>
            </a:extLst>
          </p:cNvPr>
          <p:cNvSpPr>
            <a:spLocks noGrp="1"/>
          </p:cNvSpPr>
          <p:nvPr>
            <p:ph type="body" sz="quarter" idx="27" hasCustomPrompt="1"/>
          </p:nvPr>
        </p:nvSpPr>
        <p:spPr>
          <a:xfrm>
            <a:off x="6103281" y="1866900"/>
            <a:ext cx="5631519" cy="581257"/>
          </a:xfrm>
        </p:spPr>
        <p:txBody>
          <a:bodyPr lIns="182880" anchor="b"/>
          <a:lstStyle>
            <a:lvl1pPr>
              <a:defRPr sz="2000" b="1" i="0">
                <a:solidFill>
                  <a:schemeClr val="accent1"/>
                </a:solidFill>
                <a:latin typeface="Segoe UI Semibold" charset="0"/>
                <a:ea typeface="Segoe UI Semibold" charset="0"/>
                <a:cs typeface="Segoe UI Semibold" charset="0"/>
              </a:defRPr>
            </a:lvl1pPr>
          </a:lstStyle>
          <a:p>
            <a:pPr lvl="0"/>
            <a:r>
              <a:rPr lang="en-US"/>
              <a:t>Benefit statement</a:t>
            </a:r>
          </a:p>
        </p:txBody>
      </p:sp>
      <p:sp>
        <p:nvSpPr>
          <p:cNvPr id="17" name="Text Placeholder 3">
            <a:extLst>
              <a:ext uri="{FF2B5EF4-FFF2-40B4-BE49-F238E27FC236}">
                <a16:creationId xmlns:a16="http://schemas.microsoft.com/office/drawing/2014/main" id="{50E2ADD4-807F-4A38-AA9A-901D0FD36358}"/>
              </a:ext>
            </a:extLst>
          </p:cNvPr>
          <p:cNvSpPr>
            <a:spLocks noGrp="1"/>
          </p:cNvSpPr>
          <p:nvPr>
            <p:ph type="body" sz="quarter" idx="28" hasCustomPrompt="1"/>
          </p:nvPr>
        </p:nvSpPr>
        <p:spPr>
          <a:xfrm>
            <a:off x="6087344" y="3960546"/>
            <a:ext cx="5631519" cy="581257"/>
          </a:xfrm>
        </p:spPr>
        <p:txBody>
          <a:bodyPr lIns="182880" anchor="b"/>
          <a:lstStyle>
            <a:lvl1pPr>
              <a:defRPr sz="2000" b="1" i="0">
                <a:solidFill>
                  <a:schemeClr val="accent1"/>
                </a:solidFill>
                <a:latin typeface="Segoe UI Semibold" charset="0"/>
                <a:ea typeface="Segoe UI Semibold" charset="0"/>
                <a:cs typeface="Segoe UI Semibold" charset="0"/>
              </a:defRPr>
            </a:lvl1pPr>
          </a:lstStyle>
          <a:p>
            <a:pPr lvl="0"/>
            <a:r>
              <a:rPr lang="en-US"/>
              <a:t>Benefit statement</a:t>
            </a:r>
          </a:p>
        </p:txBody>
      </p:sp>
      <p:sp>
        <p:nvSpPr>
          <p:cNvPr id="18" name="Title Placeholder 2">
            <a:extLst>
              <a:ext uri="{FF2B5EF4-FFF2-40B4-BE49-F238E27FC236}">
                <a16:creationId xmlns:a16="http://schemas.microsoft.com/office/drawing/2014/main" id="{59110E6B-B1B3-4C17-A980-291E240D0408}"/>
              </a:ext>
            </a:extLst>
          </p:cNvPr>
          <p:cNvSpPr>
            <a:spLocks noGrp="1"/>
          </p:cNvSpPr>
          <p:nvPr>
            <p:ph type="title"/>
          </p:nvPr>
        </p:nvSpPr>
        <p:spPr>
          <a:xfrm>
            <a:off x="457200" y="457200"/>
            <a:ext cx="11277600" cy="594359"/>
          </a:xfrm>
          <a:prstGeom prst="rect">
            <a:avLst/>
          </a:prstGeom>
        </p:spPr>
        <p:txBody>
          <a:bodyPr vert="horz" lIns="0" tIns="0" rIns="0" bIns="0" rtlCol="0" anchor="t">
            <a:normAutofit/>
          </a:bodyPr>
          <a:lstStyle>
            <a:lvl1pPr>
              <a:defRPr b="1" i="0">
                <a:solidFill>
                  <a:schemeClr val="tx1"/>
                </a:solidFill>
                <a:latin typeface="Segoe UI Semibold" charset="0"/>
                <a:ea typeface="Segoe UI Semibold" charset="0"/>
                <a:cs typeface="Segoe UI Semibold" charset="0"/>
              </a:defRPr>
            </a:lvl1pPr>
          </a:lstStyle>
          <a:p>
            <a:r>
              <a:rPr lang="en-US"/>
              <a:t>Click to edit Master title style</a:t>
            </a:r>
          </a:p>
        </p:txBody>
      </p:sp>
      <p:sp>
        <p:nvSpPr>
          <p:cNvPr id="14" name="Subtitle 2">
            <a:extLst>
              <a:ext uri="{FF2B5EF4-FFF2-40B4-BE49-F238E27FC236}">
                <a16:creationId xmlns:a16="http://schemas.microsoft.com/office/drawing/2014/main" id="{34E78E25-AA27-2840-A6EC-9C7A33D92FEF}"/>
              </a:ext>
            </a:extLst>
          </p:cNvPr>
          <p:cNvSpPr>
            <a:spLocks noGrp="1"/>
          </p:cNvSpPr>
          <p:nvPr>
            <p:ph type="subTitle" idx="30"/>
          </p:nvPr>
        </p:nvSpPr>
        <p:spPr>
          <a:xfrm>
            <a:off x="457200" y="1051560"/>
            <a:ext cx="11277600" cy="685800"/>
          </a:xfrm>
        </p:spPr>
        <p:txBody>
          <a:bodyPr/>
          <a:lstStyle>
            <a:lvl1pPr marL="0" indent="0" algn="l">
              <a:buNone/>
              <a:defRPr sz="2400" b="1" i="0" spc="-60" baseline="0">
                <a:latin typeface="Segoe UI Semibold" charset="0"/>
                <a:ea typeface="Segoe UI Semibold" charset="0"/>
                <a:cs typeface="Segoe UI Semibold"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2880911160"/>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p:cSld name="Benefit Complex">
    <p:spTree>
      <p:nvGrpSpPr>
        <p:cNvPr id="1" name=""/>
        <p:cNvGrpSpPr/>
        <p:nvPr/>
      </p:nvGrpSpPr>
      <p:grpSpPr>
        <a:xfrm>
          <a:off x="0" y="0"/>
          <a:ext cx="0" cy="0"/>
          <a:chOff x="0" y="0"/>
          <a:chExt cx="0" cy="0"/>
        </a:xfrm>
      </p:grpSpPr>
      <p:sp>
        <p:nvSpPr>
          <p:cNvPr id="13" name="Picture Placeholder 13"/>
          <p:cNvSpPr>
            <a:spLocks noGrp="1"/>
          </p:cNvSpPr>
          <p:nvPr>
            <p:ph type="pic" sz="quarter" idx="18"/>
          </p:nvPr>
        </p:nvSpPr>
        <p:spPr>
          <a:xfrm>
            <a:off x="7871125" y="1873851"/>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p>
        </p:txBody>
      </p:sp>
      <p:sp>
        <p:nvSpPr>
          <p:cNvPr id="20" name="Shape 69"/>
          <p:cNvSpPr txBox="1">
            <a:spLocks noGrp="1"/>
          </p:cNvSpPr>
          <p:nvPr>
            <p:ph type="body" idx="23" hasCustomPrompt="1"/>
          </p:nvPr>
        </p:nvSpPr>
        <p:spPr>
          <a:xfrm>
            <a:off x="473102" y="5561745"/>
            <a:ext cx="7032813" cy="812800"/>
          </a:xfrm>
          <a:prstGeom prst="rect">
            <a:avLst/>
          </a:prstGeom>
        </p:spPr>
        <p:txBody>
          <a:bodyPr vert="horz" lIns="0" tIns="0" rIns="274320" bIns="0" rtlCol="0">
            <a:normAutofit/>
          </a:bodyPr>
          <a:lstStyle>
            <a:lvl1pPr marL="230188" indent="-171450">
              <a:buClrTx/>
              <a:buSzPct val="100000"/>
              <a:buFont typeface="Arial" charset="0"/>
              <a:buChar char="•"/>
              <a:defRPr sz="1400" b="0" i="0" dirty="0">
                <a:solidFill>
                  <a:schemeClr val="tx1"/>
                </a:solidFill>
                <a:latin typeface="Segoe UI" charset="0"/>
                <a:ea typeface="Segoe UI" charset="0"/>
                <a:cs typeface="Segoe UI" charset="0"/>
              </a:defRPr>
            </a:lvl1pPr>
          </a:lstStyle>
          <a:p>
            <a:pPr lvl="0">
              <a:spcBef>
                <a:spcPts val="0"/>
              </a:spcBef>
            </a:pPr>
            <a:r>
              <a:rPr lang="en-US"/>
              <a:t>Bullet level one</a:t>
            </a:r>
          </a:p>
          <a:p>
            <a:pPr lvl="0">
              <a:spcBef>
                <a:spcPts val="0"/>
              </a:spcBef>
            </a:pPr>
            <a:r>
              <a:rPr lang="en-US"/>
              <a:t>Bullet level two</a:t>
            </a:r>
            <a:endParaRPr/>
          </a:p>
        </p:txBody>
      </p:sp>
      <p:sp>
        <p:nvSpPr>
          <p:cNvPr id="21" name="Text Placeholder 3"/>
          <p:cNvSpPr>
            <a:spLocks noGrp="1"/>
          </p:cNvSpPr>
          <p:nvPr>
            <p:ph type="body" sz="quarter" idx="16" hasCustomPrompt="1"/>
          </p:nvPr>
        </p:nvSpPr>
        <p:spPr>
          <a:xfrm>
            <a:off x="10325100" y="1866901"/>
            <a:ext cx="1422400" cy="1416650"/>
          </a:xfrm>
          <a:prstGeom prst="rect">
            <a:avLst/>
          </a:prstGeom>
          <a:noFill/>
          <a:ln>
            <a:noFill/>
          </a:ln>
        </p:spPr>
        <p:txBody>
          <a:bodyPr vert="horz" lIns="91402" tIns="0" rIns="91402" bIns="0" rtlCol="0" anchor="ctr" anchorCtr="0">
            <a:noAutofit/>
          </a:bodyPr>
          <a:lstStyle>
            <a:lvl1pPr marL="0" indent="0">
              <a:lnSpc>
                <a:spcPct val="100000"/>
              </a:lnSpc>
              <a:spcBef>
                <a:spcPts val="0"/>
              </a:spcBef>
              <a:buFont typeface="Arial"/>
              <a:buNone/>
              <a:defRPr lang="en-US" sz="1400" b="1" i="0" dirty="0">
                <a:solidFill>
                  <a:schemeClr val="accent1"/>
                </a:solidFill>
                <a:latin typeface="Segoe UI Semibold" charset="0"/>
                <a:ea typeface="Segoe UI Semibold" charset="0"/>
                <a:cs typeface="Segoe UI Semibold" charset="0"/>
              </a:defRPr>
            </a:lvl1pPr>
          </a:lstStyle>
          <a:p>
            <a:pPr marL="0" lvl="0">
              <a:spcBef>
                <a:spcPts val="1000"/>
              </a:spcBef>
              <a:buClr>
                <a:schemeClr val="accent1"/>
              </a:buClr>
            </a:pPr>
            <a:r>
              <a:rPr lang="en-US"/>
              <a:t>Click to edit subtitle</a:t>
            </a:r>
          </a:p>
        </p:txBody>
      </p:sp>
      <p:sp>
        <p:nvSpPr>
          <p:cNvPr id="22" name="Text Placeholder 3"/>
          <p:cNvSpPr>
            <a:spLocks noGrp="1"/>
          </p:cNvSpPr>
          <p:nvPr>
            <p:ph type="body" sz="quarter" idx="27" hasCustomPrompt="1"/>
          </p:nvPr>
        </p:nvSpPr>
        <p:spPr>
          <a:xfrm>
            <a:off x="10325100" y="3283551"/>
            <a:ext cx="1422400" cy="1402749"/>
          </a:xfrm>
          <a:prstGeom prst="rect">
            <a:avLst/>
          </a:prstGeom>
          <a:noFill/>
          <a:ln>
            <a:noFill/>
          </a:ln>
        </p:spPr>
        <p:txBody>
          <a:bodyPr vert="horz" lIns="91402" tIns="0" rIns="91402" bIns="0" rtlCol="0" anchor="ctr" anchorCtr="0">
            <a:noAutofit/>
          </a:bodyPr>
          <a:lstStyle>
            <a:lvl1pPr marL="0" indent="0">
              <a:lnSpc>
                <a:spcPct val="100000"/>
              </a:lnSpc>
              <a:spcBef>
                <a:spcPts val="0"/>
              </a:spcBef>
              <a:buFont typeface="Arial"/>
              <a:buNone/>
              <a:defRPr lang="en-US" sz="1400" b="1" i="0" dirty="0">
                <a:solidFill>
                  <a:schemeClr val="accent1"/>
                </a:solidFill>
                <a:latin typeface="Segoe UI Semibold" charset="0"/>
                <a:ea typeface="Segoe UI Semibold" charset="0"/>
                <a:cs typeface="Segoe UI Semibold" charset="0"/>
              </a:defRPr>
            </a:lvl1pPr>
          </a:lstStyle>
          <a:p>
            <a:pPr marL="0" lvl="0">
              <a:spcBef>
                <a:spcPts val="1000"/>
              </a:spcBef>
              <a:buClr>
                <a:schemeClr val="accent1"/>
              </a:buClr>
            </a:pPr>
            <a:r>
              <a:rPr lang="en-US"/>
              <a:t>Click to edit subtitle</a:t>
            </a:r>
          </a:p>
        </p:txBody>
      </p:sp>
      <p:sp>
        <p:nvSpPr>
          <p:cNvPr id="23" name="Text Placeholder 3"/>
          <p:cNvSpPr>
            <a:spLocks noGrp="1"/>
          </p:cNvSpPr>
          <p:nvPr>
            <p:ph type="body" sz="quarter" idx="28" hasCustomPrompt="1"/>
          </p:nvPr>
        </p:nvSpPr>
        <p:spPr>
          <a:xfrm>
            <a:off x="10325100" y="4686300"/>
            <a:ext cx="1422400" cy="1409700"/>
          </a:xfrm>
          <a:prstGeom prst="rect">
            <a:avLst/>
          </a:prstGeom>
          <a:noFill/>
          <a:ln>
            <a:noFill/>
          </a:ln>
        </p:spPr>
        <p:txBody>
          <a:bodyPr vert="horz" lIns="91402" tIns="0" rIns="91402" bIns="0" rtlCol="0" anchor="ctr" anchorCtr="0">
            <a:noAutofit/>
          </a:bodyPr>
          <a:lstStyle>
            <a:lvl1pPr marL="0" indent="0">
              <a:lnSpc>
                <a:spcPct val="100000"/>
              </a:lnSpc>
              <a:spcBef>
                <a:spcPts val="0"/>
              </a:spcBef>
              <a:buFont typeface="Arial"/>
              <a:buNone/>
              <a:tabLst/>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a:t>Click to edit subtitle</a:t>
            </a:r>
          </a:p>
        </p:txBody>
      </p:sp>
      <p:sp>
        <p:nvSpPr>
          <p:cNvPr id="27" name="Picture Placeholder 13"/>
          <p:cNvSpPr>
            <a:spLocks noGrp="1"/>
          </p:cNvSpPr>
          <p:nvPr>
            <p:ph type="pic" sz="quarter" idx="32"/>
          </p:nvPr>
        </p:nvSpPr>
        <p:spPr>
          <a:xfrm>
            <a:off x="9242725" y="1873851"/>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p>
        </p:txBody>
      </p:sp>
      <p:sp>
        <p:nvSpPr>
          <p:cNvPr id="30" name="Text Placeholder 3"/>
          <p:cNvSpPr>
            <a:spLocks noGrp="1"/>
          </p:cNvSpPr>
          <p:nvPr>
            <p:ph type="body" sz="quarter" idx="35" hasCustomPrompt="1"/>
          </p:nvPr>
        </p:nvSpPr>
        <p:spPr>
          <a:xfrm>
            <a:off x="7505700" y="2639727"/>
            <a:ext cx="1409700" cy="640953"/>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a:t>Subtitle</a:t>
            </a:r>
          </a:p>
        </p:txBody>
      </p:sp>
      <p:sp>
        <p:nvSpPr>
          <p:cNvPr id="33" name="Text Placeholder 3"/>
          <p:cNvSpPr>
            <a:spLocks noGrp="1"/>
          </p:cNvSpPr>
          <p:nvPr>
            <p:ph type="body" sz="quarter" idx="38" hasCustomPrompt="1"/>
          </p:nvPr>
        </p:nvSpPr>
        <p:spPr>
          <a:xfrm>
            <a:off x="8915401" y="2640072"/>
            <a:ext cx="1409700" cy="636528"/>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a:t>Subtitle</a:t>
            </a:r>
          </a:p>
        </p:txBody>
      </p:sp>
      <p:sp>
        <p:nvSpPr>
          <p:cNvPr id="37" name="Content Placeholder 3"/>
          <p:cNvSpPr>
            <a:spLocks noGrp="1"/>
          </p:cNvSpPr>
          <p:nvPr>
            <p:ph sz="quarter" idx="15" hasCustomPrompt="1"/>
          </p:nvPr>
        </p:nvSpPr>
        <p:spPr>
          <a:xfrm>
            <a:off x="457201" y="1051560"/>
            <a:ext cx="11277600" cy="520722"/>
          </a:xfrm>
          <a:prstGeom prst="rect">
            <a:avLst/>
          </a:prstGeom>
        </p:spPr>
        <p:txBody>
          <a:bodyPr tIns="0" bIns="0">
            <a:noAutofit/>
          </a:bodyPr>
          <a:lstStyle>
            <a:lvl1pPr marL="0" indent="0">
              <a:spcBef>
                <a:spcPts val="0"/>
              </a:spcBef>
              <a:buFont typeface="Arial" charset="0"/>
              <a:buNone/>
              <a:defRPr sz="2800" b="1" i="0">
                <a:solidFill>
                  <a:schemeClr val="tx1"/>
                </a:solidFill>
                <a:latin typeface="Segoe UI Semibold" charset="0"/>
                <a:ea typeface="Segoe UI Semibold" charset="0"/>
                <a:cs typeface="Segoe UI Semibold" charset="0"/>
              </a:defRPr>
            </a:lvl1pPr>
            <a:lvl2pPr marL="0" indent="0">
              <a:buNone/>
              <a:defRPr/>
            </a:lvl2pPr>
            <a:lvl3pPr marL="0" indent="0">
              <a:buNone/>
              <a:defRPr/>
            </a:lvl3pPr>
            <a:lvl4pPr marL="0" indent="0">
              <a:buNone/>
              <a:defRPr/>
            </a:lvl4pPr>
            <a:lvl5pPr marL="0" indent="0">
              <a:buNone/>
              <a:defRPr/>
            </a:lvl5pPr>
          </a:lstStyle>
          <a:p>
            <a:pPr lvl="0"/>
            <a:r>
              <a:rPr lang="en-US"/>
              <a:t>Click to edit text</a:t>
            </a:r>
          </a:p>
        </p:txBody>
      </p:sp>
      <p:sp>
        <p:nvSpPr>
          <p:cNvPr id="38" name="Shape 69"/>
          <p:cNvSpPr txBox="1">
            <a:spLocks noGrp="1"/>
          </p:cNvSpPr>
          <p:nvPr>
            <p:ph type="body" idx="44" hasCustomPrompt="1"/>
          </p:nvPr>
        </p:nvSpPr>
        <p:spPr>
          <a:xfrm>
            <a:off x="473102" y="2452613"/>
            <a:ext cx="7032705" cy="812800"/>
          </a:xfrm>
          <a:prstGeom prst="rect">
            <a:avLst/>
          </a:prstGeom>
        </p:spPr>
        <p:txBody>
          <a:bodyPr vert="horz" lIns="0" tIns="0" rIns="274320" bIns="0" rtlCol="0">
            <a:normAutofit/>
          </a:bodyPr>
          <a:lstStyle>
            <a:lvl1pPr marL="230188" indent="-176213">
              <a:buClrTx/>
              <a:buSzPct val="100000"/>
              <a:buFont typeface="Arial" charset="0"/>
              <a:buChar char="•"/>
              <a:defRPr sz="1400" b="0" i="0" dirty="0">
                <a:solidFill>
                  <a:schemeClr val="tx1"/>
                </a:solidFill>
                <a:latin typeface="Segoe UI" charset="0"/>
                <a:ea typeface="Segoe UI" charset="0"/>
                <a:cs typeface="Segoe UI" charset="0"/>
              </a:defRPr>
            </a:lvl1pPr>
          </a:lstStyle>
          <a:p>
            <a:pPr lvl="0">
              <a:spcBef>
                <a:spcPts val="0"/>
              </a:spcBef>
            </a:pPr>
            <a:r>
              <a:rPr lang="en-US"/>
              <a:t>Bullet level one</a:t>
            </a:r>
          </a:p>
          <a:p>
            <a:pPr lvl="0">
              <a:spcBef>
                <a:spcPts val="0"/>
              </a:spcBef>
            </a:pPr>
            <a:r>
              <a:rPr lang="en-US"/>
              <a:t>Bullet level two</a:t>
            </a:r>
            <a:endParaRPr/>
          </a:p>
        </p:txBody>
      </p:sp>
      <p:sp>
        <p:nvSpPr>
          <p:cNvPr id="41" name="Shape 69"/>
          <p:cNvSpPr txBox="1">
            <a:spLocks noGrp="1"/>
          </p:cNvSpPr>
          <p:nvPr>
            <p:ph type="body" idx="47" hasCustomPrompt="1"/>
          </p:nvPr>
        </p:nvSpPr>
        <p:spPr>
          <a:xfrm>
            <a:off x="473102" y="3992779"/>
            <a:ext cx="7032705" cy="812800"/>
          </a:xfrm>
          <a:prstGeom prst="rect">
            <a:avLst/>
          </a:prstGeom>
        </p:spPr>
        <p:txBody>
          <a:bodyPr vert="horz" lIns="0" tIns="0" rIns="274320" bIns="0" rtlCol="0">
            <a:normAutofit/>
          </a:bodyPr>
          <a:lstStyle>
            <a:lvl1pPr marL="230188" indent="-171450">
              <a:buClrTx/>
              <a:buSzPct val="100000"/>
              <a:buFont typeface="Arial" charset="0"/>
              <a:buChar char="•"/>
              <a:defRPr sz="1400" b="0" i="0" dirty="0">
                <a:solidFill>
                  <a:schemeClr val="tx1"/>
                </a:solidFill>
                <a:latin typeface="Segoe UI" charset="0"/>
                <a:ea typeface="Segoe UI" charset="0"/>
                <a:cs typeface="Segoe UI" charset="0"/>
              </a:defRPr>
            </a:lvl1pPr>
          </a:lstStyle>
          <a:p>
            <a:pPr lvl="0">
              <a:spcBef>
                <a:spcPts val="0"/>
              </a:spcBef>
            </a:pPr>
            <a:r>
              <a:rPr lang="en-US"/>
              <a:t>Bullet level one</a:t>
            </a:r>
          </a:p>
          <a:p>
            <a:pPr lvl="0">
              <a:spcBef>
                <a:spcPts val="0"/>
              </a:spcBef>
            </a:pPr>
            <a:r>
              <a:rPr lang="en-US"/>
              <a:t>Bullet level two</a:t>
            </a:r>
            <a:endParaRPr/>
          </a:p>
        </p:txBody>
      </p:sp>
      <p:sp>
        <p:nvSpPr>
          <p:cNvPr id="47" name="Text Placeholder 3">
            <a:extLst>
              <a:ext uri="{FF2B5EF4-FFF2-40B4-BE49-F238E27FC236}">
                <a16:creationId xmlns:a16="http://schemas.microsoft.com/office/drawing/2014/main" id="{DBC2D7F7-6E7E-44B0-9137-6394EDEBD68B}"/>
              </a:ext>
            </a:extLst>
          </p:cNvPr>
          <p:cNvSpPr>
            <a:spLocks noGrp="1"/>
          </p:cNvSpPr>
          <p:nvPr>
            <p:ph type="body" sz="quarter" idx="51" hasCustomPrompt="1"/>
          </p:nvPr>
        </p:nvSpPr>
        <p:spPr>
          <a:xfrm>
            <a:off x="473102" y="1756923"/>
            <a:ext cx="7032597" cy="361796"/>
          </a:xfrm>
        </p:spPr>
        <p:txBody>
          <a:bodyPr rIns="274320" anchor="b"/>
          <a:lstStyle>
            <a:lvl1pPr>
              <a:defRPr sz="2000" b="1" i="0">
                <a:solidFill>
                  <a:schemeClr val="accent1"/>
                </a:solidFill>
                <a:latin typeface="Segoe UI Semibold" charset="0"/>
                <a:ea typeface="Segoe UI Semibold" charset="0"/>
                <a:cs typeface="Segoe UI Semibold" charset="0"/>
              </a:defRPr>
            </a:lvl1pPr>
          </a:lstStyle>
          <a:p>
            <a:pPr lvl="0"/>
            <a:r>
              <a:rPr lang="en-US"/>
              <a:t>Benefit statement</a:t>
            </a:r>
          </a:p>
        </p:txBody>
      </p:sp>
      <p:sp>
        <p:nvSpPr>
          <p:cNvPr id="48" name="Text Placeholder 3">
            <a:extLst>
              <a:ext uri="{FF2B5EF4-FFF2-40B4-BE49-F238E27FC236}">
                <a16:creationId xmlns:a16="http://schemas.microsoft.com/office/drawing/2014/main" id="{4A21BECF-1C2F-4A19-8137-0F48B9B64243}"/>
              </a:ext>
            </a:extLst>
          </p:cNvPr>
          <p:cNvSpPr>
            <a:spLocks noGrp="1"/>
          </p:cNvSpPr>
          <p:nvPr>
            <p:ph type="body" sz="quarter" idx="52" hasCustomPrompt="1"/>
          </p:nvPr>
        </p:nvSpPr>
        <p:spPr>
          <a:xfrm>
            <a:off x="473102" y="3283551"/>
            <a:ext cx="7032597" cy="361796"/>
          </a:xfrm>
        </p:spPr>
        <p:txBody>
          <a:bodyPr rIns="274320" anchor="b"/>
          <a:lstStyle>
            <a:lvl1pPr>
              <a:defRPr sz="2000" b="1" i="0">
                <a:solidFill>
                  <a:schemeClr val="accent1"/>
                </a:solidFill>
                <a:latin typeface="Segoe UI Semibold" charset="0"/>
                <a:ea typeface="Segoe UI Semibold" charset="0"/>
                <a:cs typeface="Segoe UI Semibold" charset="0"/>
              </a:defRPr>
            </a:lvl1pPr>
          </a:lstStyle>
          <a:p>
            <a:pPr lvl="0"/>
            <a:r>
              <a:rPr lang="en-US"/>
              <a:t>Benefit statement</a:t>
            </a:r>
          </a:p>
        </p:txBody>
      </p:sp>
      <p:sp>
        <p:nvSpPr>
          <p:cNvPr id="49" name="Text Placeholder 3">
            <a:extLst>
              <a:ext uri="{FF2B5EF4-FFF2-40B4-BE49-F238E27FC236}">
                <a16:creationId xmlns:a16="http://schemas.microsoft.com/office/drawing/2014/main" id="{0247880E-91C6-4030-A719-9DC584A4471E}"/>
              </a:ext>
            </a:extLst>
          </p:cNvPr>
          <p:cNvSpPr>
            <a:spLocks noGrp="1"/>
          </p:cNvSpPr>
          <p:nvPr>
            <p:ph type="body" sz="quarter" idx="53" hasCustomPrompt="1"/>
          </p:nvPr>
        </p:nvSpPr>
        <p:spPr>
          <a:xfrm>
            <a:off x="473102" y="4850048"/>
            <a:ext cx="7032705" cy="361796"/>
          </a:xfrm>
        </p:spPr>
        <p:txBody>
          <a:bodyPr rIns="274320" anchor="b"/>
          <a:lstStyle>
            <a:lvl1pPr>
              <a:defRPr sz="2000" b="1" i="0">
                <a:solidFill>
                  <a:schemeClr val="accent1"/>
                </a:solidFill>
                <a:latin typeface="Segoe UI Semibold" charset="0"/>
                <a:ea typeface="Segoe UI Semibold" charset="0"/>
                <a:cs typeface="Segoe UI Semibold" charset="0"/>
              </a:defRPr>
            </a:lvl1pPr>
          </a:lstStyle>
          <a:p>
            <a:pPr lvl="0"/>
            <a:r>
              <a:rPr lang="en-US"/>
              <a:t>Benefit statement</a:t>
            </a:r>
          </a:p>
        </p:txBody>
      </p:sp>
      <p:sp>
        <p:nvSpPr>
          <p:cNvPr id="50" name="Text Placeholder 3">
            <a:extLst>
              <a:ext uri="{FF2B5EF4-FFF2-40B4-BE49-F238E27FC236}">
                <a16:creationId xmlns:a16="http://schemas.microsoft.com/office/drawing/2014/main" id="{B52D364F-72A4-46BE-A18B-3517A057A5F3}"/>
              </a:ext>
            </a:extLst>
          </p:cNvPr>
          <p:cNvSpPr>
            <a:spLocks noGrp="1"/>
          </p:cNvSpPr>
          <p:nvPr>
            <p:ph type="body" sz="quarter" idx="54" hasCustomPrompt="1"/>
          </p:nvPr>
        </p:nvSpPr>
        <p:spPr>
          <a:xfrm>
            <a:off x="473102" y="2136783"/>
            <a:ext cx="7032597" cy="284078"/>
          </a:xfrm>
        </p:spPr>
        <p:txBody>
          <a:bodyPr rIns="274320" anchor="ctr"/>
          <a:lstStyle>
            <a:lvl1pPr>
              <a:defRPr sz="2000" b="1" i="0">
                <a:solidFill>
                  <a:schemeClr val="tx1"/>
                </a:solidFill>
                <a:latin typeface="Segoe Semibold" charset="0"/>
                <a:ea typeface="Segoe Semibold" charset="0"/>
                <a:cs typeface="Segoe Semibold" charset="0"/>
              </a:defRPr>
            </a:lvl1pPr>
          </a:lstStyle>
          <a:p>
            <a:pPr lvl="0"/>
            <a:r>
              <a:rPr lang="en-US"/>
              <a:t>Click to edit text</a:t>
            </a:r>
          </a:p>
        </p:txBody>
      </p:sp>
      <p:sp>
        <p:nvSpPr>
          <p:cNvPr id="51" name="Text Placeholder 3">
            <a:extLst>
              <a:ext uri="{FF2B5EF4-FFF2-40B4-BE49-F238E27FC236}">
                <a16:creationId xmlns:a16="http://schemas.microsoft.com/office/drawing/2014/main" id="{050C5830-E768-414C-8F74-6328F4AA19F6}"/>
              </a:ext>
            </a:extLst>
          </p:cNvPr>
          <p:cNvSpPr>
            <a:spLocks noGrp="1"/>
          </p:cNvSpPr>
          <p:nvPr>
            <p:ph type="body" sz="quarter" idx="55" hasCustomPrompt="1"/>
          </p:nvPr>
        </p:nvSpPr>
        <p:spPr>
          <a:xfrm>
            <a:off x="473102" y="3666503"/>
            <a:ext cx="7032597" cy="284078"/>
          </a:xfrm>
        </p:spPr>
        <p:txBody>
          <a:bodyPr rIns="274320" anchor="ctr"/>
          <a:lstStyle>
            <a:lvl1pPr>
              <a:defRPr sz="2000" b="1" i="0">
                <a:solidFill>
                  <a:schemeClr val="tx1"/>
                </a:solidFill>
                <a:latin typeface="Segoe Semibold" charset="0"/>
                <a:ea typeface="Segoe Semibold" charset="0"/>
                <a:cs typeface="Segoe Semibold" charset="0"/>
              </a:defRPr>
            </a:lvl1pPr>
          </a:lstStyle>
          <a:p>
            <a:pPr lvl="0"/>
            <a:r>
              <a:rPr lang="en-US"/>
              <a:t>Click to edit text</a:t>
            </a:r>
          </a:p>
        </p:txBody>
      </p:sp>
      <p:sp>
        <p:nvSpPr>
          <p:cNvPr id="52" name="Text Placeholder 3">
            <a:extLst>
              <a:ext uri="{FF2B5EF4-FFF2-40B4-BE49-F238E27FC236}">
                <a16:creationId xmlns:a16="http://schemas.microsoft.com/office/drawing/2014/main" id="{0F45D579-F485-4F2B-B066-B4F9B33DA8B5}"/>
              </a:ext>
            </a:extLst>
          </p:cNvPr>
          <p:cNvSpPr>
            <a:spLocks noGrp="1"/>
          </p:cNvSpPr>
          <p:nvPr>
            <p:ph type="body" sz="quarter" idx="56" hasCustomPrompt="1"/>
          </p:nvPr>
        </p:nvSpPr>
        <p:spPr>
          <a:xfrm>
            <a:off x="473102" y="5227116"/>
            <a:ext cx="7032705" cy="284078"/>
          </a:xfrm>
        </p:spPr>
        <p:txBody>
          <a:bodyPr rIns="274320" anchor="ctr"/>
          <a:lstStyle>
            <a:lvl1pPr>
              <a:defRPr sz="2000" b="1" i="0">
                <a:solidFill>
                  <a:schemeClr val="tx1"/>
                </a:solidFill>
                <a:latin typeface="Segoe Semibold" charset="0"/>
                <a:ea typeface="Segoe Semibold" charset="0"/>
                <a:cs typeface="Segoe Semibold" charset="0"/>
              </a:defRPr>
            </a:lvl1pPr>
          </a:lstStyle>
          <a:p>
            <a:pPr lvl="0"/>
            <a:r>
              <a:rPr lang="en-US"/>
              <a:t>Click to edit text</a:t>
            </a:r>
          </a:p>
        </p:txBody>
      </p:sp>
      <p:sp>
        <p:nvSpPr>
          <p:cNvPr id="53" name="Title Placeholder 2">
            <a:extLst>
              <a:ext uri="{FF2B5EF4-FFF2-40B4-BE49-F238E27FC236}">
                <a16:creationId xmlns:a16="http://schemas.microsoft.com/office/drawing/2014/main" id="{35BB5920-8F82-4ED5-ABA9-3217C73AC0CA}"/>
              </a:ext>
            </a:extLst>
          </p:cNvPr>
          <p:cNvSpPr>
            <a:spLocks noGrp="1"/>
          </p:cNvSpPr>
          <p:nvPr>
            <p:ph type="title"/>
          </p:nvPr>
        </p:nvSpPr>
        <p:spPr>
          <a:xfrm>
            <a:off x="473102" y="457200"/>
            <a:ext cx="11261697" cy="594074"/>
          </a:xfrm>
          <a:prstGeom prst="rect">
            <a:avLst/>
          </a:prstGeom>
        </p:spPr>
        <p:txBody>
          <a:bodyPr vert="horz" lIns="0" tIns="0" rIns="0" bIns="0" rtlCol="0" anchor="t">
            <a:normAutofit/>
          </a:bodyPr>
          <a:lstStyle>
            <a:lvl1pPr>
              <a:defRPr b="1" i="0">
                <a:solidFill>
                  <a:schemeClr val="tx1"/>
                </a:solidFill>
                <a:latin typeface="Segoe UI Semibold" charset="0"/>
                <a:ea typeface="Segoe UI Semibold" charset="0"/>
                <a:cs typeface="Segoe UI Semibold" charset="0"/>
              </a:defRPr>
            </a:lvl1pPr>
          </a:lstStyle>
          <a:p>
            <a:r>
              <a:rPr lang="en-US"/>
              <a:t>Click to edit Master title style</a:t>
            </a:r>
          </a:p>
        </p:txBody>
      </p:sp>
      <p:sp>
        <p:nvSpPr>
          <p:cNvPr id="40" name="Picture Placeholder 13"/>
          <p:cNvSpPr>
            <a:spLocks noGrp="1"/>
          </p:cNvSpPr>
          <p:nvPr>
            <p:ph type="pic" sz="quarter" idx="57"/>
          </p:nvPr>
        </p:nvSpPr>
        <p:spPr>
          <a:xfrm>
            <a:off x="7871125" y="3283265"/>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p>
        </p:txBody>
      </p:sp>
      <p:sp>
        <p:nvSpPr>
          <p:cNvPr id="42" name="Picture Placeholder 13"/>
          <p:cNvSpPr>
            <a:spLocks noGrp="1"/>
          </p:cNvSpPr>
          <p:nvPr>
            <p:ph type="pic" sz="quarter" idx="58"/>
          </p:nvPr>
        </p:nvSpPr>
        <p:spPr>
          <a:xfrm>
            <a:off x="9242725" y="3283265"/>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p>
        </p:txBody>
      </p:sp>
      <p:sp>
        <p:nvSpPr>
          <p:cNvPr id="43" name="Text Placeholder 3"/>
          <p:cNvSpPr>
            <a:spLocks noGrp="1"/>
          </p:cNvSpPr>
          <p:nvPr>
            <p:ph type="body" sz="quarter" idx="59" hasCustomPrompt="1"/>
          </p:nvPr>
        </p:nvSpPr>
        <p:spPr>
          <a:xfrm>
            <a:off x="7505700" y="4049141"/>
            <a:ext cx="1409700" cy="640953"/>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a:t>Subtitle</a:t>
            </a:r>
          </a:p>
        </p:txBody>
      </p:sp>
      <p:sp>
        <p:nvSpPr>
          <p:cNvPr id="45" name="Text Placeholder 3"/>
          <p:cNvSpPr>
            <a:spLocks noGrp="1"/>
          </p:cNvSpPr>
          <p:nvPr>
            <p:ph type="body" sz="quarter" idx="60" hasCustomPrompt="1"/>
          </p:nvPr>
        </p:nvSpPr>
        <p:spPr>
          <a:xfrm>
            <a:off x="8915401" y="4049486"/>
            <a:ext cx="1409700" cy="636528"/>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a:t>Subtitle</a:t>
            </a:r>
          </a:p>
        </p:txBody>
      </p:sp>
      <p:sp>
        <p:nvSpPr>
          <p:cNvPr id="54" name="Picture Placeholder 13"/>
          <p:cNvSpPr>
            <a:spLocks noGrp="1"/>
          </p:cNvSpPr>
          <p:nvPr>
            <p:ph type="pic" sz="quarter" idx="61"/>
          </p:nvPr>
        </p:nvSpPr>
        <p:spPr>
          <a:xfrm>
            <a:off x="7871125" y="4685803"/>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p>
        </p:txBody>
      </p:sp>
      <p:sp>
        <p:nvSpPr>
          <p:cNvPr id="55" name="Picture Placeholder 13"/>
          <p:cNvSpPr>
            <a:spLocks noGrp="1"/>
          </p:cNvSpPr>
          <p:nvPr>
            <p:ph type="pic" sz="quarter" idx="62"/>
          </p:nvPr>
        </p:nvSpPr>
        <p:spPr>
          <a:xfrm>
            <a:off x="9242725" y="4685803"/>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p>
        </p:txBody>
      </p:sp>
      <p:sp>
        <p:nvSpPr>
          <p:cNvPr id="56" name="Text Placeholder 3"/>
          <p:cNvSpPr>
            <a:spLocks noGrp="1"/>
          </p:cNvSpPr>
          <p:nvPr>
            <p:ph type="body" sz="quarter" idx="63" hasCustomPrompt="1"/>
          </p:nvPr>
        </p:nvSpPr>
        <p:spPr>
          <a:xfrm>
            <a:off x="7505700" y="5451679"/>
            <a:ext cx="1409700" cy="640953"/>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a:t>Subtitle</a:t>
            </a:r>
          </a:p>
        </p:txBody>
      </p:sp>
      <p:sp>
        <p:nvSpPr>
          <p:cNvPr id="57" name="Text Placeholder 3"/>
          <p:cNvSpPr>
            <a:spLocks noGrp="1"/>
          </p:cNvSpPr>
          <p:nvPr>
            <p:ph type="body" sz="quarter" idx="64" hasCustomPrompt="1"/>
          </p:nvPr>
        </p:nvSpPr>
        <p:spPr>
          <a:xfrm>
            <a:off x="8915401" y="5452024"/>
            <a:ext cx="1409700" cy="636528"/>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a:t>Subtitle</a:t>
            </a:r>
          </a:p>
        </p:txBody>
      </p:sp>
    </p:spTree>
    <p:extLst>
      <p:ext uri="{BB962C8B-B14F-4D97-AF65-F5344CB8AC3E}">
        <p14:creationId xmlns:p14="http://schemas.microsoft.com/office/powerpoint/2010/main" val="3165176165"/>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p:cSld name="Code - Wide">
    <p:spTree>
      <p:nvGrpSpPr>
        <p:cNvPr id="1" name=""/>
        <p:cNvGrpSpPr/>
        <p:nvPr/>
      </p:nvGrpSpPr>
      <p:grpSpPr>
        <a:xfrm>
          <a:off x="0" y="0"/>
          <a:ext cx="0" cy="0"/>
          <a:chOff x="0" y="0"/>
          <a:chExt cx="0" cy="0"/>
        </a:xfrm>
      </p:grpSpPr>
      <p:sp>
        <p:nvSpPr>
          <p:cNvPr id="5" name="Text Placeholder 3"/>
          <p:cNvSpPr>
            <a:spLocks noGrp="1"/>
          </p:cNvSpPr>
          <p:nvPr>
            <p:ph type="body" sz="quarter" idx="29" hasCustomPrompt="1"/>
          </p:nvPr>
        </p:nvSpPr>
        <p:spPr>
          <a:xfrm>
            <a:off x="457200" y="1181100"/>
            <a:ext cx="11277599" cy="4914900"/>
          </a:xfrm>
          <a:solidFill>
            <a:schemeClr val="bg2"/>
          </a:solidFill>
        </p:spPr>
        <p:txBody>
          <a:bodyPr lIns="274320" tIns="182880" rIns="182880" bIns="182880"/>
          <a:lstStyle>
            <a:lvl1pPr>
              <a:lnSpc>
                <a:spcPct val="150000"/>
              </a:lnSpc>
              <a:spcBef>
                <a:spcPts val="0"/>
              </a:spcBef>
              <a:defRPr sz="1400" b="0">
                <a:solidFill>
                  <a:schemeClr val="tx1"/>
                </a:solidFill>
                <a:latin typeface="Consolas" panose="020B0609020204030204" pitchFamily="49" charset="0"/>
              </a:defRPr>
            </a:lvl1pPr>
          </a:lstStyle>
          <a:p>
            <a:pPr lvl="0"/>
            <a:r>
              <a:rPr lang="en-US"/>
              <a:t>Insert code here</a:t>
            </a:r>
          </a:p>
        </p:txBody>
      </p:sp>
      <p:sp>
        <p:nvSpPr>
          <p:cNvPr id="11" name="Title Placeholder 2">
            <a:extLst>
              <a:ext uri="{FF2B5EF4-FFF2-40B4-BE49-F238E27FC236}">
                <a16:creationId xmlns:a16="http://schemas.microsoft.com/office/drawing/2014/main" id="{6F8047C7-B1D6-4C30-BD8C-09D9A0947D21}"/>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894751922"/>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userDrawn="1">
  <p:cSld name="Code 2 column - Wider">
    <p:spTree>
      <p:nvGrpSpPr>
        <p:cNvPr id="1" name=""/>
        <p:cNvGrpSpPr/>
        <p:nvPr/>
      </p:nvGrpSpPr>
      <p:grpSpPr>
        <a:xfrm>
          <a:off x="0" y="0"/>
          <a:ext cx="0" cy="0"/>
          <a:chOff x="0" y="0"/>
          <a:chExt cx="0" cy="0"/>
        </a:xfrm>
      </p:grpSpPr>
      <p:sp>
        <p:nvSpPr>
          <p:cNvPr id="6" name="Text Placeholder 3"/>
          <p:cNvSpPr>
            <a:spLocks noGrp="1"/>
          </p:cNvSpPr>
          <p:nvPr>
            <p:ph type="body" sz="quarter" idx="29" hasCustomPrompt="1"/>
          </p:nvPr>
        </p:nvSpPr>
        <p:spPr>
          <a:xfrm>
            <a:off x="4686301" y="1181100"/>
            <a:ext cx="7048500" cy="5219700"/>
          </a:xfrm>
          <a:solidFill>
            <a:schemeClr val="bg2"/>
          </a:solidFill>
        </p:spPr>
        <p:txBody>
          <a:bodyPr lIns="274320" tIns="182880" rIns="182880" bIns="182880"/>
          <a:lstStyle>
            <a:lvl1pPr>
              <a:lnSpc>
                <a:spcPct val="150000"/>
              </a:lnSpc>
              <a:spcBef>
                <a:spcPts val="0"/>
              </a:spcBef>
              <a:defRPr sz="1400" b="0">
                <a:solidFill>
                  <a:schemeClr val="tx1"/>
                </a:solidFill>
                <a:latin typeface="Consolas" panose="020B0609020204030204" pitchFamily="49" charset="0"/>
              </a:defRPr>
            </a:lvl1pPr>
          </a:lstStyle>
          <a:p>
            <a:pPr lvl="0"/>
            <a:r>
              <a:rPr lang="en-US"/>
              <a:t>Insert code here</a:t>
            </a:r>
          </a:p>
        </p:txBody>
      </p:sp>
      <p:sp>
        <p:nvSpPr>
          <p:cNvPr id="11" name="Title Placeholder 2">
            <a:extLst>
              <a:ext uri="{FF2B5EF4-FFF2-40B4-BE49-F238E27FC236}">
                <a16:creationId xmlns:a16="http://schemas.microsoft.com/office/drawing/2014/main" id="{39A2F253-0BFB-4DB7-AF71-1FBA26C37254}"/>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9" name="Text Placeholder 3">
            <a:extLst>
              <a:ext uri="{FF2B5EF4-FFF2-40B4-BE49-F238E27FC236}">
                <a16:creationId xmlns:a16="http://schemas.microsoft.com/office/drawing/2014/main" id="{1470C470-4EF5-4D89-A0B3-70C86A843607}"/>
              </a:ext>
            </a:extLst>
          </p:cNvPr>
          <p:cNvSpPr>
            <a:spLocks noGrp="1"/>
          </p:cNvSpPr>
          <p:nvPr>
            <p:ph idx="32"/>
          </p:nvPr>
        </p:nvSpPr>
        <p:spPr>
          <a:xfrm>
            <a:off x="465152" y="1181100"/>
            <a:ext cx="4221150" cy="5199847"/>
          </a:xfrm>
          <a:prstGeom prst="rect">
            <a:avLst/>
          </a:prstGeom>
        </p:spPr>
        <p:txBody>
          <a:bodyPr vert="horz" wrap="square" lIns="0" tIns="0" rIns="0" bIns="0" rtlCol="0">
            <a:noAutofit/>
          </a:bodyPr>
          <a:lstStyle>
            <a:lvl1pPr>
              <a:defRPr sz="2000"/>
            </a:lvl1p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741817928"/>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2 column - Tall">
    <p:spTree>
      <p:nvGrpSpPr>
        <p:cNvPr id="1" name=""/>
        <p:cNvGrpSpPr/>
        <p:nvPr/>
      </p:nvGrpSpPr>
      <p:grpSpPr>
        <a:xfrm>
          <a:off x="0" y="0"/>
          <a:ext cx="0" cy="0"/>
          <a:chOff x="0" y="0"/>
          <a:chExt cx="0" cy="0"/>
        </a:xfrm>
      </p:grpSpPr>
      <p:sp>
        <p:nvSpPr>
          <p:cNvPr id="6" name="Text Placeholder 3"/>
          <p:cNvSpPr>
            <a:spLocks noGrp="1"/>
          </p:cNvSpPr>
          <p:nvPr>
            <p:ph type="body" sz="quarter" idx="29" hasCustomPrompt="1"/>
          </p:nvPr>
        </p:nvSpPr>
        <p:spPr>
          <a:xfrm>
            <a:off x="6819900" y="457200"/>
            <a:ext cx="4914900" cy="5638800"/>
          </a:xfrm>
          <a:solidFill>
            <a:schemeClr val="bg2"/>
          </a:solidFill>
        </p:spPr>
        <p:txBody>
          <a:bodyPr lIns="274320" tIns="182880" rIns="182880" bIns="182880"/>
          <a:lstStyle>
            <a:lvl1pPr>
              <a:lnSpc>
                <a:spcPct val="150000"/>
              </a:lnSpc>
              <a:spcBef>
                <a:spcPts val="0"/>
              </a:spcBef>
              <a:defRPr sz="1400" b="0">
                <a:solidFill>
                  <a:schemeClr val="tx1"/>
                </a:solidFill>
                <a:latin typeface="Consolas" panose="020B0609020204030204" pitchFamily="49" charset="0"/>
              </a:defRPr>
            </a:lvl1pPr>
          </a:lstStyle>
          <a:p>
            <a:pPr lvl="0"/>
            <a:r>
              <a:rPr lang="en-US"/>
              <a:t>Insert code here</a:t>
            </a:r>
          </a:p>
        </p:txBody>
      </p:sp>
      <p:sp>
        <p:nvSpPr>
          <p:cNvPr id="7" name="Title Placeholder 2">
            <a:extLst>
              <a:ext uri="{FF2B5EF4-FFF2-40B4-BE49-F238E27FC236}">
                <a16:creationId xmlns:a16="http://schemas.microsoft.com/office/drawing/2014/main" id="{A725FBCD-B594-4CE0-B97E-6B199DCD5249}"/>
              </a:ext>
            </a:extLst>
          </p:cNvPr>
          <p:cNvSpPr>
            <a:spLocks noGrp="1"/>
          </p:cNvSpPr>
          <p:nvPr>
            <p:ph type="title" hasCustomPrompt="1"/>
          </p:nvPr>
        </p:nvSpPr>
        <p:spPr>
          <a:xfrm>
            <a:off x="473103" y="457200"/>
            <a:ext cx="6346797" cy="1409700"/>
          </a:xfrm>
          <a:prstGeom prst="rect">
            <a:avLst/>
          </a:prstGeom>
        </p:spPr>
        <p:txBody>
          <a:bodyPr vert="horz" lIns="0" tIns="0" rIns="274320" bIns="0" rtlCol="0" anchor="t">
            <a:normAutofit/>
          </a:bodyPr>
          <a:lstStyle>
            <a:lvl1pPr>
              <a:defRPr>
                <a:solidFill>
                  <a:schemeClr val="tx1"/>
                </a:solidFill>
              </a:defRPr>
            </a:lvl1pPr>
          </a:lstStyle>
          <a:p>
            <a:r>
              <a:rPr lang="en-US"/>
              <a:t>Click to edit title style</a:t>
            </a:r>
          </a:p>
        </p:txBody>
      </p:sp>
      <p:sp>
        <p:nvSpPr>
          <p:cNvPr id="9" name="Text Placeholder 3">
            <a:extLst>
              <a:ext uri="{FF2B5EF4-FFF2-40B4-BE49-F238E27FC236}">
                <a16:creationId xmlns:a16="http://schemas.microsoft.com/office/drawing/2014/main" id="{786132D9-558F-43FA-A358-E04195E8D55B}"/>
              </a:ext>
            </a:extLst>
          </p:cNvPr>
          <p:cNvSpPr>
            <a:spLocks noGrp="1"/>
          </p:cNvSpPr>
          <p:nvPr>
            <p:ph idx="32"/>
          </p:nvPr>
        </p:nvSpPr>
        <p:spPr>
          <a:xfrm>
            <a:off x="465151" y="1866900"/>
            <a:ext cx="6354749" cy="4514047"/>
          </a:xfrm>
          <a:prstGeom prst="rect">
            <a:avLst/>
          </a:prstGeom>
        </p:spPr>
        <p:txBody>
          <a:bodyPr vert="horz" wrap="square" lIns="0" tIns="0" rIns="0" bIns="0" rtlCol="0">
            <a:noAutofit/>
          </a:bodyPr>
          <a:lstStyle>
            <a:lvl1pPr>
              <a:defRPr sz="2000"/>
            </a:lvl1p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414022613"/>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Code 1-line + Content">
    <p:spTree>
      <p:nvGrpSpPr>
        <p:cNvPr id="1" name=""/>
        <p:cNvGrpSpPr/>
        <p:nvPr/>
      </p:nvGrpSpPr>
      <p:grpSpPr>
        <a:xfrm>
          <a:off x="0" y="0"/>
          <a:ext cx="0" cy="0"/>
          <a:chOff x="0" y="0"/>
          <a:chExt cx="0" cy="0"/>
        </a:xfrm>
      </p:grpSpPr>
      <p:sp>
        <p:nvSpPr>
          <p:cNvPr id="15" name="Title Placeholder 2">
            <a:extLst>
              <a:ext uri="{FF2B5EF4-FFF2-40B4-BE49-F238E27FC236}">
                <a16:creationId xmlns:a16="http://schemas.microsoft.com/office/drawing/2014/main" id="{5B877F86-C881-4D2F-8BB4-23EF0768FA8A}"/>
              </a:ext>
            </a:extLst>
          </p:cNvPr>
          <p:cNvSpPr>
            <a:spLocks noGrp="1"/>
          </p:cNvSpPr>
          <p:nvPr>
            <p:ph type="title"/>
          </p:nvPr>
        </p:nvSpPr>
        <p:spPr>
          <a:xfrm>
            <a:off x="473102" y="457200"/>
            <a:ext cx="11261698"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17" name="Text Placeholder 3">
            <a:extLst>
              <a:ext uri="{FF2B5EF4-FFF2-40B4-BE49-F238E27FC236}">
                <a16:creationId xmlns:a16="http://schemas.microsoft.com/office/drawing/2014/main" id="{CC1F6FB8-2D7E-4A43-B024-3207F79A47B3}"/>
              </a:ext>
            </a:extLst>
          </p:cNvPr>
          <p:cNvSpPr>
            <a:spLocks noGrp="1"/>
          </p:cNvSpPr>
          <p:nvPr>
            <p:ph type="body" sz="quarter" idx="29" hasCustomPrompt="1"/>
          </p:nvPr>
        </p:nvSpPr>
        <p:spPr>
          <a:xfrm>
            <a:off x="465151" y="1181100"/>
            <a:ext cx="11261697" cy="685800"/>
          </a:xfrm>
          <a:solidFill>
            <a:schemeClr val="bg2"/>
          </a:solidFill>
        </p:spPr>
        <p:txBody>
          <a:bodyPr lIns="274320" tIns="182880" rIns="182880" bIns="182880" anchor="ctr"/>
          <a:lstStyle>
            <a:lvl1pPr>
              <a:lnSpc>
                <a:spcPct val="150000"/>
              </a:lnSpc>
              <a:spcBef>
                <a:spcPts val="0"/>
              </a:spcBef>
              <a:defRPr sz="1600" b="0">
                <a:solidFill>
                  <a:schemeClr val="tx1"/>
                </a:solidFill>
                <a:latin typeface="Consolas" panose="020B0609020204030204" pitchFamily="49" charset="0"/>
              </a:defRPr>
            </a:lvl1pPr>
          </a:lstStyle>
          <a:p>
            <a:pPr lvl="0"/>
            <a:r>
              <a:rPr lang="en-US"/>
              <a:t>Insert API call here</a:t>
            </a:r>
          </a:p>
        </p:txBody>
      </p:sp>
      <p:sp>
        <p:nvSpPr>
          <p:cNvPr id="7" name="Text Placeholder 3">
            <a:extLst>
              <a:ext uri="{FF2B5EF4-FFF2-40B4-BE49-F238E27FC236}">
                <a16:creationId xmlns:a16="http://schemas.microsoft.com/office/drawing/2014/main" id="{43C97EDA-C329-4763-94A9-481275DDA967}"/>
              </a:ext>
            </a:extLst>
          </p:cNvPr>
          <p:cNvSpPr>
            <a:spLocks noGrp="1"/>
          </p:cNvSpPr>
          <p:nvPr>
            <p:ph idx="32"/>
          </p:nvPr>
        </p:nvSpPr>
        <p:spPr>
          <a:xfrm>
            <a:off x="465151" y="1866900"/>
            <a:ext cx="11269648" cy="4514047"/>
          </a:xfrm>
          <a:prstGeom prst="rect">
            <a:avLst/>
          </a:prstGeom>
        </p:spPr>
        <p:txBody>
          <a:bodyPr vert="horz" wrap="square" lIns="0" tIns="182880" rIns="0" bIns="0" rtlCol="0">
            <a:noAutofit/>
          </a:body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314946106"/>
      </p:ext>
    </p:extLst>
  </p:cSld>
  <p:clrMapOvr>
    <a:masterClrMapping/>
  </p:clrMapOvr>
  <p:extLst>
    <p:ext uri="{DCECCB84-F9BA-43D5-87BE-67443E8EF086}">
      <p15:sldGuideLst xmlns:p15="http://schemas.microsoft.com/office/powerpoint/2012/main">
        <p15:guide id="2" pos="3840">
          <p15:clr>
            <a:srgbClr val="FBAE40"/>
          </p15:clr>
        </p15:guide>
        <p15:guide id="3" orient="horz" pos="2160">
          <p15:clr>
            <a:srgbClr val="FBAE40"/>
          </p15:clr>
        </p15:guide>
      </p15:sldGuideLst>
    </p:ext>
  </p:extLst>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Code 1-line + 2-col">
    <p:spTree>
      <p:nvGrpSpPr>
        <p:cNvPr id="1" name=""/>
        <p:cNvGrpSpPr/>
        <p:nvPr/>
      </p:nvGrpSpPr>
      <p:grpSpPr>
        <a:xfrm>
          <a:off x="0" y="0"/>
          <a:ext cx="0" cy="0"/>
          <a:chOff x="0" y="0"/>
          <a:chExt cx="0" cy="0"/>
        </a:xfrm>
      </p:grpSpPr>
      <p:sp>
        <p:nvSpPr>
          <p:cNvPr id="15" name="Title Placeholder 2">
            <a:extLst>
              <a:ext uri="{FF2B5EF4-FFF2-40B4-BE49-F238E27FC236}">
                <a16:creationId xmlns:a16="http://schemas.microsoft.com/office/drawing/2014/main" id="{5B877F86-C881-4D2F-8BB4-23EF0768FA8A}"/>
              </a:ext>
            </a:extLst>
          </p:cNvPr>
          <p:cNvSpPr>
            <a:spLocks noGrp="1"/>
          </p:cNvSpPr>
          <p:nvPr>
            <p:ph type="title"/>
          </p:nvPr>
        </p:nvSpPr>
        <p:spPr>
          <a:xfrm>
            <a:off x="473102" y="457200"/>
            <a:ext cx="11261698"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17" name="Text Placeholder 3">
            <a:extLst>
              <a:ext uri="{FF2B5EF4-FFF2-40B4-BE49-F238E27FC236}">
                <a16:creationId xmlns:a16="http://schemas.microsoft.com/office/drawing/2014/main" id="{CC1F6FB8-2D7E-4A43-B024-3207F79A47B3}"/>
              </a:ext>
            </a:extLst>
          </p:cNvPr>
          <p:cNvSpPr>
            <a:spLocks noGrp="1"/>
          </p:cNvSpPr>
          <p:nvPr>
            <p:ph type="body" sz="quarter" idx="29" hasCustomPrompt="1"/>
          </p:nvPr>
        </p:nvSpPr>
        <p:spPr>
          <a:xfrm>
            <a:off x="465151" y="1181100"/>
            <a:ext cx="11261697" cy="685800"/>
          </a:xfrm>
          <a:solidFill>
            <a:schemeClr val="bg2"/>
          </a:solidFill>
        </p:spPr>
        <p:txBody>
          <a:bodyPr lIns="274320" tIns="182880" rIns="182880" bIns="182880" anchor="ctr"/>
          <a:lstStyle>
            <a:lvl1pPr>
              <a:lnSpc>
                <a:spcPct val="150000"/>
              </a:lnSpc>
              <a:spcBef>
                <a:spcPts val="0"/>
              </a:spcBef>
              <a:defRPr sz="1600" b="0">
                <a:solidFill>
                  <a:schemeClr val="tx1"/>
                </a:solidFill>
                <a:latin typeface="Consolas" panose="020B0609020204030204" pitchFamily="49" charset="0"/>
              </a:defRPr>
            </a:lvl1pPr>
          </a:lstStyle>
          <a:p>
            <a:pPr lvl="0"/>
            <a:r>
              <a:rPr lang="en-US"/>
              <a:t>Insert API call here</a:t>
            </a:r>
          </a:p>
        </p:txBody>
      </p:sp>
      <p:sp>
        <p:nvSpPr>
          <p:cNvPr id="8" name="Text Placeholder 3">
            <a:extLst>
              <a:ext uri="{FF2B5EF4-FFF2-40B4-BE49-F238E27FC236}">
                <a16:creationId xmlns:a16="http://schemas.microsoft.com/office/drawing/2014/main" id="{664C69D1-7665-4677-BC3E-0E20C655F8C4}"/>
              </a:ext>
            </a:extLst>
          </p:cNvPr>
          <p:cNvSpPr>
            <a:spLocks noGrp="1"/>
          </p:cNvSpPr>
          <p:nvPr>
            <p:ph idx="26" hasCustomPrompt="1"/>
          </p:nvPr>
        </p:nvSpPr>
        <p:spPr>
          <a:xfrm>
            <a:off x="6111904" y="1866900"/>
            <a:ext cx="5622896" cy="4514047"/>
          </a:xfrm>
          <a:prstGeom prst="rect">
            <a:avLst/>
          </a:prstGeom>
        </p:spPr>
        <p:txBody>
          <a:bodyPr vert="horz" wrap="square" lIns="0" tIns="182880" rIns="0" bIns="0" rtlCol="0">
            <a:noAutofit/>
          </a:bodyPr>
          <a:lstStyle>
            <a:lvl2pPr>
              <a:lnSpc>
                <a:spcPct val="110000"/>
              </a:lnSpc>
              <a:defRPr/>
            </a:lvl2pPr>
            <a:lvl3pPr>
              <a:lnSpc>
                <a:spcPct val="110000"/>
              </a:lnSpc>
              <a:defRPr/>
            </a:lvl3pPr>
            <a:lvl4pPr>
              <a:lnSpc>
                <a:spcPct val="110000"/>
              </a:lnSpc>
              <a:defRPr/>
            </a:lvl4pPr>
            <a:lvl5pPr>
              <a:lnSpc>
                <a:spcPct val="110000"/>
              </a:lnSpc>
              <a:buClr>
                <a:schemeClr val="tx1"/>
              </a:buClr>
              <a:defRPr b="0" i="0">
                <a:latin typeface="Segoe UI" charset="0"/>
                <a:ea typeface="Segoe UI" charset="0"/>
                <a:cs typeface="Segoe UI" charset="0"/>
              </a:defRPr>
            </a:lvl5pPr>
            <a:lvl6pPr marL="1965221">
              <a:lnSpc>
                <a:spcPct val="110000"/>
              </a:lnSpc>
              <a:defRPr baseline="30000"/>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a:p>
            <a:pPr lvl="5"/>
            <a:r>
              <a:rPr lang="en-US"/>
              <a:t>6th level</a:t>
            </a:r>
          </a:p>
        </p:txBody>
      </p:sp>
      <p:sp>
        <p:nvSpPr>
          <p:cNvPr id="9" name="Text Placeholder 3">
            <a:extLst>
              <a:ext uri="{FF2B5EF4-FFF2-40B4-BE49-F238E27FC236}">
                <a16:creationId xmlns:a16="http://schemas.microsoft.com/office/drawing/2014/main" id="{9BCECAC6-5C8B-454E-A52C-D80616B32EC9}"/>
              </a:ext>
            </a:extLst>
          </p:cNvPr>
          <p:cNvSpPr>
            <a:spLocks noGrp="1"/>
          </p:cNvSpPr>
          <p:nvPr>
            <p:ph idx="33"/>
          </p:nvPr>
        </p:nvSpPr>
        <p:spPr>
          <a:xfrm>
            <a:off x="465151" y="1866900"/>
            <a:ext cx="5646753" cy="4514047"/>
          </a:xfrm>
          <a:prstGeom prst="rect">
            <a:avLst/>
          </a:prstGeom>
        </p:spPr>
        <p:txBody>
          <a:bodyPr vert="horz" wrap="square" lIns="0" tIns="182880" rIns="0" bIns="0" rtlCol="0">
            <a:noAutofit/>
          </a:body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70963496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Code 2-line + 2-col">
    <p:spTree>
      <p:nvGrpSpPr>
        <p:cNvPr id="1" name=""/>
        <p:cNvGrpSpPr/>
        <p:nvPr/>
      </p:nvGrpSpPr>
      <p:grpSpPr>
        <a:xfrm>
          <a:off x="0" y="0"/>
          <a:ext cx="0" cy="0"/>
          <a:chOff x="0" y="0"/>
          <a:chExt cx="0" cy="0"/>
        </a:xfrm>
      </p:grpSpPr>
      <p:sp>
        <p:nvSpPr>
          <p:cNvPr id="12" name="Text Placeholder 3"/>
          <p:cNvSpPr>
            <a:spLocks noGrp="1"/>
          </p:cNvSpPr>
          <p:nvPr>
            <p:ph type="body" sz="quarter" idx="29" hasCustomPrompt="1"/>
          </p:nvPr>
        </p:nvSpPr>
        <p:spPr>
          <a:xfrm>
            <a:off x="457201" y="1181100"/>
            <a:ext cx="11277600" cy="1039586"/>
          </a:xfrm>
          <a:solidFill>
            <a:schemeClr val="bg2"/>
          </a:solidFill>
        </p:spPr>
        <p:txBody>
          <a:bodyPr lIns="274320" tIns="182880" rIns="182880" bIns="182880" anchor="ctr"/>
          <a:lstStyle>
            <a:lvl1pPr>
              <a:lnSpc>
                <a:spcPct val="150000"/>
              </a:lnSpc>
              <a:spcBef>
                <a:spcPts val="0"/>
              </a:spcBef>
              <a:defRPr sz="1600" b="0">
                <a:solidFill>
                  <a:schemeClr val="tx1"/>
                </a:solidFill>
                <a:latin typeface="Consolas" panose="020B0609020204030204" pitchFamily="49" charset="0"/>
              </a:defRPr>
            </a:lvl1pPr>
          </a:lstStyle>
          <a:p>
            <a:pPr lvl="0"/>
            <a:r>
              <a:rPr lang="en-US"/>
              <a:t>Insert API call here</a:t>
            </a:r>
          </a:p>
        </p:txBody>
      </p:sp>
      <p:sp>
        <p:nvSpPr>
          <p:cNvPr id="14" name="Title Placeholder 2">
            <a:extLst>
              <a:ext uri="{FF2B5EF4-FFF2-40B4-BE49-F238E27FC236}">
                <a16:creationId xmlns:a16="http://schemas.microsoft.com/office/drawing/2014/main" id="{9BE0A8BE-2DE1-4F0B-A55F-DCADF0E5CEBC}"/>
              </a:ext>
            </a:extLst>
          </p:cNvPr>
          <p:cNvSpPr>
            <a:spLocks noGrp="1"/>
          </p:cNvSpPr>
          <p:nvPr>
            <p:ph type="title"/>
          </p:nvPr>
        </p:nvSpPr>
        <p:spPr>
          <a:xfrm>
            <a:off x="473102" y="457200"/>
            <a:ext cx="11261697"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13" name="Shape 69">
            <a:extLst>
              <a:ext uri="{FF2B5EF4-FFF2-40B4-BE49-F238E27FC236}">
                <a16:creationId xmlns:a16="http://schemas.microsoft.com/office/drawing/2014/main" id="{428E945F-C6CF-114F-9853-8A907768C6C9}"/>
              </a:ext>
            </a:extLst>
          </p:cNvPr>
          <p:cNvSpPr txBox="1">
            <a:spLocks noGrp="1"/>
          </p:cNvSpPr>
          <p:nvPr>
            <p:ph type="body" idx="30" hasCustomPrompt="1"/>
          </p:nvPr>
        </p:nvSpPr>
        <p:spPr>
          <a:xfrm>
            <a:off x="457200" y="2613661"/>
            <a:ext cx="5638800" cy="662560"/>
          </a:xfrm>
          <a:prstGeom prst="rect">
            <a:avLst/>
          </a:prstGeom>
          <a:noFill/>
          <a:ln w="12700">
            <a:noFill/>
          </a:ln>
        </p:spPr>
        <p:txBody>
          <a:bodyPr vert="horz" lIns="182880" tIns="0" rIns="182880" bIns="0" rtlCol="0" anchor="ctr" anchorCtr="0">
            <a:noAutofit/>
          </a:bodyPr>
          <a:lstStyle>
            <a:lvl1pPr algn="ctr">
              <a:defRPr sz="2000" b="1" i="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a:t>Click to edit text</a:t>
            </a:r>
            <a:endParaRPr/>
          </a:p>
        </p:txBody>
      </p:sp>
      <p:sp>
        <p:nvSpPr>
          <p:cNvPr id="18" name="Shape 69">
            <a:extLst>
              <a:ext uri="{FF2B5EF4-FFF2-40B4-BE49-F238E27FC236}">
                <a16:creationId xmlns:a16="http://schemas.microsoft.com/office/drawing/2014/main" id="{7E329BEC-C2D0-C143-A502-5AB72E37BFE3}"/>
              </a:ext>
            </a:extLst>
          </p:cNvPr>
          <p:cNvSpPr txBox="1">
            <a:spLocks noGrp="1"/>
          </p:cNvSpPr>
          <p:nvPr>
            <p:ph type="body" idx="31" hasCustomPrompt="1"/>
          </p:nvPr>
        </p:nvSpPr>
        <p:spPr>
          <a:xfrm>
            <a:off x="6096001" y="2612046"/>
            <a:ext cx="5638798" cy="662939"/>
          </a:xfrm>
          <a:prstGeom prst="rect">
            <a:avLst/>
          </a:prstGeom>
          <a:noFill/>
          <a:ln w="12700">
            <a:noFill/>
          </a:ln>
        </p:spPr>
        <p:txBody>
          <a:bodyPr vert="horz" lIns="182880" tIns="0" rIns="182880" bIns="0" rtlCol="0" anchor="ctr" anchorCtr="0">
            <a:noAutofit/>
          </a:bodyPr>
          <a:lstStyle>
            <a:lvl1pPr algn="ctr">
              <a:defRPr sz="2000" b="1" i="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a:t>Click to edit text</a:t>
            </a:r>
          </a:p>
        </p:txBody>
      </p:sp>
      <p:sp>
        <p:nvSpPr>
          <p:cNvPr id="10" name="Text Placeholder 3">
            <a:extLst>
              <a:ext uri="{FF2B5EF4-FFF2-40B4-BE49-F238E27FC236}">
                <a16:creationId xmlns:a16="http://schemas.microsoft.com/office/drawing/2014/main" id="{03581DFA-7055-4732-A05C-2E32A0582834}"/>
              </a:ext>
            </a:extLst>
          </p:cNvPr>
          <p:cNvSpPr>
            <a:spLocks noGrp="1"/>
          </p:cNvSpPr>
          <p:nvPr>
            <p:ph idx="26"/>
          </p:nvPr>
        </p:nvSpPr>
        <p:spPr>
          <a:xfrm>
            <a:off x="6111904" y="3274985"/>
            <a:ext cx="5622896" cy="3105962"/>
          </a:xfrm>
          <a:prstGeom prst="rect">
            <a:avLst/>
          </a:prstGeom>
        </p:spPr>
        <p:txBody>
          <a:bodyPr vert="horz" wrap="square" lIns="0" tIns="0" rIns="0" bIns="0" rtlCol="0">
            <a:noAutofit/>
          </a:bodyPr>
          <a:lstStyle>
            <a:lvl1pPr>
              <a:defRPr sz="2000"/>
            </a:lvl1pPr>
            <a:lvl2pPr>
              <a:defRPr sz="2000"/>
            </a:lvl2pPr>
            <a:lvl3pPr>
              <a:defRPr sz="2000"/>
            </a:lvl3pPr>
            <a:lvl4pPr>
              <a:defRPr sz="2000"/>
            </a:lvl4pPr>
          </a:lstStyle>
          <a:p>
            <a:pPr lvl="0"/>
            <a:r>
              <a:rPr lang="en-US"/>
              <a:t>Edit Master text styles</a:t>
            </a:r>
          </a:p>
          <a:p>
            <a:pPr lvl="1"/>
            <a:r>
              <a:rPr lang="en-US"/>
              <a:t>Second level</a:t>
            </a:r>
          </a:p>
          <a:p>
            <a:pPr lvl="2"/>
            <a:r>
              <a:rPr lang="en-US"/>
              <a:t>Third level</a:t>
            </a:r>
          </a:p>
          <a:p>
            <a:pPr lvl="3"/>
            <a:r>
              <a:rPr lang="en-US"/>
              <a:t>Fourth level</a:t>
            </a:r>
          </a:p>
        </p:txBody>
      </p:sp>
      <p:sp>
        <p:nvSpPr>
          <p:cNvPr id="11" name="Text Placeholder 3">
            <a:extLst>
              <a:ext uri="{FF2B5EF4-FFF2-40B4-BE49-F238E27FC236}">
                <a16:creationId xmlns:a16="http://schemas.microsoft.com/office/drawing/2014/main" id="{CC8D9B0A-6DBF-44F9-8A59-8CE436F8C287}"/>
              </a:ext>
            </a:extLst>
          </p:cNvPr>
          <p:cNvSpPr>
            <a:spLocks noGrp="1"/>
          </p:cNvSpPr>
          <p:nvPr>
            <p:ph idx="33"/>
          </p:nvPr>
        </p:nvSpPr>
        <p:spPr>
          <a:xfrm>
            <a:off x="465151" y="3274985"/>
            <a:ext cx="5646753" cy="3105962"/>
          </a:xfrm>
          <a:prstGeom prst="rect">
            <a:avLst/>
          </a:prstGeom>
        </p:spPr>
        <p:txBody>
          <a:bodyPr vert="horz" wrap="square" lIns="0" tIns="0" rIns="0" bIns="0" rtlCol="0">
            <a:noAutofit/>
          </a:bodyPr>
          <a:lstStyle>
            <a:lvl1pPr>
              <a:defRPr sz="2000"/>
            </a:lvl1pPr>
            <a:lvl2pPr>
              <a:defRPr sz="2000"/>
            </a:lvl2pPr>
            <a:lvl3pPr>
              <a:defRPr sz="2000"/>
            </a:lvl3pPr>
            <a:lvl4pPr>
              <a:defRPr sz="2000"/>
            </a:lvl4p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80844971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111A06-9BF0-4A4A-B25B-026208286A3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00EEF0E-055A-4D13-ADC4-373AECF18158}"/>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C1D5458-7FE3-458A-8972-16BDA547E7F8}"/>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FBEFB382-EC54-4EE5-BBDD-1332E7708A7D}"/>
              </a:ext>
            </a:extLst>
          </p:cNvPr>
          <p:cNvSpPr>
            <a:spLocks noGrp="1"/>
          </p:cNvSpPr>
          <p:nvPr>
            <p:ph type="ftr" sz="quarter" idx="11"/>
          </p:nvPr>
        </p:nvSpPr>
        <p:spPr/>
        <p:txBody>
          <a:bodyPr/>
          <a:lstStyle/>
          <a:p>
            <a:r>
              <a:rPr lang="en-US"/>
              <a:t>@Techielass</a:t>
            </a:r>
          </a:p>
        </p:txBody>
      </p:sp>
      <p:sp>
        <p:nvSpPr>
          <p:cNvPr id="6" name="Slide Number Placeholder 5">
            <a:extLst>
              <a:ext uri="{FF2B5EF4-FFF2-40B4-BE49-F238E27FC236}">
                <a16:creationId xmlns:a16="http://schemas.microsoft.com/office/drawing/2014/main" id="{7BD4084B-4B22-4262-91BC-60BB296C2ED9}"/>
              </a:ext>
            </a:extLst>
          </p:cNvPr>
          <p:cNvSpPr>
            <a:spLocks noGrp="1"/>
          </p:cNvSpPr>
          <p:nvPr>
            <p:ph type="sldNum" sz="quarter" idx="12"/>
          </p:nvPr>
        </p:nvSpPr>
        <p:spPr/>
        <p:txBody>
          <a:bodyPr/>
          <a:lstStyle/>
          <a:p>
            <a:fld id="{A03CE7EC-D612-4111-8F4F-C2D6E8B71F77}" type="slidenum">
              <a:rPr lang="en-US" smtClean="0"/>
              <a:t>‹#›</a:t>
            </a:fld>
            <a:endParaRPr lang="en-US"/>
          </a:p>
        </p:txBody>
      </p:sp>
      <p:pic>
        <p:nvPicPr>
          <p:cNvPr id="7" name="Picture 6">
            <a:extLst>
              <a:ext uri="{FF2B5EF4-FFF2-40B4-BE49-F238E27FC236}">
                <a16:creationId xmlns:a16="http://schemas.microsoft.com/office/drawing/2014/main" id="{0437BB9B-67BA-41E2-87DA-AAF658010BE4}"/>
              </a:ext>
            </a:extLst>
          </p:cNvPr>
          <p:cNvPicPr>
            <a:picLocks noChangeAspect="1"/>
          </p:cNvPicPr>
          <p:nvPr userDrawn="1"/>
        </p:nvPicPr>
        <p:blipFill>
          <a:blip r:embed="rId2"/>
          <a:stretch>
            <a:fillRect/>
          </a:stretch>
        </p:blipFill>
        <p:spPr>
          <a:xfrm>
            <a:off x="121950" y="115743"/>
            <a:ext cx="716250" cy="301000"/>
          </a:xfrm>
          <a:prstGeom prst="rect">
            <a:avLst/>
          </a:prstGeom>
        </p:spPr>
      </p:pic>
      <p:pic>
        <p:nvPicPr>
          <p:cNvPr id="8" name="Picture 7">
            <a:extLst>
              <a:ext uri="{FF2B5EF4-FFF2-40B4-BE49-F238E27FC236}">
                <a16:creationId xmlns:a16="http://schemas.microsoft.com/office/drawing/2014/main" id="{83B1E9B1-931C-4799-B9C0-8C01F6CCD09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550957" y="196241"/>
            <a:ext cx="591562" cy="441004"/>
          </a:xfrm>
          <a:prstGeom prst="rect">
            <a:avLst/>
          </a:prstGeom>
        </p:spPr>
      </p:pic>
    </p:spTree>
    <p:extLst>
      <p:ext uri="{BB962C8B-B14F-4D97-AF65-F5344CB8AC3E}">
        <p14:creationId xmlns:p14="http://schemas.microsoft.com/office/powerpoint/2010/main" val="3931442831"/>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Code 3-line + 2-col">
    <p:spTree>
      <p:nvGrpSpPr>
        <p:cNvPr id="1" name=""/>
        <p:cNvGrpSpPr/>
        <p:nvPr/>
      </p:nvGrpSpPr>
      <p:grpSpPr>
        <a:xfrm>
          <a:off x="0" y="0"/>
          <a:ext cx="0" cy="0"/>
          <a:chOff x="0" y="0"/>
          <a:chExt cx="0" cy="0"/>
        </a:xfrm>
      </p:grpSpPr>
      <p:sp>
        <p:nvSpPr>
          <p:cNvPr id="10" name="Text Placeholder 3"/>
          <p:cNvSpPr>
            <a:spLocks noGrp="1"/>
          </p:cNvSpPr>
          <p:nvPr>
            <p:ph type="body" sz="quarter" idx="29" hasCustomPrompt="1"/>
          </p:nvPr>
        </p:nvSpPr>
        <p:spPr>
          <a:xfrm>
            <a:off x="457201" y="1181100"/>
            <a:ext cx="11277600" cy="1409700"/>
          </a:xfrm>
          <a:solidFill>
            <a:schemeClr val="bg2"/>
          </a:solidFill>
        </p:spPr>
        <p:txBody>
          <a:bodyPr lIns="274320" tIns="182880" rIns="182880" bIns="182880" anchor="ctr"/>
          <a:lstStyle>
            <a:lvl1pPr>
              <a:lnSpc>
                <a:spcPct val="150000"/>
              </a:lnSpc>
              <a:spcBef>
                <a:spcPts val="0"/>
              </a:spcBef>
              <a:defRPr sz="1600" b="0">
                <a:solidFill>
                  <a:schemeClr val="tx1"/>
                </a:solidFill>
                <a:latin typeface="Consolas" panose="020B0609020204030204" pitchFamily="49" charset="0"/>
              </a:defRPr>
            </a:lvl1pPr>
          </a:lstStyle>
          <a:p>
            <a:pPr lvl="0"/>
            <a:r>
              <a:rPr lang="en-US"/>
              <a:t>Insert API call here</a:t>
            </a:r>
          </a:p>
        </p:txBody>
      </p:sp>
      <p:sp>
        <p:nvSpPr>
          <p:cNvPr id="13" name="Title Placeholder 2">
            <a:extLst>
              <a:ext uri="{FF2B5EF4-FFF2-40B4-BE49-F238E27FC236}">
                <a16:creationId xmlns:a16="http://schemas.microsoft.com/office/drawing/2014/main" id="{73E1BA87-D25C-4F80-86CD-39C9FF7CD8AA}"/>
              </a:ext>
            </a:extLst>
          </p:cNvPr>
          <p:cNvSpPr>
            <a:spLocks noGrp="1"/>
          </p:cNvSpPr>
          <p:nvPr>
            <p:ph type="title"/>
          </p:nvPr>
        </p:nvSpPr>
        <p:spPr>
          <a:xfrm>
            <a:off x="473102" y="457200"/>
            <a:ext cx="11261697" cy="723132"/>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12" name="Shape 69">
            <a:extLst>
              <a:ext uri="{FF2B5EF4-FFF2-40B4-BE49-F238E27FC236}">
                <a16:creationId xmlns:a16="http://schemas.microsoft.com/office/drawing/2014/main" id="{BA65E103-69D9-5D45-B5F7-D01042ED1368}"/>
              </a:ext>
            </a:extLst>
          </p:cNvPr>
          <p:cNvSpPr txBox="1">
            <a:spLocks noGrp="1"/>
          </p:cNvSpPr>
          <p:nvPr>
            <p:ph type="body" idx="30" hasCustomPrompt="1"/>
          </p:nvPr>
        </p:nvSpPr>
        <p:spPr>
          <a:xfrm>
            <a:off x="457200" y="2613661"/>
            <a:ext cx="5638800" cy="1387660"/>
          </a:xfrm>
          <a:prstGeom prst="rect">
            <a:avLst/>
          </a:prstGeom>
          <a:noFill/>
          <a:ln w="12700">
            <a:noFill/>
          </a:ln>
        </p:spPr>
        <p:txBody>
          <a:bodyPr vert="horz" lIns="182880" tIns="0" rIns="182880" bIns="0" rtlCol="0" anchor="ctr" anchorCtr="0">
            <a:noAutofit/>
          </a:bodyPr>
          <a:lstStyle>
            <a:lvl1pPr algn="ctr">
              <a:defRPr sz="2000" b="1" i="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a:t>Click to edit text</a:t>
            </a:r>
            <a:endParaRPr/>
          </a:p>
        </p:txBody>
      </p:sp>
      <p:sp>
        <p:nvSpPr>
          <p:cNvPr id="16" name="Shape 69">
            <a:extLst>
              <a:ext uri="{FF2B5EF4-FFF2-40B4-BE49-F238E27FC236}">
                <a16:creationId xmlns:a16="http://schemas.microsoft.com/office/drawing/2014/main" id="{3AAC50CE-DE03-A34A-8A83-25D7519888FE}"/>
              </a:ext>
            </a:extLst>
          </p:cNvPr>
          <p:cNvSpPr txBox="1">
            <a:spLocks noGrp="1"/>
          </p:cNvSpPr>
          <p:nvPr>
            <p:ph type="body" idx="31" hasCustomPrompt="1"/>
          </p:nvPr>
        </p:nvSpPr>
        <p:spPr>
          <a:xfrm>
            <a:off x="6096001" y="2612046"/>
            <a:ext cx="5638798" cy="1388454"/>
          </a:xfrm>
          <a:prstGeom prst="rect">
            <a:avLst/>
          </a:prstGeom>
          <a:noFill/>
          <a:ln w="12700">
            <a:noFill/>
          </a:ln>
        </p:spPr>
        <p:txBody>
          <a:bodyPr vert="horz" lIns="182880" tIns="0" rIns="182880" bIns="0" rtlCol="0" anchor="ctr" anchorCtr="0">
            <a:noAutofit/>
          </a:bodyPr>
          <a:lstStyle>
            <a:lvl1pPr algn="ctr">
              <a:defRPr sz="2000" b="1" i="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a:t>Click to edit text</a:t>
            </a:r>
          </a:p>
        </p:txBody>
      </p:sp>
      <p:sp>
        <p:nvSpPr>
          <p:cNvPr id="11" name="Text Placeholder 3">
            <a:extLst>
              <a:ext uri="{FF2B5EF4-FFF2-40B4-BE49-F238E27FC236}">
                <a16:creationId xmlns:a16="http://schemas.microsoft.com/office/drawing/2014/main" id="{21B74D50-B0C8-4EC5-BBCB-FF57490D099D}"/>
              </a:ext>
            </a:extLst>
          </p:cNvPr>
          <p:cNvSpPr>
            <a:spLocks noGrp="1"/>
          </p:cNvSpPr>
          <p:nvPr>
            <p:ph idx="26"/>
          </p:nvPr>
        </p:nvSpPr>
        <p:spPr>
          <a:xfrm>
            <a:off x="6111904" y="4021746"/>
            <a:ext cx="5622896" cy="2359201"/>
          </a:xfrm>
          <a:prstGeom prst="rect">
            <a:avLst/>
          </a:prstGeom>
        </p:spPr>
        <p:txBody>
          <a:bodyPr vert="horz" wrap="square" lIns="0" tIns="0" rIns="0" bIns="0" rtlCol="0">
            <a:noAutofit/>
          </a:bodyPr>
          <a:lstStyle>
            <a:lvl1pPr>
              <a:defRPr sz="2000"/>
            </a:lvl1pPr>
            <a:lvl2pPr>
              <a:defRPr sz="2000"/>
            </a:lvl2pPr>
            <a:lvl3pPr>
              <a:defRPr sz="2000"/>
            </a:lvl3pPr>
            <a:lvl4pPr>
              <a:defRPr sz="2000"/>
            </a:lvl4pPr>
          </a:lstStyle>
          <a:p>
            <a:pPr lvl="0"/>
            <a:r>
              <a:rPr lang="en-US"/>
              <a:t>Edit Master text styles</a:t>
            </a:r>
          </a:p>
          <a:p>
            <a:pPr lvl="1"/>
            <a:r>
              <a:rPr lang="en-US"/>
              <a:t>Second level</a:t>
            </a:r>
          </a:p>
          <a:p>
            <a:pPr lvl="2"/>
            <a:r>
              <a:rPr lang="en-US"/>
              <a:t>Third level</a:t>
            </a:r>
          </a:p>
          <a:p>
            <a:pPr lvl="3"/>
            <a:r>
              <a:rPr lang="en-US"/>
              <a:t>Fourth level</a:t>
            </a:r>
          </a:p>
        </p:txBody>
      </p:sp>
      <p:sp>
        <p:nvSpPr>
          <p:cNvPr id="14" name="Text Placeholder 3">
            <a:extLst>
              <a:ext uri="{FF2B5EF4-FFF2-40B4-BE49-F238E27FC236}">
                <a16:creationId xmlns:a16="http://schemas.microsoft.com/office/drawing/2014/main" id="{41B35573-078F-4514-BAB3-8768D60B9FDF}"/>
              </a:ext>
            </a:extLst>
          </p:cNvPr>
          <p:cNvSpPr>
            <a:spLocks noGrp="1"/>
          </p:cNvSpPr>
          <p:nvPr>
            <p:ph idx="33"/>
          </p:nvPr>
        </p:nvSpPr>
        <p:spPr>
          <a:xfrm>
            <a:off x="465151" y="4021746"/>
            <a:ext cx="5646753" cy="2359201"/>
          </a:xfrm>
          <a:prstGeom prst="rect">
            <a:avLst/>
          </a:prstGeom>
        </p:spPr>
        <p:txBody>
          <a:bodyPr vert="horz" wrap="square" lIns="0" tIns="0" rIns="0" bIns="0" rtlCol="0">
            <a:noAutofit/>
          </a:bodyPr>
          <a:lstStyle>
            <a:lvl1pPr>
              <a:defRPr sz="2000"/>
            </a:lvl1pPr>
            <a:lvl2pPr>
              <a:defRPr sz="2000"/>
            </a:lvl2pPr>
            <a:lvl3pPr>
              <a:defRPr sz="2000"/>
            </a:lvl3pPr>
            <a:lvl4pPr>
              <a:defRPr sz="2000"/>
            </a:lvl4p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706298561"/>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p:cSld name="Code 1-line + Benefits">
    <p:spTree>
      <p:nvGrpSpPr>
        <p:cNvPr id="1" name=""/>
        <p:cNvGrpSpPr/>
        <p:nvPr/>
      </p:nvGrpSpPr>
      <p:grpSpPr>
        <a:xfrm>
          <a:off x="0" y="0"/>
          <a:ext cx="0" cy="0"/>
          <a:chOff x="0" y="0"/>
          <a:chExt cx="0" cy="0"/>
        </a:xfrm>
      </p:grpSpPr>
      <p:sp>
        <p:nvSpPr>
          <p:cNvPr id="3" name="Content Placeholder 2"/>
          <p:cNvSpPr>
            <a:spLocks noGrp="1"/>
          </p:cNvSpPr>
          <p:nvPr>
            <p:ph sz="quarter" idx="26" hasCustomPrompt="1"/>
          </p:nvPr>
        </p:nvSpPr>
        <p:spPr>
          <a:xfrm>
            <a:off x="6102108" y="1866900"/>
            <a:ext cx="5623114" cy="716433"/>
          </a:xfrm>
          <a:prstGeom prst="rect">
            <a:avLst/>
          </a:prstGeom>
        </p:spPr>
        <p:txBody>
          <a:bodyPr lIns="0" bIns="45720" anchor="b" anchorCtr="0">
            <a:noAutofit/>
          </a:bodyPr>
          <a:lstStyle>
            <a:lvl1pPr>
              <a:lnSpc>
                <a:spcPct val="100000"/>
              </a:lnSpc>
              <a:defRPr sz="2000" b="1" i="0">
                <a:solidFill>
                  <a:schemeClr val="accent1"/>
                </a:solidFill>
                <a:latin typeface="Segoe UI Semibold" charset="0"/>
                <a:ea typeface="Segoe UI Semibold" charset="0"/>
                <a:cs typeface="Segoe UI Semibold" charset="0"/>
              </a:defRPr>
            </a:lvl1pPr>
            <a:lvl2pPr marL="0" indent="0">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p:txBody>
      </p:sp>
      <p:sp>
        <p:nvSpPr>
          <p:cNvPr id="9" name="Shape 69"/>
          <p:cNvSpPr txBox="1">
            <a:spLocks noGrp="1"/>
          </p:cNvSpPr>
          <p:nvPr>
            <p:ph type="body" idx="44" hasCustomPrompt="1"/>
          </p:nvPr>
        </p:nvSpPr>
        <p:spPr>
          <a:xfrm>
            <a:off x="6102108" y="2590800"/>
            <a:ext cx="5624740" cy="685800"/>
          </a:xfrm>
          <a:prstGeom prst="rect">
            <a:avLst/>
          </a:prstGeom>
        </p:spPr>
        <p:txBody>
          <a:bodyPr vert="horz" lIns="0" tIns="0" rIns="0" bIns="0" rtlCol="0">
            <a:normAutofit/>
          </a:bodyPr>
          <a:lstStyle>
            <a:lvl1pPr marL="193675" indent="-133350">
              <a:lnSpc>
                <a:spcPct val="100000"/>
              </a:lnSpc>
              <a:buClrTx/>
              <a:buSzPct val="100000"/>
              <a:buFont typeface="Arial" charset="0"/>
              <a:buChar char="•"/>
              <a:defRPr sz="1400" b="0" i="0" dirty="0">
                <a:solidFill>
                  <a:schemeClr val="tx1"/>
                </a:solidFill>
                <a:latin typeface="Segoe UI" charset="0"/>
                <a:ea typeface="Segoe UI" charset="0"/>
                <a:cs typeface="Segoe UI" charset="0"/>
              </a:defRPr>
            </a:lvl1pPr>
            <a:lvl2pPr marL="365760" indent="-182880">
              <a:buSzPct val="100000"/>
              <a:buFont typeface="Arial" panose="020B0604020202020204" pitchFamily="34" charset="0"/>
              <a:buChar char="•"/>
              <a:tabLst/>
              <a:defRPr sz="1400"/>
            </a:lvl2pPr>
          </a:lstStyle>
          <a:p>
            <a:pPr lvl="0">
              <a:spcBef>
                <a:spcPts val="0"/>
              </a:spcBef>
            </a:pPr>
            <a:r>
              <a:rPr lang="en-US"/>
              <a:t>Bullet level one</a:t>
            </a:r>
          </a:p>
          <a:p>
            <a:pPr lvl="1">
              <a:spcBef>
                <a:spcPts val="0"/>
              </a:spcBef>
            </a:pPr>
            <a:r>
              <a:rPr lang="en-US"/>
              <a:t>Bullet level two</a:t>
            </a:r>
            <a:endParaRPr/>
          </a:p>
        </p:txBody>
      </p:sp>
      <p:sp>
        <p:nvSpPr>
          <p:cNvPr id="15" name="Title Placeholder 2">
            <a:extLst>
              <a:ext uri="{FF2B5EF4-FFF2-40B4-BE49-F238E27FC236}">
                <a16:creationId xmlns:a16="http://schemas.microsoft.com/office/drawing/2014/main" id="{5B877F86-C881-4D2F-8BB4-23EF0768FA8A}"/>
              </a:ext>
            </a:extLst>
          </p:cNvPr>
          <p:cNvSpPr>
            <a:spLocks noGrp="1"/>
          </p:cNvSpPr>
          <p:nvPr>
            <p:ph type="title"/>
          </p:nvPr>
        </p:nvSpPr>
        <p:spPr>
          <a:xfrm>
            <a:off x="473102" y="457200"/>
            <a:ext cx="11261698"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17" name="Text Placeholder 3">
            <a:extLst>
              <a:ext uri="{FF2B5EF4-FFF2-40B4-BE49-F238E27FC236}">
                <a16:creationId xmlns:a16="http://schemas.microsoft.com/office/drawing/2014/main" id="{CC1F6FB8-2D7E-4A43-B024-3207F79A47B3}"/>
              </a:ext>
            </a:extLst>
          </p:cNvPr>
          <p:cNvSpPr>
            <a:spLocks noGrp="1"/>
          </p:cNvSpPr>
          <p:nvPr>
            <p:ph type="body" sz="quarter" idx="29" hasCustomPrompt="1"/>
          </p:nvPr>
        </p:nvSpPr>
        <p:spPr>
          <a:xfrm>
            <a:off x="465151" y="1181100"/>
            <a:ext cx="11261697" cy="685800"/>
          </a:xfrm>
          <a:solidFill>
            <a:schemeClr val="bg2"/>
          </a:solidFill>
        </p:spPr>
        <p:txBody>
          <a:bodyPr lIns="274320" tIns="182880" rIns="182880" bIns="182880" anchor="ctr"/>
          <a:lstStyle>
            <a:lvl1pPr>
              <a:lnSpc>
                <a:spcPct val="150000"/>
              </a:lnSpc>
              <a:spcBef>
                <a:spcPts val="0"/>
              </a:spcBef>
              <a:defRPr sz="1600" b="0">
                <a:solidFill>
                  <a:schemeClr val="tx1"/>
                </a:solidFill>
                <a:latin typeface="Consolas" panose="020B0609020204030204" pitchFamily="49" charset="0"/>
              </a:defRPr>
            </a:lvl1pPr>
          </a:lstStyle>
          <a:p>
            <a:pPr lvl="0"/>
            <a:r>
              <a:rPr lang="en-US"/>
              <a:t>Insert API call here</a:t>
            </a:r>
          </a:p>
        </p:txBody>
      </p:sp>
      <p:sp>
        <p:nvSpPr>
          <p:cNvPr id="16" name="Content Placeholder 2">
            <a:extLst>
              <a:ext uri="{FF2B5EF4-FFF2-40B4-BE49-F238E27FC236}">
                <a16:creationId xmlns:a16="http://schemas.microsoft.com/office/drawing/2014/main" id="{521DF2AB-6814-A044-92C3-4909B9B4BF2A}"/>
              </a:ext>
            </a:extLst>
          </p:cNvPr>
          <p:cNvSpPr>
            <a:spLocks noGrp="1"/>
          </p:cNvSpPr>
          <p:nvPr>
            <p:ph sz="quarter" idx="48" hasCustomPrompt="1"/>
          </p:nvPr>
        </p:nvSpPr>
        <p:spPr>
          <a:xfrm>
            <a:off x="6102108" y="3276600"/>
            <a:ext cx="5623114" cy="716433"/>
          </a:xfrm>
          <a:prstGeom prst="rect">
            <a:avLst/>
          </a:prstGeom>
        </p:spPr>
        <p:txBody>
          <a:bodyPr lIns="0" bIns="45720" anchor="b" anchorCtr="0">
            <a:noAutofit/>
          </a:bodyPr>
          <a:lstStyle>
            <a:lvl1pPr>
              <a:lnSpc>
                <a:spcPct val="100000"/>
              </a:lnSpc>
              <a:defRPr sz="2000" b="1" i="0">
                <a:solidFill>
                  <a:schemeClr val="accent1"/>
                </a:solidFill>
                <a:latin typeface="Segoe UI Semibold" charset="0"/>
                <a:ea typeface="Segoe UI Semibold" charset="0"/>
                <a:cs typeface="Segoe UI Semibold" charset="0"/>
              </a:defRPr>
            </a:lvl1pPr>
            <a:lvl2pPr marL="0" indent="0">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p:txBody>
      </p:sp>
      <p:sp>
        <p:nvSpPr>
          <p:cNvPr id="18" name="Shape 69">
            <a:extLst>
              <a:ext uri="{FF2B5EF4-FFF2-40B4-BE49-F238E27FC236}">
                <a16:creationId xmlns:a16="http://schemas.microsoft.com/office/drawing/2014/main" id="{D115A798-134E-9F4A-8926-D90F1F1E0789}"/>
              </a:ext>
            </a:extLst>
          </p:cNvPr>
          <p:cNvSpPr txBox="1">
            <a:spLocks noGrp="1"/>
          </p:cNvSpPr>
          <p:nvPr>
            <p:ph type="body" idx="49" hasCustomPrompt="1"/>
          </p:nvPr>
        </p:nvSpPr>
        <p:spPr>
          <a:xfrm>
            <a:off x="6102108" y="4000500"/>
            <a:ext cx="5624740" cy="678332"/>
          </a:xfrm>
          <a:prstGeom prst="rect">
            <a:avLst/>
          </a:prstGeom>
        </p:spPr>
        <p:txBody>
          <a:bodyPr vert="horz" lIns="0" tIns="0" rIns="0" bIns="0" rtlCol="0">
            <a:normAutofit/>
          </a:bodyPr>
          <a:lstStyle>
            <a:lvl1pPr marL="193675" indent="-133350">
              <a:lnSpc>
                <a:spcPct val="100000"/>
              </a:lnSpc>
              <a:buClrTx/>
              <a:buSzPct val="100000"/>
              <a:buFont typeface="Arial" charset="0"/>
              <a:buChar char="•"/>
              <a:defRPr sz="1400" b="0" i="0" dirty="0">
                <a:solidFill>
                  <a:schemeClr val="tx1"/>
                </a:solidFill>
                <a:latin typeface="Segoe UI" charset="0"/>
                <a:ea typeface="Segoe UI" charset="0"/>
                <a:cs typeface="Segoe UI" charset="0"/>
              </a:defRPr>
            </a:lvl1pPr>
            <a:lvl2pPr marL="365760" indent="-182880">
              <a:buSzPct val="100000"/>
              <a:buFont typeface="Arial" panose="020B0604020202020204" pitchFamily="34" charset="0"/>
              <a:buChar char="•"/>
              <a:tabLst/>
              <a:defRPr sz="1400"/>
            </a:lvl2pPr>
          </a:lstStyle>
          <a:p>
            <a:pPr lvl="0">
              <a:spcBef>
                <a:spcPts val="0"/>
              </a:spcBef>
            </a:pPr>
            <a:r>
              <a:rPr lang="en-US"/>
              <a:t>Bullet level one</a:t>
            </a:r>
          </a:p>
          <a:p>
            <a:pPr lvl="1">
              <a:spcBef>
                <a:spcPts val="0"/>
              </a:spcBef>
            </a:pPr>
            <a:r>
              <a:rPr lang="en-US"/>
              <a:t>Bullet level two</a:t>
            </a:r>
            <a:endParaRPr/>
          </a:p>
        </p:txBody>
      </p:sp>
      <p:sp>
        <p:nvSpPr>
          <p:cNvPr id="19" name="Content Placeholder 2">
            <a:extLst>
              <a:ext uri="{FF2B5EF4-FFF2-40B4-BE49-F238E27FC236}">
                <a16:creationId xmlns:a16="http://schemas.microsoft.com/office/drawing/2014/main" id="{39DE6605-90A7-CC4B-B3A0-0B82C572B9D9}"/>
              </a:ext>
            </a:extLst>
          </p:cNvPr>
          <p:cNvSpPr>
            <a:spLocks noGrp="1"/>
          </p:cNvSpPr>
          <p:nvPr>
            <p:ph sz="quarter" idx="50" hasCustomPrompt="1"/>
          </p:nvPr>
        </p:nvSpPr>
        <p:spPr>
          <a:xfrm>
            <a:off x="6096000" y="4678833"/>
            <a:ext cx="5623114" cy="693267"/>
          </a:xfrm>
          <a:prstGeom prst="rect">
            <a:avLst/>
          </a:prstGeom>
        </p:spPr>
        <p:txBody>
          <a:bodyPr lIns="0" bIns="45720" anchor="b" anchorCtr="0">
            <a:noAutofit/>
          </a:bodyPr>
          <a:lstStyle>
            <a:lvl1pPr>
              <a:lnSpc>
                <a:spcPct val="100000"/>
              </a:lnSpc>
              <a:defRPr sz="2000" b="1" i="0">
                <a:solidFill>
                  <a:schemeClr val="accent1"/>
                </a:solidFill>
                <a:latin typeface="Segoe UI Semibold" charset="0"/>
                <a:ea typeface="Segoe UI Semibold" charset="0"/>
                <a:cs typeface="Segoe UI Semibold" charset="0"/>
              </a:defRPr>
            </a:lvl1pPr>
            <a:lvl2pPr marL="0" indent="0">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p:txBody>
      </p:sp>
      <p:sp>
        <p:nvSpPr>
          <p:cNvPr id="20" name="Shape 69">
            <a:extLst>
              <a:ext uri="{FF2B5EF4-FFF2-40B4-BE49-F238E27FC236}">
                <a16:creationId xmlns:a16="http://schemas.microsoft.com/office/drawing/2014/main" id="{3EEC4BDE-E6C0-654A-B50A-49A221B458B8}"/>
              </a:ext>
            </a:extLst>
          </p:cNvPr>
          <p:cNvSpPr txBox="1">
            <a:spLocks noGrp="1"/>
          </p:cNvSpPr>
          <p:nvPr>
            <p:ph type="body" idx="51" hasCustomPrompt="1"/>
          </p:nvPr>
        </p:nvSpPr>
        <p:spPr>
          <a:xfrm>
            <a:off x="6096000" y="5372101"/>
            <a:ext cx="5624740" cy="723900"/>
          </a:xfrm>
          <a:prstGeom prst="rect">
            <a:avLst/>
          </a:prstGeom>
        </p:spPr>
        <p:txBody>
          <a:bodyPr vert="horz" lIns="0" tIns="0" rIns="0" bIns="0" rtlCol="0">
            <a:normAutofit/>
          </a:bodyPr>
          <a:lstStyle>
            <a:lvl1pPr marL="193675" indent="-133350">
              <a:lnSpc>
                <a:spcPct val="100000"/>
              </a:lnSpc>
              <a:buClrTx/>
              <a:buSzPct val="100000"/>
              <a:buFont typeface="Arial" charset="0"/>
              <a:buChar char="•"/>
              <a:defRPr sz="1400" b="0" i="0" dirty="0">
                <a:solidFill>
                  <a:schemeClr val="tx1"/>
                </a:solidFill>
                <a:latin typeface="Segoe UI" charset="0"/>
                <a:ea typeface="Segoe UI" charset="0"/>
                <a:cs typeface="Segoe UI" charset="0"/>
              </a:defRPr>
            </a:lvl1pPr>
            <a:lvl2pPr marL="365760" indent="-182880">
              <a:buSzPct val="100000"/>
              <a:buFont typeface="Arial" panose="020B0604020202020204" pitchFamily="34" charset="0"/>
              <a:buChar char="•"/>
              <a:tabLst/>
              <a:defRPr sz="1400"/>
            </a:lvl2pPr>
          </a:lstStyle>
          <a:p>
            <a:pPr lvl="0">
              <a:spcBef>
                <a:spcPts val="0"/>
              </a:spcBef>
            </a:pPr>
            <a:r>
              <a:rPr lang="en-US"/>
              <a:t>Bullet level one</a:t>
            </a:r>
          </a:p>
          <a:p>
            <a:pPr lvl="1">
              <a:spcBef>
                <a:spcPts val="0"/>
              </a:spcBef>
            </a:pPr>
            <a:r>
              <a:rPr lang="en-US"/>
              <a:t>Bullet level two</a:t>
            </a:r>
            <a:endParaRPr/>
          </a:p>
        </p:txBody>
      </p:sp>
    </p:spTree>
    <p:extLst>
      <p:ext uri="{BB962C8B-B14F-4D97-AF65-F5344CB8AC3E}">
        <p14:creationId xmlns:p14="http://schemas.microsoft.com/office/powerpoint/2010/main" val="385146294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PC Screen + Content Left">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19030" t="14843" r="43920" b="33780"/>
          <a:stretch/>
        </p:blipFill>
        <p:spPr>
          <a:xfrm>
            <a:off x="6517678" y="1433031"/>
            <a:ext cx="5700644" cy="5429877"/>
          </a:xfrm>
          <a:prstGeom prst="rect">
            <a:avLst/>
          </a:prstGeom>
        </p:spPr>
      </p:pic>
      <p:sp>
        <p:nvSpPr>
          <p:cNvPr id="5" name="Picture Placeholder 4"/>
          <p:cNvSpPr>
            <a:spLocks noGrp="1"/>
          </p:cNvSpPr>
          <p:nvPr>
            <p:ph type="pic" sz="quarter" idx="27"/>
          </p:nvPr>
        </p:nvSpPr>
        <p:spPr>
          <a:xfrm>
            <a:off x="6809222" y="1839351"/>
            <a:ext cx="5409100" cy="5007646"/>
          </a:xfrm>
          <a:solidFill>
            <a:schemeClr val="bg2"/>
          </a:solidFill>
        </p:spPr>
        <p:txBody>
          <a:bodyPr anchor="ctr"/>
          <a:lstStyle>
            <a:lvl1pPr algn="ctr">
              <a:defRPr>
                <a:solidFill>
                  <a:srgbClr val="B4009E"/>
                </a:solidFill>
              </a:defRPr>
            </a:lvl1pPr>
          </a:lstStyle>
          <a:p>
            <a:r>
              <a:rPr lang="en-US"/>
              <a:t>Click icon to add picture</a:t>
            </a:r>
          </a:p>
        </p:txBody>
      </p:sp>
      <p:sp>
        <p:nvSpPr>
          <p:cNvPr id="12" name="Title Placeholder 2">
            <a:extLst>
              <a:ext uri="{FF2B5EF4-FFF2-40B4-BE49-F238E27FC236}">
                <a16:creationId xmlns:a16="http://schemas.microsoft.com/office/drawing/2014/main" id="{4ED96F2B-B9BA-4E98-B1E2-09D18F6A591E}"/>
              </a:ext>
            </a:extLst>
          </p:cNvPr>
          <p:cNvSpPr>
            <a:spLocks noGrp="1"/>
          </p:cNvSpPr>
          <p:nvPr>
            <p:ph type="title"/>
          </p:nvPr>
        </p:nvSpPr>
        <p:spPr>
          <a:xfrm>
            <a:off x="473103" y="457200"/>
            <a:ext cx="10972800"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13" name="Slide Number Placeholder 2">
            <a:extLst>
              <a:ext uri="{FF2B5EF4-FFF2-40B4-BE49-F238E27FC236}">
                <a16:creationId xmlns:a16="http://schemas.microsoft.com/office/drawing/2014/main" id="{236E7C6A-A303-4FDB-B6B8-5D88290F27D4}"/>
              </a:ext>
            </a:extLst>
          </p:cNvPr>
          <p:cNvSpPr>
            <a:spLocks noGrp="1"/>
          </p:cNvSpPr>
          <p:nvPr>
            <p:ph type="sldNum" sz="quarter" idx="4"/>
          </p:nvPr>
        </p:nvSpPr>
        <p:spPr>
          <a:xfrm>
            <a:off x="1" y="6442502"/>
            <a:ext cx="528074" cy="390311"/>
          </a:xfrm>
          <a:prstGeom prst="rect">
            <a:avLst/>
          </a:prstGeom>
        </p:spPr>
        <p:txBody>
          <a:bodyPr anchor="t"/>
          <a:lstStyle>
            <a:lvl1pPr algn="r">
              <a:defRPr sz="1200">
                <a:solidFill>
                  <a:schemeClr val="accent6"/>
                </a:solidFill>
              </a:defRPr>
            </a:lvl1pPr>
          </a:lstStyle>
          <a:p>
            <a:fld id="{B9D7F84B-3C83-9746-917C-397D4BD96F66}" type="slidenum">
              <a:rPr lang="en-US" smtClean="0"/>
              <a:pPr/>
              <a:t>‹#›</a:t>
            </a:fld>
            <a:endParaRPr lang="en-US"/>
          </a:p>
        </p:txBody>
      </p:sp>
      <p:pic>
        <p:nvPicPr>
          <p:cNvPr id="7" name="Picture 6">
            <a:extLst>
              <a:ext uri="{FF2B5EF4-FFF2-40B4-BE49-F238E27FC236}">
                <a16:creationId xmlns:a16="http://schemas.microsoft.com/office/drawing/2014/main" id="{397F176D-9051-CF42-BE22-2BBAB774620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9030" t="14843" r="43920" b="33780"/>
          <a:stretch/>
        </p:blipFill>
        <p:spPr>
          <a:xfrm>
            <a:off x="6517678" y="1433031"/>
            <a:ext cx="5700644" cy="5429877"/>
          </a:xfrm>
          <a:prstGeom prst="rect">
            <a:avLst/>
          </a:prstGeom>
        </p:spPr>
      </p:pic>
      <p:sp>
        <p:nvSpPr>
          <p:cNvPr id="8" name="Footer Placeholder 4">
            <a:extLst>
              <a:ext uri="{FF2B5EF4-FFF2-40B4-BE49-F238E27FC236}">
                <a16:creationId xmlns:a16="http://schemas.microsoft.com/office/drawing/2014/main" id="{B742A6ED-1A36-48AF-B9E5-5982C25DFF38}"/>
              </a:ext>
            </a:extLst>
          </p:cNvPr>
          <p:cNvSpPr>
            <a:spLocks noGrp="1"/>
          </p:cNvSpPr>
          <p:nvPr>
            <p:ph type="ftr" sz="quarter" idx="3"/>
          </p:nvPr>
        </p:nvSpPr>
        <p:spPr>
          <a:xfrm>
            <a:off x="528075" y="6442502"/>
            <a:ext cx="4114800" cy="390311"/>
          </a:xfrm>
          <a:prstGeom prst="rect">
            <a:avLst/>
          </a:prstGeom>
        </p:spPr>
        <p:txBody>
          <a:bodyPr vert="horz" lIns="91440" tIns="45720" rIns="91440" bIns="45720" rtlCol="0" anchor="ctr"/>
          <a:lstStyle>
            <a:lvl1pPr algn="l">
              <a:defRPr sz="1200">
                <a:solidFill>
                  <a:schemeClr val="tx1">
                    <a:tint val="75000"/>
                  </a:schemeClr>
                </a:solidFill>
                <a:latin typeface="+mn-lt"/>
              </a:defRPr>
            </a:lvl1pPr>
          </a:lstStyle>
          <a:p>
            <a:r>
              <a:rPr lang="en-US">
                <a:solidFill>
                  <a:schemeClr val="accent6"/>
                </a:solidFill>
              </a:rPr>
              <a:t>@Techielass</a:t>
            </a:r>
          </a:p>
        </p:txBody>
      </p:sp>
      <p:sp>
        <p:nvSpPr>
          <p:cNvPr id="16" name="Text Placeholder 3">
            <a:extLst>
              <a:ext uri="{FF2B5EF4-FFF2-40B4-BE49-F238E27FC236}">
                <a16:creationId xmlns:a16="http://schemas.microsoft.com/office/drawing/2014/main" id="{085624A1-7981-4C6B-A325-FFA200CB4754}"/>
              </a:ext>
            </a:extLst>
          </p:cNvPr>
          <p:cNvSpPr>
            <a:spLocks noGrp="1"/>
          </p:cNvSpPr>
          <p:nvPr>
            <p:ph idx="33"/>
          </p:nvPr>
        </p:nvSpPr>
        <p:spPr>
          <a:xfrm>
            <a:off x="465151" y="1866900"/>
            <a:ext cx="5646753" cy="4514047"/>
          </a:xfrm>
          <a:prstGeom prst="rect">
            <a:avLst/>
          </a:prstGeom>
        </p:spPr>
        <p:txBody>
          <a:bodyPr vert="horz" wrap="square"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322880545"/>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PC Screen + Content Right">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43774" t="14933" r="18506" b="33690"/>
          <a:stretch/>
        </p:blipFill>
        <p:spPr>
          <a:xfrm>
            <a:off x="-1457" y="1414770"/>
            <a:ext cx="5817866" cy="5443229"/>
          </a:xfrm>
          <a:prstGeom prst="rect">
            <a:avLst/>
          </a:prstGeom>
        </p:spPr>
      </p:pic>
      <p:sp>
        <p:nvSpPr>
          <p:cNvPr id="5" name="Picture Placeholder 4"/>
          <p:cNvSpPr>
            <a:spLocks noGrp="1"/>
          </p:cNvSpPr>
          <p:nvPr>
            <p:ph type="pic" sz="quarter" idx="27"/>
          </p:nvPr>
        </p:nvSpPr>
        <p:spPr>
          <a:xfrm>
            <a:off x="0" y="1827037"/>
            <a:ext cx="5422401" cy="5019960"/>
          </a:xfrm>
          <a:solidFill>
            <a:schemeClr val="bg2"/>
          </a:solidFill>
        </p:spPr>
        <p:txBody>
          <a:bodyPr anchor="ctr"/>
          <a:lstStyle>
            <a:lvl1pPr algn="ctr">
              <a:defRPr>
                <a:solidFill>
                  <a:srgbClr val="B4009E"/>
                </a:solidFill>
              </a:defRPr>
            </a:lvl1pPr>
          </a:lstStyle>
          <a:p>
            <a:r>
              <a:rPr lang="en-US"/>
              <a:t>Click icon to add picture</a:t>
            </a:r>
          </a:p>
        </p:txBody>
      </p:sp>
      <p:sp>
        <p:nvSpPr>
          <p:cNvPr id="8" name="Title Placeholder 2">
            <a:extLst>
              <a:ext uri="{FF2B5EF4-FFF2-40B4-BE49-F238E27FC236}">
                <a16:creationId xmlns:a16="http://schemas.microsoft.com/office/drawing/2014/main" id="{A148A8CD-2643-4A3A-8ACB-8D5DC84BC0A8}"/>
              </a:ext>
            </a:extLst>
          </p:cNvPr>
          <p:cNvSpPr>
            <a:spLocks noGrp="1"/>
          </p:cNvSpPr>
          <p:nvPr>
            <p:ph type="title"/>
          </p:nvPr>
        </p:nvSpPr>
        <p:spPr>
          <a:xfrm>
            <a:off x="473103" y="457200"/>
            <a:ext cx="10972800" cy="8001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pic>
        <p:nvPicPr>
          <p:cNvPr id="12" name="Picture 11">
            <a:extLst>
              <a:ext uri="{FF2B5EF4-FFF2-40B4-BE49-F238E27FC236}">
                <a16:creationId xmlns:a16="http://schemas.microsoft.com/office/drawing/2014/main" id="{FCF31B0C-2013-F049-8C71-68ECE5AA51B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43774" t="14933" r="18506" b="33690"/>
          <a:stretch/>
        </p:blipFill>
        <p:spPr>
          <a:xfrm>
            <a:off x="-1457" y="1414770"/>
            <a:ext cx="5817866" cy="5443229"/>
          </a:xfrm>
          <a:prstGeom prst="rect">
            <a:avLst/>
          </a:prstGeom>
        </p:spPr>
      </p:pic>
      <p:sp>
        <p:nvSpPr>
          <p:cNvPr id="13" name="Text Placeholder 3">
            <a:extLst>
              <a:ext uri="{FF2B5EF4-FFF2-40B4-BE49-F238E27FC236}">
                <a16:creationId xmlns:a16="http://schemas.microsoft.com/office/drawing/2014/main" id="{34C2FD0C-70E2-45DE-839E-19D6D5B747D0}"/>
              </a:ext>
            </a:extLst>
          </p:cNvPr>
          <p:cNvSpPr>
            <a:spLocks noGrp="1"/>
          </p:cNvSpPr>
          <p:nvPr>
            <p:ph idx="26"/>
          </p:nvPr>
        </p:nvSpPr>
        <p:spPr>
          <a:xfrm>
            <a:off x="6096000" y="1866900"/>
            <a:ext cx="5638800" cy="4514047"/>
          </a:xfrm>
          <a:prstGeom prst="rect">
            <a:avLst/>
          </a:prstGeom>
        </p:spPr>
        <p:txBody>
          <a:bodyPr vert="horz" wrap="square"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93270300"/>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p:cSld name="PC Screen + Concept">
    <p:spTree>
      <p:nvGrpSpPr>
        <p:cNvPr id="1" name=""/>
        <p:cNvGrpSpPr/>
        <p:nvPr/>
      </p:nvGrpSpPr>
      <p:grpSpPr>
        <a:xfrm>
          <a:off x="0" y="0"/>
          <a:ext cx="0" cy="0"/>
          <a:chOff x="0" y="0"/>
          <a:chExt cx="0" cy="0"/>
        </a:xfrm>
      </p:grpSpPr>
      <p:sp>
        <p:nvSpPr>
          <p:cNvPr id="20" name="Shape 69">
            <a:extLst>
              <a:ext uri="{FF2B5EF4-FFF2-40B4-BE49-F238E27FC236}">
                <a16:creationId xmlns:a16="http://schemas.microsoft.com/office/drawing/2014/main" id="{70591C03-C195-4562-B18E-1D79C2C9AE21}"/>
              </a:ext>
            </a:extLst>
          </p:cNvPr>
          <p:cNvSpPr txBox="1">
            <a:spLocks noGrp="1"/>
          </p:cNvSpPr>
          <p:nvPr>
            <p:ph type="body" idx="32" hasCustomPrompt="1"/>
          </p:nvPr>
        </p:nvSpPr>
        <p:spPr>
          <a:xfrm>
            <a:off x="473102" y="3997105"/>
            <a:ext cx="5622898" cy="2325956"/>
          </a:xfrm>
          <a:prstGeom prst="rect">
            <a:avLst/>
          </a:prstGeom>
        </p:spPr>
        <p:txBody>
          <a:bodyPr vert="horz" wrap="square" lIns="67222" tIns="0" rIns="67222" bIns="0" rtlCol="0" anchor="t">
            <a:noAutofit/>
          </a:bodyPr>
          <a:lstStyle>
            <a:lvl1pPr algn="ctr">
              <a:defRPr sz="2000" b="0" i="0" dirty="0">
                <a:solidFill>
                  <a:schemeClr val="tx1"/>
                </a:solidFill>
                <a:latin typeface="Segoe UI" charset="0"/>
                <a:ea typeface="Segoe UI" charset="0"/>
                <a:cs typeface="Segoe UI" charset="0"/>
              </a:defRPr>
            </a:lvl1pPr>
          </a:lstStyle>
          <a:p>
            <a:pPr lvl="0" algn="ctr" defTabSz="914367">
              <a:spcBef>
                <a:spcPts val="0"/>
              </a:spcBef>
              <a:spcAft>
                <a:spcPts val="1176"/>
              </a:spcAft>
              <a:buFont typeface="Arial"/>
            </a:pPr>
            <a:r>
              <a:rPr lang="en-US"/>
              <a:t>level one</a:t>
            </a:r>
          </a:p>
          <a:p>
            <a:pPr lvl="0" algn="ctr" defTabSz="914367">
              <a:spcBef>
                <a:spcPts val="0"/>
              </a:spcBef>
              <a:spcAft>
                <a:spcPts val="1176"/>
              </a:spcAft>
              <a:buFont typeface="Arial"/>
            </a:pPr>
            <a:r>
              <a:rPr lang="en-US"/>
              <a:t>level two</a:t>
            </a:r>
          </a:p>
        </p:txBody>
      </p:sp>
      <p:sp>
        <p:nvSpPr>
          <p:cNvPr id="19" name="Shape 78">
            <a:extLst>
              <a:ext uri="{FF2B5EF4-FFF2-40B4-BE49-F238E27FC236}">
                <a16:creationId xmlns:a16="http://schemas.microsoft.com/office/drawing/2014/main" id="{71C8E277-7D4C-447B-AFAB-D7CF24D9E342}"/>
              </a:ext>
            </a:extLst>
          </p:cNvPr>
          <p:cNvSpPr txBox="1">
            <a:spLocks noGrp="1"/>
          </p:cNvSpPr>
          <p:nvPr>
            <p:ph type="body" idx="30" hasCustomPrompt="1"/>
          </p:nvPr>
        </p:nvSpPr>
        <p:spPr>
          <a:xfrm>
            <a:off x="473102" y="3276599"/>
            <a:ext cx="5622898" cy="720506"/>
          </a:xfrm>
          <a:prstGeom prst="rect">
            <a:avLst/>
          </a:prstGeom>
          <a:ln>
            <a:noFill/>
          </a:ln>
        </p:spPr>
        <p:txBody>
          <a:bodyPr vert="horz" wrap="square" lIns="67222" tIns="67222" rIns="67222" bIns="67222" rtlCol="0" anchor="ctr">
            <a:noAutofit/>
          </a:bodyPr>
          <a:lstStyle>
            <a:lvl1pPr algn="ctr">
              <a:defRPr lang="en-US" sz="2000" b="1" i="0" dirty="0">
                <a:solidFill>
                  <a:schemeClr val="accent1"/>
                </a:solidFill>
                <a:latin typeface="Segoe UI Semibold" charset="0"/>
                <a:ea typeface="Segoe UI Semibold" charset="0"/>
                <a:cs typeface="Segoe UI Semibold" charset="0"/>
              </a:defRPr>
            </a:lvl1pPr>
          </a:lstStyle>
          <a:p>
            <a:pPr lvl="0" algn="ctr" defTabSz="914367">
              <a:spcAft>
                <a:spcPts val="588"/>
              </a:spcAft>
            </a:pPr>
            <a:r>
              <a:rPr lang="en-US"/>
              <a:t>Column 1</a:t>
            </a:r>
          </a:p>
        </p:txBody>
      </p:sp>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19030" t="14843" r="43920" b="33780"/>
          <a:stretch/>
        </p:blipFill>
        <p:spPr>
          <a:xfrm>
            <a:off x="6524553" y="1439579"/>
            <a:ext cx="5693769" cy="5423329"/>
          </a:xfrm>
          <a:prstGeom prst="rect">
            <a:avLst/>
          </a:prstGeom>
        </p:spPr>
      </p:pic>
      <p:sp>
        <p:nvSpPr>
          <p:cNvPr id="5" name="Picture Placeholder 4"/>
          <p:cNvSpPr>
            <a:spLocks noGrp="1"/>
          </p:cNvSpPr>
          <p:nvPr>
            <p:ph type="pic" sz="quarter" idx="27"/>
          </p:nvPr>
        </p:nvSpPr>
        <p:spPr>
          <a:xfrm>
            <a:off x="6819900" y="1849235"/>
            <a:ext cx="5398422" cy="4997761"/>
          </a:xfrm>
          <a:solidFill>
            <a:schemeClr val="bg2"/>
          </a:solidFill>
        </p:spPr>
        <p:txBody>
          <a:bodyPr anchor="ctr"/>
          <a:lstStyle>
            <a:lvl1pPr algn="ctr">
              <a:defRPr>
                <a:solidFill>
                  <a:srgbClr val="B4009E"/>
                </a:solidFill>
              </a:defRPr>
            </a:lvl1pPr>
          </a:lstStyle>
          <a:p>
            <a:r>
              <a:rPr lang="en-US"/>
              <a:t>Click icon to add picture</a:t>
            </a:r>
          </a:p>
        </p:txBody>
      </p:sp>
      <p:sp>
        <p:nvSpPr>
          <p:cNvPr id="13" name="Picture Placeholder 5">
            <a:extLst>
              <a:ext uri="{FF2B5EF4-FFF2-40B4-BE49-F238E27FC236}">
                <a16:creationId xmlns:a16="http://schemas.microsoft.com/office/drawing/2014/main" id="{FC5D7497-43E0-43D6-8854-1B74C949DE07}"/>
              </a:ext>
            </a:extLst>
          </p:cNvPr>
          <p:cNvSpPr>
            <a:spLocks noGrp="1"/>
          </p:cNvSpPr>
          <p:nvPr>
            <p:ph type="pic" sz="quarter" idx="28"/>
          </p:nvPr>
        </p:nvSpPr>
        <p:spPr>
          <a:xfrm>
            <a:off x="1882801" y="1183713"/>
            <a:ext cx="2803500" cy="2092885"/>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p>
        </p:txBody>
      </p:sp>
      <p:cxnSp>
        <p:nvCxnSpPr>
          <p:cNvPr id="18" name="Straight Connector 17">
            <a:extLst>
              <a:ext uri="{FF2B5EF4-FFF2-40B4-BE49-F238E27FC236}">
                <a16:creationId xmlns:a16="http://schemas.microsoft.com/office/drawing/2014/main" id="{683E5DE2-86E4-48F3-A62D-D5DF9BDF85B0}"/>
              </a:ext>
            </a:extLst>
          </p:cNvPr>
          <p:cNvCxnSpPr>
            <a:cxnSpLocks/>
          </p:cNvCxnSpPr>
          <p:nvPr/>
        </p:nvCxnSpPr>
        <p:spPr>
          <a:xfrm>
            <a:off x="473102" y="3894138"/>
            <a:ext cx="5622898" cy="0"/>
          </a:xfrm>
          <a:prstGeom prst="line">
            <a:avLst/>
          </a:prstGeom>
          <a:ln>
            <a:solidFill>
              <a:schemeClr val="accent1"/>
            </a:solidFill>
          </a:ln>
        </p:spPr>
        <p:style>
          <a:lnRef idx="2">
            <a:schemeClr val="accent3"/>
          </a:lnRef>
          <a:fillRef idx="0">
            <a:schemeClr val="accent3"/>
          </a:fillRef>
          <a:effectRef idx="1">
            <a:schemeClr val="accent3"/>
          </a:effectRef>
          <a:fontRef idx="minor">
            <a:schemeClr val="tx1"/>
          </a:fontRef>
        </p:style>
      </p:cxnSp>
      <p:sp>
        <p:nvSpPr>
          <p:cNvPr id="21" name="Title Placeholder 2">
            <a:extLst>
              <a:ext uri="{FF2B5EF4-FFF2-40B4-BE49-F238E27FC236}">
                <a16:creationId xmlns:a16="http://schemas.microsoft.com/office/drawing/2014/main" id="{266178FF-475A-4E85-B10B-BB484DCB9473}"/>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16" name="Slide Number Placeholder 2">
            <a:extLst>
              <a:ext uri="{FF2B5EF4-FFF2-40B4-BE49-F238E27FC236}">
                <a16:creationId xmlns:a16="http://schemas.microsoft.com/office/drawing/2014/main" id="{79B7A28B-DF7F-46F2-924F-B96EF909C372}"/>
              </a:ext>
            </a:extLst>
          </p:cNvPr>
          <p:cNvSpPr>
            <a:spLocks noGrp="1"/>
          </p:cNvSpPr>
          <p:nvPr>
            <p:ph type="sldNum" sz="quarter" idx="4"/>
          </p:nvPr>
        </p:nvSpPr>
        <p:spPr>
          <a:xfrm>
            <a:off x="0" y="6442502"/>
            <a:ext cx="528074" cy="390311"/>
          </a:xfrm>
          <a:prstGeom prst="rect">
            <a:avLst/>
          </a:prstGeom>
        </p:spPr>
        <p:txBody>
          <a:bodyPr anchor="t"/>
          <a:lstStyle>
            <a:lvl1pPr algn="r">
              <a:defRPr sz="1200">
                <a:solidFill>
                  <a:schemeClr val="accent6"/>
                </a:solidFill>
              </a:defRPr>
            </a:lvl1pPr>
          </a:lstStyle>
          <a:p>
            <a:fld id="{B9D7F84B-3C83-9746-917C-397D4BD96F66}" type="slidenum">
              <a:rPr lang="en-US" smtClean="0"/>
              <a:pPr/>
              <a:t>‹#›</a:t>
            </a:fld>
            <a:endParaRPr lang="en-US"/>
          </a:p>
        </p:txBody>
      </p:sp>
      <p:pic>
        <p:nvPicPr>
          <p:cNvPr id="11" name="Picture 10">
            <a:extLst>
              <a:ext uri="{FF2B5EF4-FFF2-40B4-BE49-F238E27FC236}">
                <a16:creationId xmlns:a16="http://schemas.microsoft.com/office/drawing/2014/main" id="{B7CD7164-7CA3-9347-9501-D910E9A542C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9030" t="14843" r="43920" b="33780"/>
          <a:stretch/>
        </p:blipFill>
        <p:spPr>
          <a:xfrm>
            <a:off x="6524553" y="1439579"/>
            <a:ext cx="5693769" cy="5423329"/>
          </a:xfrm>
          <a:prstGeom prst="rect">
            <a:avLst/>
          </a:prstGeom>
        </p:spPr>
      </p:pic>
    </p:spTree>
    <p:extLst>
      <p:ext uri="{BB962C8B-B14F-4D97-AF65-F5344CB8AC3E}">
        <p14:creationId xmlns:p14="http://schemas.microsoft.com/office/powerpoint/2010/main" val="3604239646"/>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D2F8F5-22C8-47BE-9416-51B52D6720B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CD1573E-FD86-4D0E-8414-8DC4EF74A00A}"/>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4C42347-B5F5-4124-BEBE-BF62C725DB21}"/>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CD3A5360-DBA8-4C9A-B523-B3BD235D67EA}"/>
              </a:ext>
            </a:extLst>
          </p:cNvPr>
          <p:cNvSpPr>
            <a:spLocks noGrp="1"/>
          </p:cNvSpPr>
          <p:nvPr>
            <p:ph type="ftr" sz="quarter" idx="11"/>
          </p:nvPr>
        </p:nvSpPr>
        <p:spPr/>
        <p:txBody>
          <a:bodyPr/>
          <a:lstStyle/>
          <a:p>
            <a:r>
              <a:rPr lang="en-US"/>
              <a:t>@Techielass</a:t>
            </a:r>
          </a:p>
        </p:txBody>
      </p:sp>
      <p:sp>
        <p:nvSpPr>
          <p:cNvPr id="6" name="Slide Number Placeholder 5">
            <a:extLst>
              <a:ext uri="{FF2B5EF4-FFF2-40B4-BE49-F238E27FC236}">
                <a16:creationId xmlns:a16="http://schemas.microsoft.com/office/drawing/2014/main" id="{36DD046F-03FD-436F-B005-0A87DA73EA85}"/>
              </a:ext>
            </a:extLst>
          </p:cNvPr>
          <p:cNvSpPr>
            <a:spLocks noGrp="1"/>
          </p:cNvSpPr>
          <p:nvPr>
            <p:ph type="sldNum" sz="quarter" idx="12"/>
          </p:nvPr>
        </p:nvSpPr>
        <p:spPr/>
        <p:txBody>
          <a:bodyPr/>
          <a:lstStyle/>
          <a:p>
            <a:fld id="{B637A948-2E34-4D17-BCFE-5B9DE8691715}" type="slidenum">
              <a:rPr lang="en-US" smtClean="0"/>
              <a:t>‹#›</a:t>
            </a:fld>
            <a:endParaRPr lang="en-US"/>
          </a:p>
        </p:txBody>
      </p:sp>
    </p:spTree>
    <p:extLst>
      <p:ext uri="{BB962C8B-B14F-4D97-AF65-F5344CB8AC3E}">
        <p14:creationId xmlns:p14="http://schemas.microsoft.com/office/powerpoint/2010/main" val="2099843688"/>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3295568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47.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1266240"/>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CC7B517-6382-4D33-8AF4-81A29CBBE57A}"/>
              </a:ext>
            </a:extLst>
          </p:cNvPr>
          <p:cNvSpPr/>
          <p:nvPr userDrawn="1"/>
        </p:nvSpPr>
        <p:spPr bwMode="auto">
          <a:xfrm>
            <a:off x="274638" y="2168525"/>
            <a:ext cx="6534150" cy="2426043"/>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208" tIns="143366" rIns="179208" bIns="143366"/>
          <a:lstStyle/>
          <a:p>
            <a:pPr algn="ctr" defTabSz="913576" eaLnBrk="1" hangingPunct="1">
              <a:lnSpc>
                <a:spcPct val="90000"/>
              </a:lnSpc>
              <a:defRPr/>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302" y="2084187"/>
            <a:ext cx="8964185" cy="1793090"/>
          </a:xfrm>
          <a:prstGeom prst="rect">
            <a:avLst/>
          </a:prstGeo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5294" b="0" i="0" u="none" strike="noStrike" kern="0" cap="none" spc="-98" normalizeH="0" baseline="0" noProof="0">
                <a:ln>
                  <a:noFill/>
                </a:ln>
                <a:gradFill>
                  <a:gsLst>
                    <a:gs pos="62564">
                      <a:srgbClr val="FFFFFF"/>
                    </a:gs>
                    <a:gs pos="55000">
                      <a:srgbClr val="FFFFFF"/>
                    </a:gs>
                  </a:gsLst>
                  <a:lin ang="5400000" scaled="0"/>
                </a:gradFill>
                <a:effectLst/>
                <a:uLnTx/>
                <a:uFillTx/>
              </a:rPr>
              <a:t>Presentation title</a:t>
            </a:r>
          </a:p>
        </p:txBody>
      </p:sp>
      <p:sp>
        <p:nvSpPr>
          <p:cNvPr id="10" name="Text Placeholder 4"/>
          <p:cNvSpPr>
            <a:spLocks noGrp="1"/>
          </p:cNvSpPr>
          <p:nvPr>
            <p:ph type="body" sz="quarter" idx="12" hasCustomPrompt="1"/>
          </p:nvPr>
        </p:nvSpPr>
        <p:spPr>
          <a:xfrm>
            <a:off x="269301" y="3878574"/>
            <a:ext cx="7171337" cy="1792326"/>
          </a:xfrm>
          <a:prstGeom prst="rect">
            <a:avLst/>
          </a:prstGeo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3137" b="0" i="0" u="none" strike="noStrike" kern="0" cap="none" spc="0" normalizeH="0" baseline="0" noProof="0">
                <a:ln>
                  <a:noFill/>
                </a:ln>
                <a:gradFill>
                  <a:gsLst>
                    <a:gs pos="91000">
                      <a:srgbClr val="FFFFFF"/>
                    </a:gs>
                    <a:gs pos="0">
                      <a:srgbClr val="FFFFFF"/>
                    </a:gs>
                  </a:gsLst>
                  <a:lin ang="5400000" scaled="0"/>
                </a:gradFill>
                <a:effectLst/>
                <a:uLnTx/>
                <a:uFillTx/>
                <a:latin typeface="Segoe UI Light"/>
              </a:rPr>
              <a:t>Speaker name</a:t>
            </a:r>
          </a:p>
        </p:txBody>
      </p:sp>
      <p:grpSp>
        <p:nvGrpSpPr>
          <p:cNvPr id="11" name="Group 10"/>
          <p:cNvGrpSpPr>
            <a:grpSpLocks noChangeAspect="1"/>
          </p:cNvGrpSpPr>
          <p:nvPr userDrawn="1"/>
        </p:nvGrpSpPr>
        <p:grpSpPr bwMode="black">
          <a:xfrm>
            <a:off x="459102" y="470067"/>
            <a:ext cx="1419662" cy="304828"/>
            <a:chOff x="457200" y="1643393"/>
            <a:chExt cx="4492753" cy="964540"/>
          </a:xfrm>
        </p:grpSpPr>
        <p:pic>
          <p:nvPicPr>
            <p:cNvPr id="12" name="Picture 11"/>
            <p:cNvPicPr>
              <a:picLocks noChangeAspect="1"/>
            </p:cNvPicPr>
            <p:nvPr/>
          </p:nvPicPr>
          <p:blipFill>
            <a:blip r:embed="rId2"/>
            <a:stretch>
              <a:fillRect/>
            </a:stretch>
          </p:blipFill>
          <p:spPr bwMode="black">
            <a:xfrm>
              <a:off x="457200" y="1643393"/>
              <a:ext cx="964540" cy="964540"/>
            </a:xfrm>
            <a:prstGeom prst="rect">
              <a:avLst/>
            </a:prstGeom>
          </p:spPr>
        </p:pic>
        <p:sp>
          <p:nvSpPr>
            <p:cNvPr id="13"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grpSp>
    </p:spTree>
    <p:extLst>
      <p:ext uri="{BB962C8B-B14F-4D97-AF65-F5344CB8AC3E}">
        <p14:creationId xmlns:p14="http://schemas.microsoft.com/office/powerpoint/2010/main" val="2327172567"/>
      </p:ext>
    </p:extLst>
  </p:cSld>
  <p:clrMapOvr>
    <a:masterClrMapping/>
  </p:clrMapOvr>
  <p:transition spd="med">
    <p:fade/>
  </p:transition>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userDrawn="1">
  <p:cSld name="1_Title Slide Photo_O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81B3E3C-318F-41FA-8B53-E30B0B7B2303}"/>
              </a:ext>
            </a:extLst>
          </p:cNvPr>
          <p:cNvSpPr/>
          <p:nvPr userDrawn="1"/>
        </p:nvSpPr>
        <p:spPr bwMode="auto">
          <a:xfrm>
            <a:off x="274638" y="2084388"/>
            <a:ext cx="6534150" cy="3586162"/>
          </a:xfrm>
          <a:prstGeom prst="rect">
            <a:avLst/>
          </a:pr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234" tIns="143387" rIns="179234" bIns="143387"/>
          <a:lstStyle/>
          <a:p>
            <a:pPr algn="ctr" defTabSz="913751" eaLnBrk="1" hangingPunct="1">
              <a:lnSpc>
                <a:spcPct val="90000"/>
              </a:lnSpc>
              <a:defRPr/>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9" name="Title 1"/>
          <p:cNvSpPr>
            <a:spLocks noGrp="1"/>
          </p:cNvSpPr>
          <p:nvPr>
            <p:ph type="title"/>
          </p:nvPr>
        </p:nvSpPr>
        <p:spPr bwMode="auto">
          <a:xfrm>
            <a:off x="269239" y="2084389"/>
            <a:ext cx="6395721" cy="1792287"/>
          </a:xfrm>
          <a:noFill/>
        </p:spPr>
        <p:txBody>
          <a:bodyPr anchorCtr="0"/>
          <a:lstStyle>
            <a:lvl1pPr>
              <a:defRPr sz="5199" spc="-98" baseline="0">
                <a:gradFill>
                  <a:gsLst>
                    <a:gs pos="76250">
                      <a:srgbClr val="FFFFFF"/>
                    </a:gs>
                    <a:gs pos="51000">
                      <a:srgbClr val="FFFFFF"/>
                    </a:gs>
                  </a:gsLst>
                  <a:lin ang="5400000" scaled="0"/>
                </a:gradFill>
              </a:defRPr>
            </a:lvl1pPr>
          </a:lstStyle>
          <a:p>
            <a:r>
              <a:rPr lang="en-US"/>
              <a:t>Click to edit Master title style</a:t>
            </a:r>
          </a:p>
        </p:txBody>
      </p:sp>
      <p:sp>
        <p:nvSpPr>
          <p:cNvPr id="20" name="Text Placeholder 2"/>
          <p:cNvSpPr>
            <a:spLocks noGrp="1"/>
          </p:cNvSpPr>
          <p:nvPr>
            <p:ph type="body" sz="quarter" idx="14"/>
          </p:nvPr>
        </p:nvSpPr>
        <p:spPr bwMode="auto">
          <a:xfrm>
            <a:off x="267620" y="3876676"/>
            <a:ext cx="6397340" cy="1228725"/>
          </a:xfrm>
        </p:spPr>
        <p:txBody>
          <a:bodyPr tIns="109728" bIns="109728">
            <a:noAutofit/>
          </a:bodyPr>
          <a:lstStyle>
            <a:lvl1pPr marL="0" indent="0">
              <a:spcBef>
                <a:spcPts val="0"/>
              </a:spcBef>
              <a:buNone/>
              <a:defRPr sz="2800">
                <a:gradFill>
                  <a:gsLst>
                    <a:gs pos="76250">
                      <a:srgbClr val="FFFFFF"/>
                    </a:gs>
                    <a:gs pos="51000">
                      <a:srgbClr val="FFFFFF"/>
                    </a:gs>
                  </a:gsLst>
                  <a:lin ang="5400000" scaled="0"/>
                </a:gradFill>
              </a:defRPr>
            </a:lvl1pPr>
          </a:lstStyle>
          <a:p>
            <a:pPr lvl="0"/>
            <a:r>
              <a:rPr lang="en-US"/>
              <a:t>Click to edit Master text styles</a:t>
            </a:r>
          </a:p>
        </p:txBody>
      </p:sp>
      <p:sp>
        <p:nvSpPr>
          <p:cNvPr id="10" name="Text Placeholder 9"/>
          <p:cNvSpPr>
            <a:spLocks noGrp="1"/>
          </p:cNvSpPr>
          <p:nvPr>
            <p:ph type="body" sz="quarter" idx="15"/>
          </p:nvPr>
        </p:nvSpPr>
        <p:spPr>
          <a:xfrm>
            <a:off x="269876" y="5105401"/>
            <a:ext cx="6435725" cy="312143"/>
          </a:xfrm>
        </p:spPr>
        <p:txBody>
          <a:bodyPr/>
          <a:lstStyle>
            <a:lvl1pPr marL="0" indent="0">
              <a:buNone/>
              <a:defRPr sz="1600">
                <a:solidFill>
                  <a:schemeClr val="bg1"/>
                </a:solidFill>
              </a:defRPr>
            </a:lvl1pPr>
          </a:lstStyle>
          <a:p>
            <a:pPr lvl="0"/>
            <a:r>
              <a:rPr lang="en-US"/>
              <a:t>Click to edit Master text styles</a:t>
            </a:r>
          </a:p>
        </p:txBody>
      </p:sp>
      <p:grpSp>
        <p:nvGrpSpPr>
          <p:cNvPr id="9" name="Group 8"/>
          <p:cNvGrpSpPr>
            <a:grpSpLocks noChangeAspect="1"/>
          </p:cNvGrpSpPr>
          <p:nvPr userDrawn="1"/>
        </p:nvGrpSpPr>
        <p:grpSpPr bwMode="black">
          <a:xfrm>
            <a:off x="459102" y="470067"/>
            <a:ext cx="1419662" cy="304828"/>
            <a:chOff x="457200" y="1643393"/>
            <a:chExt cx="4492753" cy="964540"/>
          </a:xfrm>
        </p:grpSpPr>
        <p:pic>
          <p:nvPicPr>
            <p:cNvPr id="11" name="Picture 10"/>
            <p:cNvPicPr>
              <a:picLocks noChangeAspect="1"/>
            </p:cNvPicPr>
            <p:nvPr/>
          </p:nvPicPr>
          <p:blipFill>
            <a:blip r:embed="rId2"/>
            <a:stretch>
              <a:fillRect/>
            </a:stretch>
          </p:blipFill>
          <p:spPr bwMode="black">
            <a:xfrm>
              <a:off x="457200" y="1643393"/>
              <a:ext cx="964540" cy="964540"/>
            </a:xfrm>
            <a:prstGeom prst="rect">
              <a:avLst/>
            </a:prstGeom>
          </p:spPr>
        </p:pic>
        <p:sp>
          <p:nvSpPr>
            <p:cNvPr id="12" name="Freeform 11"/>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grpSp>
    </p:spTree>
    <p:extLst>
      <p:ext uri="{BB962C8B-B14F-4D97-AF65-F5344CB8AC3E}">
        <p14:creationId xmlns:p14="http://schemas.microsoft.com/office/powerpoint/2010/main" val="1336424695"/>
      </p:ext>
    </p:extLst>
  </p:cSld>
  <p:clrMapOvr>
    <a:masterClrMapping/>
  </p:clrMapOvr>
  <p:transition spd="med">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184203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userDrawn="1">
  <p:cSld name="Blue sidebar">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3F308F6-277D-4907-8B84-469082083A5E}"/>
              </a:ext>
            </a:extLst>
          </p:cNvPr>
          <p:cNvSpPr/>
          <p:nvPr userDrawn="1"/>
        </p:nvSpPr>
        <p:spPr>
          <a:xfrm>
            <a:off x="0" y="0"/>
            <a:ext cx="5290457" cy="6858000"/>
          </a:xfrm>
          <a:prstGeom prst="rect">
            <a:avLst/>
          </a:prstGeom>
          <a:solidFill>
            <a:srgbClr val="0078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DD723EC-4AC1-42C1-8097-95B60B661E1A}"/>
              </a:ext>
            </a:extLst>
          </p:cNvPr>
          <p:cNvSpPr>
            <a:spLocks noGrp="1"/>
          </p:cNvSpPr>
          <p:nvPr>
            <p:ph type="title"/>
          </p:nvPr>
        </p:nvSpPr>
        <p:spPr>
          <a:xfrm>
            <a:off x="269241" y="289511"/>
            <a:ext cx="4770846" cy="1046440"/>
          </a:xfrm>
        </p:spPr>
        <p:txBody>
          <a:bodyPr vert="horz" wrap="square" lIns="146304" tIns="91440" rIns="146304" bIns="91440" rtlCol="0" anchor="t">
            <a:noAutofit/>
          </a:bodyPr>
          <a:lstStyle>
            <a:lvl1pPr>
              <a:defRPr lang="en-US" sz="2800" cap="all" spc="500">
                <a:solidFill>
                  <a:schemeClr val="bg1"/>
                </a:solidFill>
                <a:latin typeface="Segoe UI Semilight" charset="0"/>
                <a:cs typeface="Segoe UI Semilight" charset="0"/>
              </a:defRPr>
            </a:lvl1pPr>
          </a:lstStyle>
          <a:p>
            <a:pPr marL="0" lvl="0" defTabSz="914400">
              <a:lnSpc>
                <a:spcPct val="100000"/>
              </a:lnSpc>
            </a:pPr>
            <a:r>
              <a:rPr lang="en-US"/>
              <a:t>Click to edit Master title style</a:t>
            </a:r>
          </a:p>
        </p:txBody>
      </p:sp>
      <p:sp>
        <p:nvSpPr>
          <p:cNvPr id="6" name="Text Placeholder 5">
            <a:extLst>
              <a:ext uri="{FF2B5EF4-FFF2-40B4-BE49-F238E27FC236}">
                <a16:creationId xmlns:a16="http://schemas.microsoft.com/office/drawing/2014/main" id="{851E385E-C968-46B1-B908-12BCE9711189}"/>
              </a:ext>
            </a:extLst>
          </p:cNvPr>
          <p:cNvSpPr>
            <a:spLocks noGrp="1"/>
          </p:cNvSpPr>
          <p:nvPr>
            <p:ph type="body" sz="quarter" idx="10"/>
          </p:nvPr>
        </p:nvSpPr>
        <p:spPr>
          <a:xfrm>
            <a:off x="269241" y="1881188"/>
            <a:ext cx="4770845" cy="1212640"/>
          </a:xfrm>
        </p:spPr>
        <p:txBody>
          <a:bodyPr/>
          <a:lstStyle>
            <a:lvl1pPr marL="0" indent="0">
              <a:lnSpc>
                <a:spcPct val="100000"/>
              </a:lnSpc>
              <a:spcBef>
                <a:spcPts val="1400"/>
              </a:spcBef>
              <a:buFont typeface="Arial" panose="020B0604020202020204" pitchFamily="34" charset="0"/>
              <a:buNone/>
              <a:defRPr lang="en-US" sz="1400" kern="1200" spc="100" dirty="0" smtClean="0">
                <a:solidFill>
                  <a:schemeClr val="bg1"/>
                </a:solidFill>
                <a:latin typeface="Segoe UI Semilight" charset="0"/>
                <a:ea typeface="Segoe UI Semilight" charset="0"/>
                <a:cs typeface="Segoe UI Semilight" charset="0"/>
              </a:defRPr>
            </a:lvl1pPr>
            <a:lvl2pPr marL="336145" indent="0">
              <a:buFont typeface="Arial" panose="020B0604020202020204" pitchFamily="34" charset="0"/>
              <a:buNone/>
              <a:defRPr sz="1400">
                <a:solidFill>
                  <a:schemeClr val="bg1"/>
                </a:solidFill>
              </a:defRPr>
            </a:lvl2pPr>
            <a:lvl3pPr marL="560241" indent="0">
              <a:buFont typeface="Arial" panose="020B0604020202020204" pitchFamily="34" charset="0"/>
              <a:buNone/>
              <a:defRPr sz="1200">
                <a:solidFill>
                  <a:schemeClr val="bg1"/>
                </a:solidFill>
              </a:defRPr>
            </a:lvl3pPr>
            <a:lvl4pPr marL="784338" indent="0">
              <a:buFont typeface="Arial" panose="020B0604020202020204" pitchFamily="34" charset="0"/>
              <a:buNone/>
              <a:defRPr sz="1100">
                <a:solidFill>
                  <a:schemeClr val="bg1"/>
                </a:solidFill>
              </a:defRPr>
            </a:lvl4pPr>
            <a:lvl5pPr marL="1008434" indent="0">
              <a:buFont typeface="Arial" panose="020B0604020202020204" pitchFamily="34" charset="0"/>
              <a:buNone/>
              <a:defRPr sz="11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827563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15053" y="288925"/>
            <a:ext cx="11655425" cy="804863"/>
          </a:xfrm>
        </p:spPr>
        <p:txBody>
          <a:bodyPr/>
          <a:lstStyle>
            <a:lvl1pPr>
              <a:defRPr sz="4310">
                <a:solidFill>
                  <a:srgbClr val="505050"/>
                </a:solidFill>
              </a:defRPr>
            </a:lvl1pPr>
          </a:lstStyle>
          <a:p>
            <a:r>
              <a:rPr lang="en-US"/>
              <a:t>Click to edit Master title style</a:t>
            </a:r>
          </a:p>
        </p:txBody>
      </p:sp>
      <p:sp>
        <p:nvSpPr>
          <p:cNvPr id="6" name="Text Placeholder 5"/>
          <p:cNvSpPr>
            <a:spLocks noGrp="1"/>
          </p:cNvSpPr>
          <p:nvPr>
            <p:ph type="body" sz="quarter" idx="10"/>
          </p:nvPr>
        </p:nvSpPr>
        <p:spPr>
          <a:xfrm>
            <a:off x="234739" y="1056568"/>
            <a:ext cx="11653523" cy="430887"/>
          </a:xfrm>
        </p:spPr>
        <p:txBody>
          <a:bodyPr/>
          <a:lstStyle>
            <a:lvl1pPr marL="0" indent="0">
              <a:spcBef>
                <a:spcPts val="0"/>
              </a:spcBef>
              <a:buNone/>
              <a:defRPr sz="2400">
                <a:solidFill>
                  <a:srgbClr val="505050"/>
                </a:solidFill>
              </a:defRPr>
            </a:lvl1pPr>
            <a:lvl2pPr marL="0" indent="0">
              <a:spcBef>
                <a:spcPts val="0"/>
              </a:spcBef>
              <a:spcAft>
                <a:spcPts val="686"/>
              </a:spcAft>
              <a:buFontTx/>
              <a:buNone/>
              <a:defRPr sz="1961"/>
            </a:lvl2pPr>
            <a:lvl3pPr marL="223968" indent="0">
              <a:spcBef>
                <a:spcPts val="0"/>
              </a:spcBef>
              <a:spcAft>
                <a:spcPts val="686"/>
              </a:spcAft>
              <a:buNone/>
              <a:defRPr/>
            </a:lvl3pPr>
            <a:lvl4pPr marL="447935" indent="0">
              <a:spcBef>
                <a:spcPts val="0"/>
              </a:spcBef>
              <a:spcAft>
                <a:spcPts val="686"/>
              </a:spcAft>
              <a:buNone/>
              <a:defRPr/>
            </a:lvl4pPr>
            <a:lvl5pPr marL="671903" indent="0">
              <a:spcBef>
                <a:spcPts val="0"/>
              </a:spcBef>
              <a:spcAft>
                <a:spcPts val="686"/>
              </a:spcAft>
              <a:buNone/>
              <a:defRPr/>
            </a:lvl5pPr>
          </a:lstStyle>
          <a:p>
            <a:pPr lvl="0"/>
            <a:r>
              <a:rPr lang="en-US"/>
              <a:t>Click to edit Master text style</a:t>
            </a:r>
          </a:p>
        </p:txBody>
      </p:sp>
    </p:spTree>
    <p:extLst>
      <p:ext uri="{BB962C8B-B14F-4D97-AF65-F5344CB8AC3E}">
        <p14:creationId xmlns:p14="http://schemas.microsoft.com/office/powerpoint/2010/main" val="84009434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Ref idx="1001">
        <a:schemeClr val="bg1"/>
      </p:bgRef>
    </p:bg>
    <p:spTree>
      <p:nvGrpSpPr>
        <p:cNvPr id="1" name=""/>
        <p:cNvGrpSpPr/>
        <p:nvPr/>
      </p:nvGrpSpPr>
      <p:grpSpPr>
        <a:xfrm>
          <a:off x="0" y="0"/>
          <a:ext cx="0" cy="0"/>
          <a:chOff x="0" y="0"/>
          <a:chExt cx="0" cy="0"/>
        </a:xfrm>
      </p:grpSpPr>
      <p:sp>
        <p:nvSpPr>
          <p:cNvPr id="5" name="Title 1"/>
          <p:cNvSpPr>
            <a:spLocks noGrp="1"/>
          </p:cNvSpPr>
          <p:nvPr>
            <p:ph type="title"/>
          </p:nvPr>
        </p:nvSpPr>
        <p:spPr>
          <a:xfrm>
            <a:off x="215053" y="288925"/>
            <a:ext cx="11655425" cy="804863"/>
          </a:xfrm>
        </p:spPr>
        <p:txBody>
          <a:bodyPr/>
          <a:lstStyle>
            <a:lvl1pPr>
              <a:defRPr sz="4310">
                <a:solidFill>
                  <a:srgbClr val="505050"/>
                </a:solidFill>
              </a:defRPr>
            </a:lvl1pPr>
          </a:lstStyle>
          <a:p>
            <a:r>
              <a:rPr lang="en-US"/>
              <a:t>Click to edit Master title style</a:t>
            </a:r>
          </a:p>
        </p:txBody>
      </p:sp>
      <p:sp>
        <p:nvSpPr>
          <p:cNvPr id="7" name="Text Placeholder 5"/>
          <p:cNvSpPr>
            <a:spLocks noGrp="1"/>
          </p:cNvSpPr>
          <p:nvPr>
            <p:ph type="body" sz="quarter" idx="10"/>
          </p:nvPr>
        </p:nvSpPr>
        <p:spPr>
          <a:xfrm>
            <a:off x="234739" y="1056568"/>
            <a:ext cx="11653523" cy="430887"/>
          </a:xfrm>
        </p:spPr>
        <p:txBody>
          <a:bodyPr/>
          <a:lstStyle>
            <a:lvl1pPr marL="0" indent="0">
              <a:spcBef>
                <a:spcPts val="0"/>
              </a:spcBef>
              <a:buNone/>
              <a:defRPr sz="2400">
                <a:solidFill>
                  <a:srgbClr val="505050"/>
                </a:solidFill>
              </a:defRPr>
            </a:lvl1pPr>
            <a:lvl2pPr marL="0" indent="0">
              <a:spcBef>
                <a:spcPts val="0"/>
              </a:spcBef>
              <a:spcAft>
                <a:spcPts val="686"/>
              </a:spcAft>
              <a:buFontTx/>
              <a:buNone/>
              <a:defRPr sz="1961"/>
            </a:lvl2pPr>
            <a:lvl3pPr marL="223968" indent="0">
              <a:spcBef>
                <a:spcPts val="0"/>
              </a:spcBef>
              <a:spcAft>
                <a:spcPts val="686"/>
              </a:spcAft>
              <a:buNone/>
              <a:defRPr/>
            </a:lvl3pPr>
            <a:lvl4pPr marL="447935" indent="0">
              <a:spcBef>
                <a:spcPts val="0"/>
              </a:spcBef>
              <a:spcAft>
                <a:spcPts val="686"/>
              </a:spcAft>
              <a:buNone/>
              <a:defRPr/>
            </a:lvl4pPr>
            <a:lvl5pPr marL="671903" indent="0">
              <a:spcBef>
                <a:spcPts val="0"/>
              </a:spcBef>
              <a:spcAft>
                <a:spcPts val="686"/>
              </a:spcAft>
              <a:buNone/>
              <a:defRPr/>
            </a:lvl5pPr>
          </a:lstStyle>
          <a:p>
            <a:pPr lvl="0"/>
            <a:r>
              <a:rPr lang="en-US"/>
              <a:t>Click to edit Master text style</a:t>
            </a:r>
          </a:p>
        </p:txBody>
      </p:sp>
    </p:spTree>
    <p:extLst>
      <p:ext uri="{BB962C8B-B14F-4D97-AF65-F5344CB8AC3E}">
        <p14:creationId xmlns:p14="http://schemas.microsoft.com/office/powerpoint/2010/main" val="164777775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userDrawn="1">
  <p:cSld name="1_2 lines Title &amp; Non-bulleted text">
    <p:bg>
      <p:bgRef idx="1001">
        <a:schemeClr val="bg1"/>
      </p:bgRef>
    </p:bg>
    <p:spTree>
      <p:nvGrpSpPr>
        <p:cNvPr id="1" name=""/>
        <p:cNvGrpSpPr/>
        <p:nvPr/>
      </p:nvGrpSpPr>
      <p:grpSpPr>
        <a:xfrm>
          <a:off x="0" y="0"/>
          <a:ext cx="0" cy="0"/>
          <a:chOff x="0" y="0"/>
          <a:chExt cx="0" cy="0"/>
        </a:xfrm>
      </p:grpSpPr>
      <p:sp>
        <p:nvSpPr>
          <p:cNvPr id="4" name="Title 1"/>
          <p:cNvSpPr>
            <a:spLocks noGrp="1"/>
          </p:cNvSpPr>
          <p:nvPr>
            <p:ph type="title"/>
          </p:nvPr>
        </p:nvSpPr>
        <p:spPr>
          <a:xfrm>
            <a:off x="215053" y="288925"/>
            <a:ext cx="11655425" cy="804863"/>
          </a:xfrm>
        </p:spPr>
        <p:txBody>
          <a:bodyPr/>
          <a:lstStyle>
            <a:lvl1pPr>
              <a:defRPr sz="4310">
                <a:solidFill>
                  <a:schemeClr val="bg1"/>
                </a:solidFill>
              </a:defRPr>
            </a:lvl1pPr>
          </a:lstStyle>
          <a:p>
            <a:r>
              <a:rPr lang="en-US"/>
              <a:t>Click to edit Master title style</a:t>
            </a:r>
          </a:p>
        </p:txBody>
      </p:sp>
      <p:sp>
        <p:nvSpPr>
          <p:cNvPr id="5" name="Text Placeholder 5"/>
          <p:cNvSpPr>
            <a:spLocks noGrp="1"/>
          </p:cNvSpPr>
          <p:nvPr>
            <p:ph type="body" sz="quarter" idx="10"/>
          </p:nvPr>
        </p:nvSpPr>
        <p:spPr>
          <a:xfrm>
            <a:off x="234739" y="1056568"/>
            <a:ext cx="11653523" cy="430887"/>
          </a:xfrm>
        </p:spPr>
        <p:txBody>
          <a:bodyPr/>
          <a:lstStyle>
            <a:lvl1pPr marL="0" indent="0">
              <a:spcBef>
                <a:spcPts val="0"/>
              </a:spcBef>
              <a:buNone/>
              <a:defRPr sz="2400">
                <a:solidFill>
                  <a:srgbClr val="505050"/>
                </a:solidFill>
              </a:defRPr>
            </a:lvl1pPr>
            <a:lvl2pPr marL="0" indent="0">
              <a:spcBef>
                <a:spcPts val="0"/>
              </a:spcBef>
              <a:spcAft>
                <a:spcPts val="686"/>
              </a:spcAft>
              <a:buFontTx/>
              <a:buNone/>
              <a:defRPr sz="1961"/>
            </a:lvl2pPr>
            <a:lvl3pPr marL="223968" indent="0">
              <a:spcBef>
                <a:spcPts val="0"/>
              </a:spcBef>
              <a:spcAft>
                <a:spcPts val="686"/>
              </a:spcAft>
              <a:buNone/>
              <a:defRPr/>
            </a:lvl3pPr>
            <a:lvl4pPr marL="447935" indent="0">
              <a:spcBef>
                <a:spcPts val="0"/>
              </a:spcBef>
              <a:spcAft>
                <a:spcPts val="686"/>
              </a:spcAft>
              <a:buNone/>
              <a:defRPr/>
            </a:lvl4pPr>
            <a:lvl5pPr marL="671903" indent="0">
              <a:spcBef>
                <a:spcPts val="0"/>
              </a:spcBef>
              <a:spcAft>
                <a:spcPts val="686"/>
              </a:spcAft>
              <a:buNone/>
              <a:defRPr/>
            </a:lvl5pPr>
          </a:lstStyle>
          <a:p>
            <a:pPr lvl="0"/>
            <a:r>
              <a:rPr lang="en-US"/>
              <a:t>Click to edit Master text style</a:t>
            </a:r>
          </a:p>
        </p:txBody>
      </p:sp>
    </p:spTree>
    <p:extLst>
      <p:ext uri="{BB962C8B-B14F-4D97-AF65-F5344CB8AC3E}">
        <p14:creationId xmlns:p14="http://schemas.microsoft.com/office/powerpoint/2010/main" val="193736127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2" y="1129658"/>
            <a:ext cx="11653523" cy="1797915"/>
          </a:xfrm>
        </p:spPr>
        <p:txBody>
          <a:bodyPr/>
          <a:lstStyle>
            <a:lvl1pPr>
              <a:defRPr sz="3526">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04152438"/>
      </p:ext>
    </p:extLst>
  </p:cSld>
  <p:clrMapOvr>
    <a:masterClrMapping/>
  </p:clrMapOvr>
  <p:transition>
    <p:fade/>
  </p:transition>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2" y="1129658"/>
            <a:ext cx="11653523" cy="1797915"/>
          </a:xfrm>
        </p:spPr>
        <p:txBody>
          <a:bodyPr/>
          <a:lstStyle>
            <a:lvl1pPr>
              <a:defRPr sz="3526"/>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01367571"/>
      </p:ext>
    </p:extLst>
  </p:cSld>
  <p:clrMapOvr>
    <a:masterClrMapping/>
  </p:clrMapOvr>
  <p:transition>
    <p:fade/>
  </p:transition>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4" y="1129657"/>
            <a:ext cx="5378548" cy="2273327"/>
          </a:xfrm>
        </p:spPr>
        <p:txBody>
          <a:bodyPr/>
          <a:lstStyle>
            <a:lvl1pPr marL="0" indent="0">
              <a:spcBef>
                <a:spcPts val="1200"/>
              </a:spcBef>
              <a:buClr>
                <a:schemeClr val="tx1"/>
              </a:buClr>
              <a:buFont typeface="Wingdings" pitchFamily="2" charset="2"/>
              <a:buNone/>
              <a:defRPr sz="3526">
                <a:gradFill>
                  <a:gsLst>
                    <a:gs pos="1250">
                      <a:schemeClr val="tx2"/>
                    </a:gs>
                    <a:gs pos="99000">
                      <a:schemeClr val="tx2"/>
                    </a:gs>
                  </a:gsLst>
                  <a:lin ang="5400000" scaled="0"/>
                </a:gradFill>
              </a:defRPr>
            </a:lvl1pPr>
            <a:lvl2pPr marL="0" indent="0">
              <a:buNone/>
              <a:defRPr sz="1961"/>
            </a:lvl2pPr>
            <a:lvl3pPr marL="227079" indent="0">
              <a:buNone/>
              <a:tabLst/>
              <a:defRPr sz="1961"/>
            </a:lvl3pPr>
            <a:lvl4pPr marL="451046" indent="0">
              <a:buNone/>
              <a:defRPr/>
            </a:lvl4pPr>
            <a:lvl5pPr marL="67190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29657"/>
            <a:ext cx="5378548" cy="2273327"/>
          </a:xfrm>
        </p:spPr>
        <p:txBody>
          <a:bodyPr/>
          <a:lstStyle>
            <a:lvl1pPr marL="0" indent="0">
              <a:spcBef>
                <a:spcPts val="1200"/>
              </a:spcBef>
              <a:buClr>
                <a:schemeClr val="tx1"/>
              </a:buClr>
              <a:buFont typeface="Wingdings" pitchFamily="2" charset="2"/>
              <a:buNone/>
              <a:defRPr sz="3526">
                <a:gradFill>
                  <a:gsLst>
                    <a:gs pos="1250">
                      <a:schemeClr val="tx2"/>
                    </a:gs>
                    <a:gs pos="99000">
                      <a:schemeClr val="tx2"/>
                    </a:gs>
                  </a:gsLst>
                  <a:lin ang="5400000" scaled="0"/>
                </a:gradFill>
              </a:defRPr>
            </a:lvl1pPr>
            <a:lvl2pPr marL="0" indent="0">
              <a:buNone/>
              <a:defRPr sz="1961"/>
            </a:lvl2pPr>
            <a:lvl3pPr marL="227079" indent="0">
              <a:buNone/>
              <a:tabLst/>
              <a:defRPr sz="1961"/>
            </a:lvl3pPr>
            <a:lvl4pPr marL="451046" indent="0">
              <a:buNone/>
              <a:defRPr/>
            </a:lvl4pPr>
            <a:lvl5pPr marL="67190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14104458"/>
      </p:ext>
    </p:extLst>
  </p:cSld>
  <p:clrMapOvr>
    <a:masterClrMapping/>
  </p:clrMapOvr>
  <p:transition>
    <p:fade/>
  </p:transition>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4" y="1129657"/>
            <a:ext cx="5378548" cy="2273327"/>
          </a:xfrm>
        </p:spPr>
        <p:txBody>
          <a:bodyPr/>
          <a:lstStyle>
            <a:lvl1pPr marL="0" indent="0">
              <a:spcBef>
                <a:spcPts val="1200"/>
              </a:spcBef>
              <a:buClr>
                <a:schemeClr val="tx1"/>
              </a:buClr>
              <a:buFont typeface="Wingdings" pitchFamily="2" charset="2"/>
              <a:buNone/>
              <a:defRPr sz="3526"/>
            </a:lvl1pPr>
            <a:lvl2pPr marL="0" indent="0">
              <a:buNone/>
              <a:defRPr sz="1961"/>
            </a:lvl2pPr>
            <a:lvl3pPr marL="227079" indent="0">
              <a:buNone/>
              <a:tabLst/>
              <a:defRPr sz="1961"/>
            </a:lvl3pPr>
            <a:lvl4pPr marL="451046" indent="0">
              <a:buNone/>
              <a:defRPr/>
            </a:lvl4pPr>
            <a:lvl5pPr marL="67190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29657"/>
            <a:ext cx="5378548" cy="2273327"/>
          </a:xfrm>
        </p:spPr>
        <p:txBody>
          <a:bodyPr/>
          <a:lstStyle>
            <a:lvl1pPr marL="0" indent="0">
              <a:spcBef>
                <a:spcPts val="1200"/>
              </a:spcBef>
              <a:buClr>
                <a:schemeClr val="tx1"/>
              </a:buClr>
              <a:buFont typeface="Wingdings" pitchFamily="2" charset="2"/>
              <a:buNone/>
              <a:defRPr sz="3526"/>
            </a:lvl1pPr>
            <a:lvl2pPr marL="0" indent="0">
              <a:buNone/>
              <a:defRPr sz="1961"/>
            </a:lvl2pPr>
            <a:lvl3pPr marL="227079" indent="0">
              <a:buNone/>
              <a:tabLst/>
              <a:defRPr sz="1961"/>
            </a:lvl3pPr>
            <a:lvl4pPr marL="451046" indent="0">
              <a:buNone/>
              <a:defRPr/>
            </a:lvl4pPr>
            <a:lvl5pPr marL="67190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94293558"/>
      </p:ext>
    </p:extLst>
  </p:cSld>
  <p:clrMapOvr>
    <a:masterClrMapping/>
  </p:clrMapOvr>
  <p:transition>
    <p:fade/>
  </p:transition>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userDrawn="1">
  <p:cSld name="1_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p>
        </p:txBody>
      </p:sp>
      <p:sp>
        <p:nvSpPr>
          <p:cNvPr id="4" name="Text Placeholder 3"/>
          <p:cNvSpPr>
            <a:spLocks noGrp="1"/>
          </p:cNvSpPr>
          <p:nvPr>
            <p:ph type="body" sz="quarter" idx="10"/>
          </p:nvPr>
        </p:nvSpPr>
        <p:spPr>
          <a:xfrm>
            <a:off x="466727" y="2168527"/>
            <a:ext cx="5378548" cy="2273327"/>
          </a:xfrm>
        </p:spPr>
        <p:txBody>
          <a:bodyPr/>
          <a:lstStyle>
            <a:lvl1pPr marL="0" indent="0">
              <a:spcBef>
                <a:spcPts val="1200"/>
              </a:spcBef>
              <a:buClr>
                <a:schemeClr val="tx1"/>
              </a:buClr>
              <a:buFont typeface="Wingdings" pitchFamily="2" charset="2"/>
              <a:buNone/>
              <a:defRPr sz="3526"/>
            </a:lvl1pPr>
            <a:lvl2pPr marL="0" indent="0">
              <a:buNone/>
              <a:defRPr sz="1961"/>
            </a:lvl2pPr>
            <a:lvl3pPr marL="227079" indent="0">
              <a:buNone/>
              <a:tabLst/>
              <a:defRPr sz="1961"/>
            </a:lvl3pPr>
            <a:lvl4pPr marL="451046" indent="0">
              <a:buNone/>
              <a:defRPr/>
            </a:lvl4pPr>
            <a:lvl5pPr marL="67190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351492" y="2168527"/>
            <a:ext cx="5378548" cy="2273327"/>
          </a:xfrm>
        </p:spPr>
        <p:txBody>
          <a:bodyPr/>
          <a:lstStyle>
            <a:lvl1pPr marL="0" indent="0">
              <a:spcBef>
                <a:spcPts val="1200"/>
              </a:spcBef>
              <a:buClr>
                <a:schemeClr val="tx1"/>
              </a:buClr>
              <a:buFont typeface="Wingdings" pitchFamily="2" charset="2"/>
              <a:buNone/>
              <a:defRPr sz="3526"/>
            </a:lvl1pPr>
            <a:lvl2pPr marL="0" indent="0">
              <a:buNone/>
              <a:defRPr sz="1961"/>
            </a:lvl2pPr>
            <a:lvl3pPr marL="227079" indent="0">
              <a:buNone/>
              <a:tabLst/>
              <a:defRPr sz="1961"/>
            </a:lvl3pPr>
            <a:lvl4pPr marL="451046" indent="0">
              <a:buNone/>
              <a:defRPr/>
            </a:lvl4pPr>
            <a:lvl5pPr marL="67190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5"/>
          <p:cNvSpPr>
            <a:spLocks noGrp="1"/>
          </p:cNvSpPr>
          <p:nvPr>
            <p:ph type="body" sz="quarter" idx="12"/>
          </p:nvPr>
        </p:nvSpPr>
        <p:spPr>
          <a:xfrm>
            <a:off x="269242" y="1133379"/>
            <a:ext cx="11653523" cy="48013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3968" indent="0">
              <a:buNone/>
              <a:defRPr/>
            </a:lvl3pPr>
            <a:lvl4pPr marL="447935" indent="0">
              <a:buNone/>
              <a:defRPr/>
            </a:lvl4pPr>
            <a:lvl5pPr marL="671903" indent="0">
              <a:buNone/>
              <a:defRPr/>
            </a:lvl5pPr>
          </a:lstStyle>
          <a:p>
            <a:pPr lvl="0"/>
            <a:r>
              <a:rPr lang="en-US"/>
              <a:t>Click to edit Master text styles</a:t>
            </a:r>
          </a:p>
        </p:txBody>
      </p:sp>
    </p:spTree>
    <p:extLst>
      <p:ext uri="{BB962C8B-B14F-4D97-AF65-F5344CB8AC3E}">
        <p14:creationId xmlns:p14="http://schemas.microsoft.com/office/powerpoint/2010/main" val="445904055"/>
      </p:ext>
    </p:extLst>
  </p:cSld>
  <p:clrMapOvr>
    <a:masterClrMapping/>
  </p:clrMapOvr>
  <p:transition>
    <p:fade/>
  </p:transition>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4" y="1129657"/>
            <a:ext cx="5378548" cy="2231080"/>
          </a:xfrm>
        </p:spPr>
        <p:txBody>
          <a:bodyPr/>
          <a:lstStyle>
            <a:lvl1pPr marL="281515" indent="-281515">
              <a:spcBef>
                <a:spcPts val="1200"/>
              </a:spcBef>
              <a:buClr>
                <a:schemeClr val="tx2"/>
              </a:buClr>
              <a:buFont typeface="Arial" pitchFamily="34" charset="0"/>
              <a:buChar char="•"/>
              <a:defRPr sz="3134">
                <a:gradFill>
                  <a:gsLst>
                    <a:gs pos="1250">
                      <a:schemeClr val="tx2"/>
                    </a:gs>
                    <a:gs pos="99000">
                      <a:schemeClr val="tx2"/>
                    </a:gs>
                  </a:gsLst>
                  <a:lin ang="5400000" scaled="0"/>
                </a:gradFill>
              </a:defRPr>
            </a:lvl1pPr>
            <a:lvl2pPr marL="520402" indent="-228469">
              <a:defRPr sz="2353"/>
            </a:lvl2pPr>
            <a:lvl3pPr marL="685407" indent="-165006">
              <a:tabLst/>
              <a:defRPr sz="1961"/>
            </a:lvl3pPr>
            <a:lvl4pPr marL="863105" indent="-177699">
              <a:defRPr/>
            </a:lvl4pPr>
            <a:lvl5pPr marL="1028110" indent="-165006">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29657"/>
            <a:ext cx="5378548" cy="2231080"/>
          </a:xfrm>
        </p:spPr>
        <p:txBody>
          <a:bodyPr/>
          <a:lstStyle>
            <a:lvl1pPr marL="281515" indent="-281515">
              <a:spcBef>
                <a:spcPts val="1200"/>
              </a:spcBef>
              <a:buClr>
                <a:schemeClr val="tx2"/>
              </a:buClr>
              <a:buFont typeface="Arial" pitchFamily="34" charset="0"/>
              <a:buChar char="•"/>
              <a:defRPr sz="3134">
                <a:gradFill>
                  <a:gsLst>
                    <a:gs pos="1250">
                      <a:schemeClr val="tx2"/>
                    </a:gs>
                    <a:gs pos="99000">
                      <a:schemeClr val="tx2"/>
                    </a:gs>
                  </a:gsLst>
                  <a:lin ang="5400000" scaled="0"/>
                </a:gradFill>
              </a:defRPr>
            </a:lvl1pPr>
            <a:lvl2pPr marL="520402" indent="-228469">
              <a:defRPr sz="2353"/>
            </a:lvl2pPr>
            <a:lvl3pPr marL="685407" indent="-165006">
              <a:tabLst/>
              <a:defRPr sz="1961"/>
            </a:lvl3pPr>
            <a:lvl4pPr marL="863105" indent="-177699">
              <a:defRPr/>
            </a:lvl4pPr>
            <a:lvl5pPr marL="1028110" indent="-165006">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81433445"/>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Title Text">
    <p:spTree>
      <p:nvGrpSpPr>
        <p:cNvPr id="1" name=""/>
        <p:cNvGrpSpPr/>
        <p:nvPr/>
      </p:nvGrpSpPr>
      <p:grpSpPr>
        <a:xfrm>
          <a:off x="0" y="0"/>
          <a:ext cx="0" cy="0"/>
          <a:chOff x="0" y="0"/>
          <a:chExt cx="0" cy="0"/>
        </a:xfrm>
      </p:grpSpPr>
      <p:sp>
        <p:nvSpPr>
          <p:cNvPr id="16" name="Text Placeholder 15">
            <a:extLst>
              <a:ext uri="{FF2B5EF4-FFF2-40B4-BE49-F238E27FC236}">
                <a16:creationId xmlns:a16="http://schemas.microsoft.com/office/drawing/2014/main" id="{555999ED-F480-C740-A1F0-8786803292D6}"/>
              </a:ext>
            </a:extLst>
          </p:cNvPr>
          <p:cNvSpPr>
            <a:spLocks noGrp="1"/>
          </p:cNvSpPr>
          <p:nvPr>
            <p:ph type="body" sz="quarter" idx="10" hasCustomPrompt="1"/>
          </p:nvPr>
        </p:nvSpPr>
        <p:spPr>
          <a:xfrm>
            <a:off x="4209815" y="573927"/>
            <a:ext cx="5969000" cy="452388"/>
          </a:xfrm>
          <a:prstGeom prst="rect">
            <a:avLst/>
          </a:prstGeom>
        </p:spPr>
        <p:txBody>
          <a:bodyPr/>
          <a:lstStyle>
            <a:lvl1pPr marL="0" indent="0">
              <a:buNone/>
              <a:defRPr sz="2000" b="1" i="0">
                <a:solidFill>
                  <a:schemeClr val="tx1">
                    <a:lumMod val="75000"/>
                    <a:lumOff val="25000"/>
                  </a:schemeClr>
                </a:solidFill>
                <a:latin typeface="Segoe UI" panose="020B0502040204020203" pitchFamily="34" charset="0"/>
                <a:cs typeface="Segoe UI" panose="020B0502040204020203" pitchFamily="34" charset="0"/>
              </a:defRPr>
            </a:lvl1pPr>
            <a:lvl2pPr>
              <a:defRPr sz="2400" b="0" i="0">
                <a:solidFill>
                  <a:schemeClr val="tx1">
                    <a:lumMod val="75000"/>
                    <a:lumOff val="25000"/>
                  </a:schemeClr>
                </a:solidFill>
                <a:latin typeface="Segoe UI" panose="020B0502040204020203" pitchFamily="34" charset="0"/>
                <a:cs typeface="Segoe UI" panose="020B0502040204020203" pitchFamily="34" charset="0"/>
              </a:defRPr>
            </a:lvl2pPr>
            <a:lvl3pPr>
              <a:defRPr sz="2400" b="0" i="0">
                <a:solidFill>
                  <a:schemeClr val="tx1">
                    <a:lumMod val="75000"/>
                    <a:lumOff val="25000"/>
                  </a:schemeClr>
                </a:solidFill>
                <a:latin typeface="Segoe UI" panose="020B0502040204020203" pitchFamily="34" charset="0"/>
                <a:cs typeface="Segoe UI" panose="020B0502040204020203" pitchFamily="34" charset="0"/>
              </a:defRPr>
            </a:lvl3pPr>
            <a:lvl4pPr>
              <a:defRPr sz="2400" b="0" i="0">
                <a:solidFill>
                  <a:schemeClr val="tx1">
                    <a:lumMod val="75000"/>
                    <a:lumOff val="25000"/>
                  </a:schemeClr>
                </a:solidFill>
                <a:latin typeface="Segoe UI" panose="020B0502040204020203" pitchFamily="34" charset="0"/>
                <a:cs typeface="Segoe UI" panose="020B0502040204020203" pitchFamily="34" charset="0"/>
              </a:defRPr>
            </a:lvl4pPr>
            <a:lvl5pPr>
              <a:defRPr sz="2400" b="0" i="0">
                <a:solidFill>
                  <a:schemeClr val="tx1">
                    <a:lumMod val="75000"/>
                    <a:lumOff val="25000"/>
                  </a:schemeClr>
                </a:solidFill>
                <a:latin typeface="Segoe UI" panose="020B0502040204020203" pitchFamily="34" charset="0"/>
                <a:cs typeface="Segoe UI" panose="020B0502040204020203" pitchFamily="34" charset="0"/>
              </a:defRPr>
            </a:lvl5pPr>
          </a:lstStyle>
          <a:p>
            <a:pPr lvl="0"/>
            <a:r>
              <a:rPr lang="en-US"/>
              <a:t>Lorem ipsum</a:t>
            </a:r>
          </a:p>
        </p:txBody>
      </p:sp>
      <p:sp>
        <p:nvSpPr>
          <p:cNvPr id="21" name="Title 18">
            <a:extLst>
              <a:ext uri="{FF2B5EF4-FFF2-40B4-BE49-F238E27FC236}">
                <a16:creationId xmlns:a16="http://schemas.microsoft.com/office/drawing/2014/main" id="{07616163-5C84-134C-AA39-5D05EA0CFB81}"/>
              </a:ext>
            </a:extLst>
          </p:cNvPr>
          <p:cNvSpPr>
            <a:spLocks noGrp="1"/>
          </p:cNvSpPr>
          <p:nvPr>
            <p:ph type="title" hasCustomPrompt="1"/>
          </p:nvPr>
        </p:nvSpPr>
        <p:spPr>
          <a:xfrm>
            <a:off x="600259" y="598640"/>
            <a:ext cx="2794470" cy="427675"/>
          </a:xfrm>
          <a:prstGeom prst="rect">
            <a:avLst/>
          </a:prstGeom>
        </p:spPr>
        <p:txBody>
          <a:bodyPr/>
          <a:lstStyle>
            <a:lvl1pPr>
              <a:defRPr sz="1600" b="1" i="0">
                <a:solidFill>
                  <a:schemeClr val="bg2">
                    <a:lumMod val="25000"/>
                  </a:schemeClr>
                </a:solidFill>
                <a:latin typeface="Segoe UI" panose="020B0502040204020203" pitchFamily="34" charset="0"/>
                <a:cs typeface="Segoe UI" panose="020B0502040204020203" pitchFamily="34" charset="0"/>
              </a:defRPr>
            </a:lvl1pPr>
          </a:lstStyle>
          <a:p>
            <a:r>
              <a:rPr lang="en-US"/>
              <a:t>Title</a:t>
            </a:r>
          </a:p>
        </p:txBody>
      </p:sp>
      <p:sp>
        <p:nvSpPr>
          <p:cNvPr id="6" name="Text Placeholder 15">
            <a:extLst>
              <a:ext uri="{FF2B5EF4-FFF2-40B4-BE49-F238E27FC236}">
                <a16:creationId xmlns:a16="http://schemas.microsoft.com/office/drawing/2014/main" id="{39D5C216-9C21-0E4B-85A3-178B99757BE1}"/>
              </a:ext>
            </a:extLst>
          </p:cNvPr>
          <p:cNvSpPr>
            <a:spLocks noGrp="1"/>
          </p:cNvSpPr>
          <p:nvPr>
            <p:ph type="body" sz="quarter" idx="11" hasCustomPrompt="1"/>
          </p:nvPr>
        </p:nvSpPr>
        <p:spPr>
          <a:xfrm>
            <a:off x="4209815" y="1026315"/>
            <a:ext cx="5969000" cy="585712"/>
          </a:xfrm>
          <a:prstGeom prst="rect">
            <a:avLst/>
          </a:prstGeom>
        </p:spPr>
        <p:txBody>
          <a:bodyPr/>
          <a:lstStyle>
            <a:lvl1pPr marL="0" indent="0">
              <a:buNone/>
              <a:defRPr sz="1800" b="0" i="0">
                <a:solidFill>
                  <a:schemeClr val="tx1">
                    <a:lumMod val="75000"/>
                    <a:lumOff val="25000"/>
                  </a:schemeClr>
                </a:solidFill>
                <a:latin typeface="Segoe UI" panose="020B0502040204020203" pitchFamily="34" charset="0"/>
                <a:cs typeface="Segoe UI" panose="020B0502040204020203" pitchFamily="34" charset="0"/>
              </a:defRPr>
            </a:lvl1pPr>
            <a:lvl2pPr>
              <a:defRPr sz="2400" b="0" i="0">
                <a:solidFill>
                  <a:schemeClr val="tx1">
                    <a:lumMod val="75000"/>
                    <a:lumOff val="25000"/>
                  </a:schemeClr>
                </a:solidFill>
                <a:latin typeface="Segoe UI" panose="020B0502040204020203" pitchFamily="34" charset="0"/>
                <a:cs typeface="Segoe UI" panose="020B0502040204020203" pitchFamily="34" charset="0"/>
              </a:defRPr>
            </a:lvl2pPr>
            <a:lvl3pPr>
              <a:defRPr sz="2400" b="0" i="0">
                <a:solidFill>
                  <a:schemeClr val="tx1">
                    <a:lumMod val="75000"/>
                    <a:lumOff val="25000"/>
                  </a:schemeClr>
                </a:solidFill>
                <a:latin typeface="Segoe UI" panose="020B0502040204020203" pitchFamily="34" charset="0"/>
                <a:cs typeface="Segoe UI" panose="020B0502040204020203" pitchFamily="34" charset="0"/>
              </a:defRPr>
            </a:lvl3pPr>
            <a:lvl4pPr>
              <a:defRPr sz="2400" b="0" i="0">
                <a:solidFill>
                  <a:schemeClr val="tx1">
                    <a:lumMod val="75000"/>
                    <a:lumOff val="25000"/>
                  </a:schemeClr>
                </a:solidFill>
                <a:latin typeface="Segoe UI" panose="020B0502040204020203" pitchFamily="34" charset="0"/>
                <a:cs typeface="Segoe UI" panose="020B0502040204020203" pitchFamily="34" charset="0"/>
              </a:defRPr>
            </a:lvl4pPr>
            <a:lvl5pPr>
              <a:defRPr sz="2400" b="0" i="0">
                <a:solidFill>
                  <a:schemeClr val="tx1">
                    <a:lumMod val="75000"/>
                    <a:lumOff val="25000"/>
                  </a:schemeClr>
                </a:solidFill>
                <a:latin typeface="Segoe UI" panose="020B0502040204020203" pitchFamily="34" charset="0"/>
                <a:cs typeface="Segoe UI" panose="020B0502040204020203" pitchFamily="34" charset="0"/>
              </a:defRPr>
            </a:lvl5pPr>
          </a:lstStyle>
          <a:p>
            <a:pPr lvl="0"/>
            <a:r>
              <a:rPr lang="en-US"/>
              <a:t>Lorem ipsum</a:t>
            </a:r>
          </a:p>
        </p:txBody>
      </p:sp>
    </p:spTree>
    <p:extLst>
      <p:ext uri="{BB962C8B-B14F-4D97-AF65-F5344CB8AC3E}">
        <p14:creationId xmlns:p14="http://schemas.microsoft.com/office/powerpoint/2010/main" val="1525538664"/>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4" y="1129657"/>
            <a:ext cx="5378548" cy="2231080"/>
          </a:xfrm>
        </p:spPr>
        <p:txBody>
          <a:bodyPr/>
          <a:lstStyle>
            <a:lvl1pPr marL="281515" indent="-281515">
              <a:spcBef>
                <a:spcPts val="1200"/>
              </a:spcBef>
              <a:buClr>
                <a:schemeClr val="tx1"/>
              </a:buClr>
              <a:buFont typeface="Arial" pitchFamily="34" charset="0"/>
              <a:buChar char="•"/>
              <a:defRPr sz="3134"/>
            </a:lvl1pPr>
            <a:lvl2pPr marL="520402" indent="-228469">
              <a:defRPr sz="2353"/>
            </a:lvl2pPr>
            <a:lvl3pPr marL="685407" indent="-165006">
              <a:tabLst/>
              <a:defRPr sz="1961"/>
            </a:lvl3pPr>
            <a:lvl4pPr marL="863105" indent="-177699">
              <a:defRPr/>
            </a:lvl4pPr>
            <a:lvl5pPr marL="1028110" indent="-165006">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29657"/>
            <a:ext cx="5378548" cy="2231080"/>
          </a:xfrm>
        </p:spPr>
        <p:txBody>
          <a:bodyPr/>
          <a:lstStyle>
            <a:lvl1pPr marL="281515" indent="-281515">
              <a:spcBef>
                <a:spcPts val="1200"/>
              </a:spcBef>
              <a:buClr>
                <a:schemeClr val="tx1"/>
              </a:buClr>
              <a:buFont typeface="Arial" pitchFamily="34" charset="0"/>
              <a:buChar char="•"/>
              <a:defRPr sz="3134"/>
            </a:lvl1pPr>
            <a:lvl2pPr marL="520402" indent="-228469">
              <a:defRPr sz="2353"/>
            </a:lvl2pPr>
            <a:lvl3pPr marL="685407" indent="-165006">
              <a:tabLst/>
              <a:defRPr sz="1961"/>
            </a:lvl3pPr>
            <a:lvl4pPr marL="863105" indent="-177699">
              <a:defRPr/>
            </a:lvl4pPr>
            <a:lvl5pPr marL="1028110" indent="-165006">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99981874"/>
      </p:ext>
    </p:extLst>
  </p:cSld>
  <p:clrMapOvr>
    <a:masterClrMapping/>
  </p:clrMapOvr>
  <p:transition>
    <p:fade/>
  </p:transition>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699485324"/>
      </p:ext>
    </p:extLst>
  </p:cSld>
  <p:clrMapOvr>
    <a:masterClrMapping/>
  </p:clrMapOvr>
  <p:transition>
    <p:fade/>
  </p:transition>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userDrawn="1">
  <p:cSld name="1_Closing logo slide">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5BA7BB8-8D86-495F-ABF1-D77B653DEE30}"/>
              </a:ext>
            </a:extLst>
          </p:cNvPr>
          <p:cNvSpPr txBox="1">
            <a:spLocks noChangeArrowheads="1"/>
          </p:cNvSpPr>
          <p:nvPr userDrawn="1"/>
        </p:nvSpPr>
        <p:spPr bwMode="auto">
          <a:xfrm>
            <a:off x="282575" y="5705475"/>
            <a:ext cx="11431588" cy="871538"/>
          </a:xfrm>
          <a:prstGeom prst="rect">
            <a:avLst/>
          </a:prstGeom>
          <a:noFill/>
          <a:ln>
            <a:noFill/>
          </a:ln>
        </p:spPr>
        <p:txBody>
          <a:bodyPr lIns="175711" tIns="140570" rIns="175711" bIns="140570"/>
          <a:lstStyle>
            <a:lvl1pPr defTabSz="893763">
              <a:defRPr sz="1700">
                <a:solidFill>
                  <a:schemeClr val="tx1"/>
                </a:solidFill>
                <a:latin typeface="Segoe UI" panose="020B0502040204020203" pitchFamily="34" charset="0"/>
                <a:ea typeface="MS PGothic" panose="020B0600070205080204" pitchFamily="34" charset="-128"/>
              </a:defRPr>
            </a:lvl1pPr>
            <a:lvl2pPr marL="742950" indent="-285750" defTabSz="893763">
              <a:defRPr sz="1700">
                <a:solidFill>
                  <a:schemeClr val="tx1"/>
                </a:solidFill>
                <a:latin typeface="Segoe UI" panose="020B0502040204020203" pitchFamily="34" charset="0"/>
                <a:ea typeface="MS PGothic" panose="020B0600070205080204" pitchFamily="34" charset="-128"/>
              </a:defRPr>
            </a:lvl2pPr>
            <a:lvl3pPr marL="1143000" indent="-228600" defTabSz="893763">
              <a:defRPr sz="1700">
                <a:solidFill>
                  <a:schemeClr val="tx1"/>
                </a:solidFill>
                <a:latin typeface="Segoe UI" panose="020B0502040204020203" pitchFamily="34" charset="0"/>
                <a:ea typeface="MS PGothic" panose="020B0600070205080204" pitchFamily="34" charset="-128"/>
              </a:defRPr>
            </a:lvl3pPr>
            <a:lvl4pPr marL="1600200" indent="-228600" defTabSz="893763">
              <a:defRPr sz="1700">
                <a:solidFill>
                  <a:schemeClr val="tx1"/>
                </a:solidFill>
                <a:latin typeface="Segoe UI" panose="020B0502040204020203" pitchFamily="34" charset="0"/>
                <a:ea typeface="MS PGothic" panose="020B0600070205080204" pitchFamily="34" charset="-128"/>
              </a:defRPr>
            </a:lvl4pPr>
            <a:lvl5pPr marL="2057400" indent="-228600" defTabSz="893763">
              <a:defRPr sz="1700">
                <a:solidFill>
                  <a:schemeClr val="tx1"/>
                </a:solidFill>
                <a:latin typeface="Segoe UI" panose="020B0502040204020203" pitchFamily="34" charset="0"/>
                <a:ea typeface="MS PGothic" panose="020B0600070205080204" pitchFamily="34" charset="-128"/>
              </a:defRPr>
            </a:lvl5pPr>
            <a:lvl6pPr marL="2514600" indent="-228600" defTabSz="893763" eaLnBrk="0" fontAlgn="base" hangingPunct="0">
              <a:spcBef>
                <a:spcPct val="0"/>
              </a:spcBef>
              <a:spcAft>
                <a:spcPct val="0"/>
              </a:spcAft>
              <a:defRPr sz="1700">
                <a:solidFill>
                  <a:schemeClr val="tx1"/>
                </a:solidFill>
                <a:latin typeface="Segoe UI" panose="020B0502040204020203" pitchFamily="34" charset="0"/>
                <a:ea typeface="MS PGothic" panose="020B0600070205080204" pitchFamily="34" charset="-128"/>
              </a:defRPr>
            </a:lvl6pPr>
            <a:lvl7pPr marL="2971800" indent="-228600" defTabSz="893763" eaLnBrk="0" fontAlgn="base" hangingPunct="0">
              <a:spcBef>
                <a:spcPct val="0"/>
              </a:spcBef>
              <a:spcAft>
                <a:spcPct val="0"/>
              </a:spcAft>
              <a:defRPr sz="1700">
                <a:solidFill>
                  <a:schemeClr val="tx1"/>
                </a:solidFill>
                <a:latin typeface="Segoe UI" panose="020B0502040204020203" pitchFamily="34" charset="0"/>
                <a:ea typeface="MS PGothic" panose="020B0600070205080204" pitchFamily="34" charset="-128"/>
              </a:defRPr>
            </a:lvl7pPr>
            <a:lvl8pPr marL="3429000" indent="-228600" defTabSz="893763" eaLnBrk="0" fontAlgn="base" hangingPunct="0">
              <a:spcBef>
                <a:spcPct val="0"/>
              </a:spcBef>
              <a:spcAft>
                <a:spcPct val="0"/>
              </a:spcAft>
              <a:defRPr sz="1700">
                <a:solidFill>
                  <a:schemeClr val="tx1"/>
                </a:solidFill>
                <a:latin typeface="Segoe UI" panose="020B0502040204020203" pitchFamily="34" charset="0"/>
                <a:ea typeface="MS PGothic" panose="020B0600070205080204" pitchFamily="34" charset="-128"/>
              </a:defRPr>
            </a:lvl8pPr>
            <a:lvl9pPr marL="3886200" indent="-228600" defTabSz="893763" eaLnBrk="0" fontAlgn="base" hangingPunct="0">
              <a:spcBef>
                <a:spcPct val="0"/>
              </a:spcBef>
              <a:spcAft>
                <a:spcPct val="0"/>
              </a:spcAft>
              <a:defRPr sz="1700">
                <a:solidFill>
                  <a:schemeClr val="tx1"/>
                </a:solidFill>
                <a:latin typeface="Segoe UI" panose="020B0502040204020203" pitchFamily="34" charset="0"/>
                <a:ea typeface="MS PGothic" panose="020B0600070205080204" pitchFamily="34" charset="-128"/>
              </a:defRPr>
            </a:lvl9pPr>
          </a:lstStyle>
          <a:p>
            <a:pPr eaLnBrk="1" hangingPunct="1">
              <a:lnSpc>
                <a:spcPts val="1150"/>
              </a:lnSpc>
            </a:pPr>
            <a:r>
              <a:rPr lang="en-US" altLang="en-US" sz="900">
                <a:solidFill>
                  <a:schemeClr val="bg1"/>
                </a:solidFill>
              </a:rPr>
              <a:t>© 2016 Microsoft Corporation. All rights reserved. Microsoft, Windows, and other product names are or may be registered trademarks and/or trademarks in the U.S. and/or other countries.</a:t>
            </a:r>
          </a:p>
          <a:p>
            <a:pPr eaLnBrk="1" hangingPunct="1">
              <a:lnSpc>
                <a:spcPts val="1150"/>
              </a:lnSpc>
            </a:pPr>
            <a:r>
              <a:rPr lang="en-US" altLang="en-US" sz="900">
                <a:solidFill>
                  <a:schemeClr val="bg1"/>
                </a:solidFill>
              </a:rPr>
              <a:t>The information herein is for informational purposes only and represents the current view of Microsoft Corporation as of the date of this presentation. Because Microsoft must respond to changing market</a:t>
            </a:r>
          </a:p>
          <a:p>
            <a:pPr eaLnBrk="1" hangingPunct="1">
              <a:lnSpc>
                <a:spcPts val="1150"/>
              </a:lnSpc>
            </a:pPr>
            <a:r>
              <a:rPr lang="en-US" altLang="en-US" sz="900">
                <a:solidFill>
                  <a:schemeClr val="bg1"/>
                </a:solidFill>
              </a:rPr>
              <a:t>conditions, it should not be interpreted to be a commitment on the part of Microsoft, and Microsoft cannot guarantee the accuracy of any information provided after the date of this presentation.</a:t>
            </a:r>
          </a:p>
          <a:p>
            <a:pPr eaLnBrk="1" hangingPunct="1">
              <a:lnSpc>
                <a:spcPts val="1150"/>
              </a:lnSpc>
            </a:pPr>
            <a:r>
              <a:rPr lang="en-US" altLang="en-US" sz="900">
                <a:solidFill>
                  <a:schemeClr val="bg1"/>
                </a:solidFill>
              </a:rPr>
              <a:t>MICROSOFT MAKES NO WARRANTIES, EXPRESS, IMPLIED OR STATUTORY, AS TO THE INFORMATION IN THIS PRESENTATION.</a:t>
            </a:r>
          </a:p>
        </p:txBody>
      </p:sp>
      <p:pic>
        <p:nvPicPr>
          <p:cNvPr id="3" name="Picture 13">
            <a:extLst>
              <a:ext uri="{FF2B5EF4-FFF2-40B4-BE49-F238E27FC236}">
                <a16:creationId xmlns:a16="http://schemas.microsoft.com/office/drawing/2014/main" id="{FB2B3B92-1681-460F-9C20-2B36E17667F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invGray">
          <a:xfrm>
            <a:off x="479425" y="3100388"/>
            <a:ext cx="3219450" cy="6905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74923021"/>
      </p:ext>
    </p:extLst>
  </p:cSld>
  <p:clrMapOvr>
    <a:masterClrMapping/>
  </p:clrMapOvr>
  <p:transition>
    <p:fade/>
  </p:transition>
</p:sldLayout>
</file>

<file path=ppt/slideLayouts/slideLayout363.xml><?xml version="1.0" encoding="utf-8"?>
<p:sldLayout xmlns:a="http://schemas.openxmlformats.org/drawingml/2006/main" xmlns:r="http://schemas.openxmlformats.org/officeDocument/2006/relationships" xmlns:p="http://schemas.openxmlformats.org/presentationml/2006/main" userDrawn="1">
  <p:cSld name="5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269239" y="179310"/>
            <a:ext cx="9539915" cy="756465"/>
          </a:xfrm>
        </p:spPr>
        <p:txBody>
          <a:bodyPr lIns="0" rIns="0" bIns="0"/>
          <a:lstStyle>
            <a:lvl1pPr>
              <a:lnSpc>
                <a:spcPct val="100000"/>
              </a:lnSpc>
              <a:spcBef>
                <a:spcPts val="588"/>
              </a:spcBef>
              <a:spcAft>
                <a:spcPts val="588"/>
              </a:spcAft>
              <a:defRPr sz="4705">
                <a:solidFill>
                  <a:schemeClr val="bg2"/>
                </a:solidFill>
                <a:latin typeface="+mj-lt"/>
              </a:defRPr>
            </a:lvl1pPr>
          </a:lstStyle>
          <a:p>
            <a:r>
              <a:rPr lang="en-US"/>
              <a:t>Click to edit Master title style</a:t>
            </a:r>
          </a:p>
        </p:txBody>
      </p:sp>
    </p:spTree>
    <p:extLst>
      <p:ext uri="{BB962C8B-B14F-4D97-AF65-F5344CB8AC3E}">
        <p14:creationId xmlns:p14="http://schemas.microsoft.com/office/powerpoint/2010/main" val="2331074757"/>
      </p:ext>
    </p:extLst>
  </p:cSld>
  <p:clrMapOvr>
    <a:masterClrMapping/>
  </p:clrMapOvr>
  <p:transition>
    <p:fade/>
  </p:transition>
</p:sldLayout>
</file>

<file path=ppt/slideLayouts/slideLayout364.xml><?xml version="1.0" encoding="utf-8"?>
<p:sldLayout xmlns:a="http://schemas.openxmlformats.org/drawingml/2006/main" xmlns:r="http://schemas.openxmlformats.org/officeDocument/2006/relationships" xmlns:p="http://schemas.openxmlformats.org/presentationml/2006/main" userDrawn="1">
  <p:cSld name="6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269239" y="179310"/>
            <a:ext cx="9539915" cy="756465"/>
          </a:xfrm>
        </p:spPr>
        <p:txBody>
          <a:bodyPr lIns="0" rIns="0" bIns="0"/>
          <a:lstStyle>
            <a:lvl1pPr>
              <a:lnSpc>
                <a:spcPct val="100000"/>
              </a:lnSpc>
              <a:spcBef>
                <a:spcPts val="588"/>
              </a:spcBef>
              <a:spcAft>
                <a:spcPts val="588"/>
              </a:spcAft>
              <a:defRPr sz="4705">
                <a:solidFill>
                  <a:schemeClr val="bg2"/>
                </a:solidFill>
                <a:latin typeface="+mj-lt"/>
              </a:defRPr>
            </a:lvl1pPr>
          </a:lstStyle>
          <a:p>
            <a:r>
              <a:rPr lang="en-US"/>
              <a:t>Click to edit Master title style</a:t>
            </a:r>
          </a:p>
        </p:txBody>
      </p:sp>
      <p:sp>
        <p:nvSpPr>
          <p:cNvPr id="6" name="Text Placeholder 3"/>
          <p:cNvSpPr>
            <a:spLocks noGrp="1"/>
          </p:cNvSpPr>
          <p:nvPr>
            <p:ph type="body" sz="quarter" idx="10"/>
          </p:nvPr>
        </p:nvSpPr>
        <p:spPr>
          <a:xfrm>
            <a:off x="269240" y="1189178"/>
            <a:ext cx="11653523" cy="2356691"/>
          </a:xfrm>
        </p:spPr>
        <p:txBody>
          <a:bodyPr/>
          <a:lstStyle>
            <a:lvl1pPr>
              <a:lnSpc>
                <a:spcPct val="95000"/>
              </a:lnSpc>
              <a:spcBef>
                <a:spcPts val="588"/>
              </a:spcBef>
              <a:spcAft>
                <a:spcPts val="588"/>
              </a:spcAft>
              <a:defRPr sz="3528">
                <a:solidFill>
                  <a:schemeClr val="bg1"/>
                </a:solidFill>
              </a:defRPr>
            </a:lvl1pPr>
            <a:lvl2pPr>
              <a:lnSpc>
                <a:spcPct val="95000"/>
              </a:lnSpc>
              <a:spcBef>
                <a:spcPts val="588"/>
              </a:spcBef>
              <a:spcAft>
                <a:spcPts val="588"/>
              </a:spcAft>
              <a:defRPr>
                <a:solidFill>
                  <a:schemeClr val="bg1"/>
                </a:solidFill>
              </a:defRPr>
            </a:lvl2pPr>
            <a:lvl3pPr>
              <a:lnSpc>
                <a:spcPct val="95000"/>
              </a:lnSpc>
              <a:spcBef>
                <a:spcPts val="588"/>
              </a:spcBef>
              <a:spcAft>
                <a:spcPts val="588"/>
              </a:spcAft>
              <a:defRPr>
                <a:solidFill>
                  <a:schemeClr val="bg1"/>
                </a:solidFill>
              </a:defRPr>
            </a:lvl3pPr>
            <a:lvl4pPr>
              <a:lnSpc>
                <a:spcPct val="95000"/>
              </a:lnSpc>
              <a:spcBef>
                <a:spcPts val="588"/>
              </a:spcBef>
              <a:spcAft>
                <a:spcPts val="588"/>
              </a:spcAft>
              <a:defRPr>
                <a:solidFill>
                  <a:schemeClr val="bg1"/>
                </a:solidFill>
              </a:defRPr>
            </a:lvl4pPr>
            <a:lvl5pPr>
              <a:lnSpc>
                <a:spcPct val="95000"/>
              </a:lnSpc>
              <a:spcBef>
                <a:spcPts val="588"/>
              </a:spcBef>
              <a:spcAft>
                <a:spcPts val="588"/>
              </a:spcAf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59768152"/>
      </p:ext>
    </p:extLst>
  </p:cSld>
  <p:clrMapOvr>
    <a:masterClrMapping/>
  </p:clrMapOvr>
  <p:transition>
    <p:fade/>
  </p:transition>
</p:sldLayout>
</file>

<file path=ppt/slideLayouts/slideLayout365.xml><?xml version="1.0" encoding="utf-8"?>
<p:sldLayout xmlns:a="http://schemas.openxmlformats.org/drawingml/2006/main" xmlns:r="http://schemas.openxmlformats.org/officeDocument/2006/relationships" xmlns:p="http://schemas.openxmlformats.org/presentationml/2006/main">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1464621765"/>
      </p:ext>
    </p:extLst>
  </p:cSld>
  <p:clrMapOvr>
    <a:masterClrMapping/>
  </p:clrMapOvr>
  <p:transition>
    <p:fade/>
  </p:transition>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userDrawn="1">
  <p:cSld name="2_Closing logo slide">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8745628"/>
      </p:ext>
    </p:extLst>
  </p:cSld>
  <p:clrMapOvr>
    <a:masterClrMapping/>
  </p:clrMapOvr>
  <p:transition>
    <p:fade/>
  </p:transition>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p:cSld name="Walk-in">
    <p:bg>
      <p:bgRef idx="1001">
        <a:schemeClr val="bg2"/>
      </p:bgRef>
    </p:bg>
    <p:spTree>
      <p:nvGrpSpPr>
        <p:cNvPr id="1" name=""/>
        <p:cNvGrpSpPr/>
        <p:nvPr/>
      </p:nvGrpSpPr>
      <p:grpSpPr>
        <a:xfrm>
          <a:off x="0" y="0"/>
          <a:ext cx="0" cy="0"/>
          <a:chOff x="0" y="0"/>
          <a:chExt cx="0" cy="0"/>
        </a:xfrm>
      </p:grpSpPr>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p:nvPicPr>
        <p:blipFill>
          <a:blip r:embed="rId2"/>
          <a:stretch>
            <a:fillRect/>
          </a:stretch>
        </p:blipFill>
        <p:spPr bwMode="black">
          <a:xfrm>
            <a:off x="584200" y="586080"/>
            <a:ext cx="1366440" cy="292608"/>
          </a:xfrm>
          <a:prstGeom prst="rect">
            <a:avLst/>
          </a:prstGeom>
        </p:spPr>
      </p:pic>
      <p:sp>
        <p:nvSpPr>
          <p:cNvPr id="30" name="Rectangle 29">
            <a:extLst>
              <a:ext uri="{FF2B5EF4-FFF2-40B4-BE49-F238E27FC236}">
                <a16:creationId xmlns:a16="http://schemas.microsoft.com/office/drawing/2014/main" id="{8B2E4F62-54DC-4435-AA29-18599C177284}"/>
              </a:ext>
            </a:extLst>
          </p:cNvPr>
          <p:cNvSpPr/>
          <p:nvPr/>
        </p:nvSpPr>
        <p:spPr bwMode="gray">
          <a:xfrm>
            <a:off x="293044" y="1170431"/>
            <a:ext cx="11604624" cy="5393881"/>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3" name="Group 2">
            <a:extLst>
              <a:ext uri="{FF2B5EF4-FFF2-40B4-BE49-F238E27FC236}">
                <a16:creationId xmlns:a16="http://schemas.microsoft.com/office/drawing/2014/main" id="{56FAD87F-DBF5-4E2F-A61B-3CCEC5C7D0B9}"/>
              </a:ext>
            </a:extLst>
          </p:cNvPr>
          <p:cNvGrpSpPr/>
          <p:nvPr/>
        </p:nvGrpSpPr>
        <p:grpSpPr bwMode="ltGray">
          <a:xfrm>
            <a:off x="8710812" y="1771650"/>
            <a:ext cx="3481189" cy="4196081"/>
            <a:chOff x="8710812" y="1771650"/>
            <a:chExt cx="3481189" cy="4196081"/>
          </a:xfrm>
        </p:grpSpPr>
        <p:sp>
          <p:nvSpPr>
            <p:cNvPr id="32" name="Freeform 5">
              <a:extLst>
                <a:ext uri="{FF2B5EF4-FFF2-40B4-BE49-F238E27FC236}">
                  <a16:creationId xmlns:a16="http://schemas.microsoft.com/office/drawing/2014/main" id="{6B0365F1-E7DF-4958-962E-9FFD3A394140}"/>
                </a:ext>
              </a:extLst>
            </p:cNvPr>
            <p:cNvSpPr>
              <a:spLocks/>
            </p:cNvSpPr>
            <p:nvPr/>
          </p:nvSpPr>
          <p:spPr bwMode="ltGray">
            <a:xfrm>
              <a:off x="9246854" y="3720628"/>
              <a:ext cx="531187" cy="974975"/>
            </a:xfrm>
            <a:custGeom>
              <a:avLst/>
              <a:gdLst>
                <a:gd name="T0" fmla="*/ 547 w 547"/>
                <a:gd name="T1" fmla="*/ 704 h 1004"/>
                <a:gd name="T2" fmla="*/ 0 w 547"/>
                <a:gd name="T3" fmla="*/ 1004 h 1004"/>
                <a:gd name="T4" fmla="*/ 0 w 547"/>
                <a:gd name="T5" fmla="*/ 300 h 1004"/>
                <a:gd name="T6" fmla="*/ 547 w 547"/>
                <a:gd name="T7" fmla="*/ 0 h 1004"/>
                <a:gd name="T8" fmla="*/ 547 w 547"/>
                <a:gd name="T9" fmla="*/ 704 h 1004"/>
              </a:gdLst>
              <a:ahLst/>
              <a:cxnLst>
                <a:cxn ang="0">
                  <a:pos x="T0" y="T1"/>
                </a:cxn>
                <a:cxn ang="0">
                  <a:pos x="T2" y="T3"/>
                </a:cxn>
                <a:cxn ang="0">
                  <a:pos x="T4" y="T5"/>
                </a:cxn>
                <a:cxn ang="0">
                  <a:pos x="T6" y="T7"/>
                </a:cxn>
                <a:cxn ang="0">
                  <a:pos x="T8" y="T9"/>
                </a:cxn>
              </a:cxnLst>
              <a:rect l="0" t="0" r="r" b="b"/>
              <a:pathLst>
                <a:path w="547" h="1004">
                  <a:moveTo>
                    <a:pt x="547" y="704"/>
                  </a:moveTo>
                  <a:lnTo>
                    <a:pt x="0" y="1004"/>
                  </a:lnTo>
                  <a:lnTo>
                    <a:pt x="0" y="300"/>
                  </a:lnTo>
                  <a:lnTo>
                    <a:pt x="547" y="0"/>
                  </a:lnTo>
                  <a:lnTo>
                    <a:pt x="547" y="704"/>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6">
              <a:extLst>
                <a:ext uri="{FF2B5EF4-FFF2-40B4-BE49-F238E27FC236}">
                  <a16:creationId xmlns:a16="http://schemas.microsoft.com/office/drawing/2014/main" id="{39253E4C-431D-4257-8CC7-C1456CD2F32D}"/>
                </a:ext>
              </a:extLst>
            </p:cNvPr>
            <p:cNvSpPr>
              <a:spLocks/>
            </p:cNvSpPr>
            <p:nvPr/>
          </p:nvSpPr>
          <p:spPr bwMode="ltGray">
            <a:xfrm>
              <a:off x="9778040" y="3720628"/>
              <a:ext cx="532157" cy="974975"/>
            </a:xfrm>
            <a:custGeom>
              <a:avLst/>
              <a:gdLst>
                <a:gd name="T0" fmla="*/ 0 w 548"/>
                <a:gd name="T1" fmla="*/ 704 h 1004"/>
                <a:gd name="T2" fmla="*/ 548 w 548"/>
                <a:gd name="T3" fmla="*/ 1004 h 1004"/>
                <a:gd name="T4" fmla="*/ 548 w 548"/>
                <a:gd name="T5" fmla="*/ 300 h 1004"/>
                <a:gd name="T6" fmla="*/ 0 w 548"/>
                <a:gd name="T7" fmla="*/ 0 h 1004"/>
                <a:gd name="T8" fmla="*/ 0 w 548"/>
                <a:gd name="T9" fmla="*/ 704 h 1004"/>
              </a:gdLst>
              <a:ahLst/>
              <a:cxnLst>
                <a:cxn ang="0">
                  <a:pos x="T0" y="T1"/>
                </a:cxn>
                <a:cxn ang="0">
                  <a:pos x="T2" y="T3"/>
                </a:cxn>
                <a:cxn ang="0">
                  <a:pos x="T4" y="T5"/>
                </a:cxn>
                <a:cxn ang="0">
                  <a:pos x="T6" y="T7"/>
                </a:cxn>
                <a:cxn ang="0">
                  <a:pos x="T8" y="T9"/>
                </a:cxn>
              </a:cxnLst>
              <a:rect l="0" t="0" r="r" b="b"/>
              <a:pathLst>
                <a:path w="548" h="1004">
                  <a:moveTo>
                    <a:pt x="0" y="704"/>
                  </a:moveTo>
                  <a:lnTo>
                    <a:pt x="548" y="1004"/>
                  </a:lnTo>
                  <a:lnTo>
                    <a:pt x="548" y="300"/>
                  </a:lnTo>
                  <a:lnTo>
                    <a:pt x="0" y="0"/>
                  </a:lnTo>
                  <a:lnTo>
                    <a:pt x="0" y="704"/>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7">
              <a:extLst>
                <a:ext uri="{FF2B5EF4-FFF2-40B4-BE49-F238E27FC236}">
                  <a16:creationId xmlns:a16="http://schemas.microsoft.com/office/drawing/2014/main" id="{E928826C-9C74-4194-A556-98EC9A96F677}"/>
                </a:ext>
              </a:extLst>
            </p:cNvPr>
            <p:cNvSpPr>
              <a:spLocks/>
            </p:cNvSpPr>
            <p:nvPr/>
          </p:nvSpPr>
          <p:spPr bwMode="ltGray">
            <a:xfrm>
              <a:off x="9246854" y="4404276"/>
              <a:ext cx="1063344" cy="586538"/>
            </a:xfrm>
            <a:custGeom>
              <a:avLst/>
              <a:gdLst>
                <a:gd name="T0" fmla="*/ 547 w 1095"/>
                <a:gd name="T1" fmla="*/ 0 h 604"/>
                <a:gd name="T2" fmla="*/ 0 w 1095"/>
                <a:gd name="T3" fmla="*/ 300 h 604"/>
                <a:gd name="T4" fmla="*/ 560 w 1095"/>
                <a:gd name="T5" fmla="*/ 604 h 604"/>
                <a:gd name="T6" fmla="*/ 1095 w 1095"/>
                <a:gd name="T7" fmla="*/ 300 h 604"/>
                <a:gd name="T8" fmla="*/ 547 w 1095"/>
                <a:gd name="T9" fmla="*/ 0 h 604"/>
              </a:gdLst>
              <a:ahLst/>
              <a:cxnLst>
                <a:cxn ang="0">
                  <a:pos x="T0" y="T1"/>
                </a:cxn>
                <a:cxn ang="0">
                  <a:pos x="T2" y="T3"/>
                </a:cxn>
                <a:cxn ang="0">
                  <a:pos x="T4" y="T5"/>
                </a:cxn>
                <a:cxn ang="0">
                  <a:pos x="T6" y="T7"/>
                </a:cxn>
                <a:cxn ang="0">
                  <a:pos x="T8" y="T9"/>
                </a:cxn>
              </a:cxnLst>
              <a:rect l="0" t="0" r="r" b="b"/>
              <a:pathLst>
                <a:path w="1095" h="604">
                  <a:moveTo>
                    <a:pt x="547" y="0"/>
                  </a:moveTo>
                  <a:lnTo>
                    <a:pt x="0" y="300"/>
                  </a:lnTo>
                  <a:lnTo>
                    <a:pt x="560" y="604"/>
                  </a:lnTo>
                  <a:lnTo>
                    <a:pt x="1095" y="300"/>
                  </a:lnTo>
                  <a:lnTo>
                    <a:pt x="547" y="0"/>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8">
              <a:extLst>
                <a:ext uri="{FF2B5EF4-FFF2-40B4-BE49-F238E27FC236}">
                  <a16:creationId xmlns:a16="http://schemas.microsoft.com/office/drawing/2014/main" id="{7ACB5DE1-DAC6-4C99-B2CC-0EB12CE0D5FE}"/>
                </a:ext>
              </a:extLst>
            </p:cNvPr>
            <p:cNvSpPr>
              <a:spLocks/>
            </p:cNvSpPr>
            <p:nvPr/>
          </p:nvSpPr>
          <p:spPr bwMode="ltGray">
            <a:xfrm>
              <a:off x="8710812"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9">
              <a:extLst>
                <a:ext uri="{FF2B5EF4-FFF2-40B4-BE49-F238E27FC236}">
                  <a16:creationId xmlns:a16="http://schemas.microsoft.com/office/drawing/2014/main" id="{5D630C8B-3A7C-4321-A3EF-B1D0A698F738}"/>
                </a:ext>
              </a:extLst>
            </p:cNvPr>
            <p:cNvSpPr>
              <a:spLocks/>
            </p:cNvSpPr>
            <p:nvPr/>
          </p:nvSpPr>
          <p:spPr bwMode="ltGray">
            <a:xfrm>
              <a:off x="9242969" y="2748567"/>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10">
              <a:extLst>
                <a:ext uri="{FF2B5EF4-FFF2-40B4-BE49-F238E27FC236}">
                  <a16:creationId xmlns:a16="http://schemas.microsoft.com/office/drawing/2014/main" id="{2A590461-2675-4E4A-B9BB-BF5471E89538}"/>
                </a:ext>
              </a:extLst>
            </p:cNvPr>
            <p:cNvSpPr>
              <a:spLocks/>
            </p:cNvSpPr>
            <p:nvPr/>
          </p:nvSpPr>
          <p:spPr bwMode="ltGray">
            <a:xfrm>
              <a:off x="8710812" y="3434156"/>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1">
              <a:extLst>
                <a:ext uri="{FF2B5EF4-FFF2-40B4-BE49-F238E27FC236}">
                  <a16:creationId xmlns:a16="http://schemas.microsoft.com/office/drawing/2014/main" id="{48EAECFD-0CA3-492F-BA94-22EF6EB2205B}"/>
                </a:ext>
              </a:extLst>
            </p:cNvPr>
            <p:cNvSpPr>
              <a:spLocks/>
            </p:cNvSpPr>
            <p:nvPr/>
          </p:nvSpPr>
          <p:spPr bwMode="ltGray">
            <a:xfrm>
              <a:off x="9773185"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12">
              <a:extLst>
                <a:ext uri="{FF2B5EF4-FFF2-40B4-BE49-F238E27FC236}">
                  <a16:creationId xmlns:a16="http://schemas.microsoft.com/office/drawing/2014/main" id="{62FFEC32-2F2F-43F4-9C21-7F15A26966AC}"/>
                </a:ext>
              </a:extLst>
            </p:cNvPr>
            <p:cNvSpPr>
              <a:spLocks/>
            </p:cNvSpPr>
            <p:nvPr/>
          </p:nvSpPr>
          <p:spPr bwMode="ltGray">
            <a:xfrm>
              <a:off x="9773185" y="3434157"/>
              <a:ext cx="1063345"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 name="connsiteX0" fmla="*/ 5005 w 10000"/>
                <a:gd name="connsiteY0" fmla="*/ 0 h 10000"/>
                <a:gd name="connsiteX1" fmla="*/ 0 w 10000"/>
                <a:gd name="connsiteY1" fmla="*/ 4967 h 10000"/>
                <a:gd name="connsiteX2" fmla="*/ 5048 w 10000"/>
                <a:gd name="connsiteY2" fmla="*/ 10000 h 10000"/>
                <a:gd name="connsiteX3" fmla="*/ 10000 w 10000"/>
                <a:gd name="connsiteY3" fmla="*/ 4967 h 10000"/>
                <a:gd name="connsiteX4" fmla="*/ 5005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5005" y="0"/>
                  </a:moveTo>
                  <a:lnTo>
                    <a:pt x="0" y="4967"/>
                  </a:lnTo>
                  <a:lnTo>
                    <a:pt x="5048" y="10000"/>
                  </a:lnTo>
                  <a:lnTo>
                    <a:pt x="10000" y="4967"/>
                  </a:lnTo>
                  <a:lnTo>
                    <a:pt x="5005"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13">
              <a:extLst>
                <a:ext uri="{FF2B5EF4-FFF2-40B4-BE49-F238E27FC236}">
                  <a16:creationId xmlns:a16="http://schemas.microsoft.com/office/drawing/2014/main" id="{647709D2-F4CC-4414-B183-427A6D2A22AB}"/>
                </a:ext>
              </a:extLst>
            </p:cNvPr>
            <p:cNvSpPr>
              <a:spLocks/>
            </p:cNvSpPr>
            <p:nvPr/>
          </p:nvSpPr>
          <p:spPr bwMode="ltGray">
            <a:xfrm>
              <a:off x="11361823" y="2748566"/>
              <a:ext cx="534332" cy="982635"/>
            </a:xfrm>
            <a:custGeom>
              <a:avLst/>
              <a:gdLst>
                <a:gd name="T0" fmla="*/ 0 w 548"/>
                <a:gd name="T1" fmla="*/ 706 h 1006"/>
                <a:gd name="T2" fmla="*/ 548 w 548"/>
                <a:gd name="T3" fmla="*/ 1006 h 1006"/>
                <a:gd name="T4" fmla="*/ 548 w 548"/>
                <a:gd name="T5" fmla="*/ 300 h 1006"/>
                <a:gd name="T6" fmla="*/ 0 w 548"/>
                <a:gd name="T7" fmla="*/ 0 h 1006"/>
                <a:gd name="T8" fmla="*/ 0 w 548"/>
                <a:gd name="T9" fmla="*/ 706 h 1006"/>
              </a:gdLst>
              <a:ahLst/>
              <a:cxnLst>
                <a:cxn ang="0">
                  <a:pos x="T0" y="T1"/>
                </a:cxn>
                <a:cxn ang="0">
                  <a:pos x="T2" y="T3"/>
                </a:cxn>
                <a:cxn ang="0">
                  <a:pos x="T4" y="T5"/>
                </a:cxn>
                <a:cxn ang="0">
                  <a:pos x="T6" y="T7"/>
                </a:cxn>
                <a:cxn ang="0">
                  <a:pos x="T8" y="T9"/>
                </a:cxn>
              </a:cxnLst>
              <a:rect l="0" t="0" r="r" b="b"/>
              <a:pathLst>
                <a:path w="548" h="1006">
                  <a:moveTo>
                    <a:pt x="0" y="706"/>
                  </a:moveTo>
                  <a:lnTo>
                    <a:pt x="548" y="1006"/>
                  </a:lnTo>
                  <a:lnTo>
                    <a:pt x="548" y="300"/>
                  </a:lnTo>
                  <a:lnTo>
                    <a:pt x="0" y="0"/>
                  </a:lnTo>
                  <a:lnTo>
                    <a:pt x="0" y="706"/>
                  </a:lnTo>
                  <a:close/>
                </a:path>
              </a:pathLst>
            </a:custGeom>
            <a:solidFill>
              <a:srgbClr val="303030"/>
            </a:solidFill>
            <a:ln w="9525">
              <a:noFill/>
              <a:round/>
              <a:headEnd/>
              <a:tailEnd/>
            </a:ln>
          </p:spPr>
          <p:txBody>
            <a:bodyPr vert="horz" wrap="square" lIns="91440" tIns="45720" rIns="91440" bIns="45720" numCol="1" anchor="t" anchorCtr="0" compatLnSpc="1">
              <a:prstTxWarp prst="textNoShape">
                <a:avLst/>
              </a:prstTxWarp>
            </a:bodyPr>
            <a:lstStyle/>
            <a:p>
              <a:pPr lvl="0"/>
              <a:endParaRPr lang="en-US"/>
            </a:p>
          </p:txBody>
        </p:sp>
        <p:sp>
          <p:nvSpPr>
            <p:cNvPr id="41" name="Freeform 14">
              <a:extLst>
                <a:ext uri="{FF2B5EF4-FFF2-40B4-BE49-F238E27FC236}">
                  <a16:creationId xmlns:a16="http://schemas.microsoft.com/office/drawing/2014/main" id="{72928ABA-DF2E-4C8E-B194-7FA528229810}"/>
                </a:ext>
              </a:extLst>
            </p:cNvPr>
            <p:cNvSpPr>
              <a:spLocks/>
            </p:cNvSpPr>
            <p:nvPr/>
          </p:nvSpPr>
          <p:spPr bwMode="ltGray">
            <a:xfrm>
              <a:off x="10833616" y="3434158"/>
              <a:ext cx="1060195" cy="586539"/>
            </a:xfrm>
            <a:custGeom>
              <a:avLst/>
              <a:gdLst>
                <a:gd name="T0" fmla="*/ 548 w 1096"/>
                <a:gd name="T1" fmla="*/ 0 h 604"/>
                <a:gd name="T2" fmla="*/ 0 w 1096"/>
                <a:gd name="T3" fmla="*/ 300 h 604"/>
                <a:gd name="T4" fmla="*/ 560 w 1096"/>
                <a:gd name="T5" fmla="*/ 604 h 604"/>
                <a:gd name="T6" fmla="*/ 1096 w 1096"/>
                <a:gd name="T7" fmla="*/ 300 h 604"/>
                <a:gd name="T8" fmla="*/ 548 w 1096"/>
                <a:gd name="T9" fmla="*/ 0 h 604"/>
                <a:gd name="connsiteX0" fmla="*/ 5000 w 9956"/>
                <a:gd name="connsiteY0" fmla="*/ 0 h 10000"/>
                <a:gd name="connsiteX1" fmla="*/ 0 w 9956"/>
                <a:gd name="connsiteY1" fmla="*/ 4967 h 10000"/>
                <a:gd name="connsiteX2" fmla="*/ 5109 w 9956"/>
                <a:gd name="connsiteY2" fmla="*/ 10000 h 10000"/>
                <a:gd name="connsiteX3" fmla="*/ 9956 w 9956"/>
                <a:gd name="connsiteY3" fmla="*/ 4967 h 10000"/>
                <a:gd name="connsiteX4" fmla="*/ 5000 w 9956"/>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56" h="10000">
                  <a:moveTo>
                    <a:pt x="5000" y="0"/>
                  </a:moveTo>
                  <a:lnTo>
                    <a:pt x="0" y="4967"/>
                  </a:lnTo>
                  <a:lnTo>
                    <a:pt x="5109" y="10000"/>
                  </a:lnTo>
                  <a:lnTo>
                    <a:pt x="9956" y="4967"/>
                  </a:lnTo>
                  <a:lnTo>
                    <a:pt x="5000" y="0"/>
                  </a:lnTo>
                  <a:close/>
                </a:path>
              </a:pathLst>
            </a:custGeom>
            <a:solidFill>
              <a:srgbClr val="303030"/>
            </a:solidFill>
            <a:ln w="9525">
              <a:noFill/>
              <a:round/>
              <a:headEnd/>
              <a:tailEnd/>
            </a:ln>
          </p:spPr>
          <p:txBody>
            <a:bodyPr vert="horz" wrap="square" lIns="91440" tIns="45720" rIns="91440" bIns="45720" numCol="1" anchor="t" anchorCtr="0" compatLnSpc="1">
              <a:prstTxWarp prst="textNoShape">
                <a:avLst/>
              </a:prstTxWarp>
            </a:bodyPr>
            <a:lstStyle/>
            <a:p>
              <a:pPr lvl="0"/>
              <a:endParaRPr lang="en-US"/>
            </a:p>
          </p:txBody>
        </p:sp>
        <p:sp>
          <p:nvSpPr>
            <p:cNvPr id="42" name="Freeform 15">
              <a:extLst>
                <a:ext uri="{FF2B5EF4-FFF2-40B4-BE49-F238E27FC236}">
                  <a16:creationId xmlns:a16="http://schemas.microsoft.com/office/drawing/2014/main" id="{5A52C6C9-8220-4E26-B41D-1AA4F49DF9B8}"/>
                </a:ext>
              </a:extLst>
            </p:cNvPr>
            <p:cNvSpPr>
              <a:spLocks/>
            </p:cNvSpPr>
            <p:nvPr/>
          </p:nvSpPr>
          <p:spPr bwMode="ltGray">
            <a:xfrm>
              <a:off x="10299515" y="1771650"/>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16">
              <a:extLst>
                <a:ext uri="{FF2B5EF4-FFF2-40B4-BE49-F238E27FC236}">
                  <a16:creationId xmlns:a16="http://schemas.microsoft.com/office/drawing/2014/main" id="{8548CD94-9B34-4B91-BB2B-8736861E89E1}"/>
                </a:ext>
              </a:extLst>
            </p:cNvPr>
            <p:cNvSpPr>
              <a:spLocks/>
            </p:cNvSpPr>
            <p:nvPr/>
          </p:nvSpPr>
          <p:spPr bwMode="ltGray">
            <a:xfrm>
              <a:off x="10831673" y="1771650"/>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7">
              <a:extLst>
                <a:ext uri="{FF2B5EF4-FFF2-40B4-BE49-F238E27FC236}">
                  <a16:creationId xmlns:a16="http://schemas.microsoft.com/office/drawing/2014/main" id="{CFFFDB94-105D-4570-A938-4AD7CE4AE782}"/>
                </a:ext>
              </a:extLst>
            </p:cNvPr>
            <p:cNvSpPr>
              <a:spLocks/>
            </p:cNvSpPr>
            <p:nvPr/>
          </p:nvSpPr>
          <p:spPr bwMode="ltGray">
            <a:xfrm>
              <a:off x="10299515" y="2457240"/>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18">
              <a:extLst>
                <a:ext uri="{FF2B5EF4-FFF2-40B4-BE49-F238E27FC236}">
                  <a16:creationId xmlns:a16="http://schemas.microsoft.com/office/drawing/2014/main" id="{AC2A78A9-4071-45DC-BAE8-1C643EDD9B01}"/>
                </a:ext>
              </a:extLst>
            </p:cNvPr>
            <p:cNvSpPr>
              <a:spLocks/>
            </p:cNvSpPr>
            <p:nvPr/>
          </p:nvSpPr>
          <p:spPr bwMode="ltGray">
            <a:xfrm>
              <a:off x="11364801" y="1771650"/>
              <a:ext cx="531187" cy="976917"/>
            </a:xfrm>
            <a:custGeom>
              <a:avLst/>
              <a:gdLst>
                <a:gd name="T0" fmla="*/ 547 w 547"/>
                <a:gd name="T1" fmla="*/ 706 h 1006"/>
                <a:gd name="T2" fmla="*/ 0 w 547"/>
                <a:gd name="T3" fmla="*/ 1006 h 1006"/>
                <a:gd name="T4" fmla="*/ 0 w 547"/>
                <a:gd name="T5" fmla="*/ 300 h 1006"/>
                <a:gd name="T6" fmla="*/ 547 w 547"/>
                <a:gd name="T7" fmla="*/ 0 h 1006"/>
                <a:gd name="T8" fmla="*/ 547 w 547"/>
                <a:gd name="T9" fmla="*/ 706 h 1006"/>
              </a:gdLst>
              <a:ahLst/>
              <a:cxnLst>
                <a:cxn ang="0">
                  <a:pos x="T0" y="T1"/>
                </a:cxn>
                <a:cxn ang="0">
                  <a:pos x="T2" y="T3"/>
                </a:cxn>
                <a:cxn ang="0">
                  <a:pos x="T4" y="T5"/>
                </a:cxn>
                <a:cxn ang="0">
                  <a:pos x="T6" y="T7"/>
                </a:cxn>
                <a:cxn ang="0">
                  <a:pos x="T8" y="T9"/>
                </a:cxn>
              </a:cxnLst>
              <a:rect l="0" t="0" r="r" b="b"/>
              <a:pathLst>
                <a:path w="547" h="1006">
                  <a:moveTo>
                    <a:pt x="547" y="706"/>
                  </a:moveTo>
                  <a:lnTo>
                    <a:pt x="0" y="1006"/>
                  </a:lnTo>
                  <a:lnTo>
                    <a:pt x="0" y="300"/>
                  </a:lnTo>
                  <a:lnTo>
                    <a:pt x="547" y="0"/>
                  </a:lnTo>
                  <a:lnTo>
                    <a:pt x="547"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Shape 56">
              <a:extLst>
                <a:ext uri="{FF2B5EF4-FFF2-40B4-BE49-F238E27FC236}">
                  <a16:creationId xmlns:a16="http://schemas.microsoft.com/office/drawing/2014/main" id="{6A0EEF9B-FB8E-409B-A24F-BD7570B88204}"/>
                </a:ext>
              </a:extLst>
            </p:cNvPr>
            <p:cNvSpPr>
              <a:spLocks/>
            </p:cNvSpPr>
            <p:nvPr/>
          </p:nvSpPr>
          <p:spPr bwMode="ltGray">
            <a:xfrm>
              <a:off x="11895988" y="1771650"/>
              <a:ext cx="296013" cy="847641"/>
            </a:xfrm>
            <a:custGeom>
              <a:avLst/>
              <a:gdLst>
                <a:gd name="connsiteX0" fmla="*/ 0 w 296013"/>
                <a:gd name="connsiteY0" fmla="*/ 0 h 847641"/>
                <a:gd name="connsiteX1" fmla="*/ 296013 w 296013"/>
                <a:gd name="connsiteY1" fmla="*/ 162051 h 847641"/>
                <a:gd name="connsiteX2" fmla="*/ 296013 w 296013"/>
                <a:gd name="connsiteY2" fmla="*/ 847641 h 847641"/>
                <a:gd name="connsiteX3" fmla="*/ 0 w 296013"/>
                <a:gd name="connsiteY3" fmla="*/ 685590 h 847641"/>
              </a:gdLst>
              <a:ahLst/>
              <a:cxnLst>
                <a:cxn ang="0">
                  <a:pos x="connsiteX0" y="connsiteY0"/>
                </a:cxn>
                <a:cxn ang="0">
                  <a:pos x="connsiteX1" y="connsiteY1"/>
                </a:cxn>
                <a:cxn ang="0">
                  <a:pos x="connsiteX2" y="connsiteY2"/>
                </a:cxn>
                <a:cxn ang="0">
                  <a:pos x="connsiteX3" y="connsiteY3"/>
                </a:cxn>
              </a:cxnLst>
              <a:rect l="l" t="t" r="r" b="b"/>
              <a:pathLst>
                <a:path w="296013" h="847641">
                  <a:moveTo>
                    <a:pt x="0" y="0"/>
                  </a:moveTo>
                  <a:lnTo>
                    <a:pt x="296013" y="162051"/>
                  </a:lnTo>
                  <a:lnTo>
                    <a:pt x="296013" y="847641"/>
                  </a:lnTo>
                  <a:lnTo>
                    <a:pt x="0" y="685590"/>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59" name="Freeform: Shape 58">
              <a:extLst>
                <a:ext uri="{FF2B5EF4-FFF2-40B4-BE49-F238E27FC236}">
                  <a16:creationId xmlns:a16="http://schemas.microsoft.com/office/drawing/2014/main" id="{390FC8DE-C4AD-4BD3-9506-276C17F0C333}"/>
                </a:ext>
              </a:extLst>
            </p:cNvPr>
            <p:cNvSpPr>
              <a:spLocks/>
            </p:cNvSpPr>
            <p:nvPr/>
          </p:nvSpPr>
          <p:spPr bwMode="ltGray">
            <a:xfrm>
              <a:off x="11364800" y="2457240"/>
              <a:ext cx="827200" cy="593577"/>
            </a:xfrm>
            <a:custGeom>
              <a:avLst/>
              <a:gdLst>
                <a:gd name="connsiteX0" fmla="*/ 531141 w 827200"/>
                <a:gd name="connsiteY0" fmla="*/ 0 h 593577"/>
                <a:gd name="connsiteX1" fmla="*/ 827200 w 827200"/>
                <a:gd name="connsiteY1" fmla="*/ 162066 h 593577"/>
                <a:gd name="connsiteX2" fmla="*/ 827200 w 827200"/>
                <a:gd name="connsiteY2" fmla="*/ 425095 h 593577"/>
                <a:gd name="connsiteX3" fmla="*/ 529758 w 827200"/>
                <a:gd name="connsiteY3" fmla="*/ 593577 h 593577"/>
                <a:gd name="connsiteX4" fmla="*/ 0 w 827200"/>
                <a:gd name="connsiteY4" fmla="*/ 291334 h 593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7200" h="593577">
                  <a:moveTo>
                    <a:pt x="531141" y="0"/>
                  </a:moveTo>
                  <a:lnTo>
                    <a:pt x="827200" y="162066"/>
                  </a:lnTo>
                  <a:lnTo>
                    <a:pt x="827200" y="425095"/>
                  </a:lnTo>
                  <a:lnTo>
                    <a:pt x="529758" y="593577"/>
                  </a:lnTo>
                  <a:lnTo>
                    <a:pt x="0" y="291334"/>
                  </a:lnTo>
                  <a:close/>
                </a:path>
              </a:pathLst>
            </a:custGeom>
            <a:solidFill>
              <a:srgbClr val="303030"/>
            </a:solidFill>
            <a:ln w="9525">
              <a:solidFill>
                <a:srgbClr val="303030"/>
              </a:solidFill>
              <a:round/>
              <a:headEnd/>
              <a:tailEnd/>
            </a:ln>
          </p:spPr>
          <p:txBody>
            <a:bodyPr vert="horz" wrap="square" lIns="91440" tIns="45720" rIns="91440" bIns="45720" numCol="1" anchor="t" anchorCtr="0" compatLnSpc="1">
              <a:prstTxWarp prst="textNoShape">
                <a:avLst/>
              </a:prstTxWarp>
              <a:noAutofit/>
            </a:bodyPr>
            <a:lstStyle/>
            <a:p>
              <a:pPr lvl="0"/>
              <a:endParaRPr lang="en-US"/>
            </a:p>
          </p:txBody>
        </p:sp>
        <p:sp>
          <p:nvSpPr>
            <p:cNvPr id="48" name="Freeform 21">
              <a:extLst>
                <a:ext uri="{FF2B5EF4-FFF2-40B4-BE49-F238E27FC236}">
                  <a16:creationId xmlns:a16="http://schemas.microsoft.com/office/drawing/2014/main" id="{77297A5A-69AC-4DF4-95F9-A09D48D814E3}"/>
                </a:ext>
              </a:extLst>
            </p:cNvPr>
            <p:cNvSpPr>
              <a:spLocks/>
            </p:cNvSpPr>
            <p:nvPr/>
          </p:nvSpPr>
          <p:spPr bwMode="ltGray">
            <a:xfrm>
              <a:off x="10316024" y="4400391"/>
              <a:ext cx="531187" cy="976917"/>
            </a:xfrm>
            <a:custGeom>
              <a:avLst/>
              <a:gdLst>
                <a:gd name="T0" fmla="*/ 547 w 547"/>
                <a:gd name="T1" fmla="*/ 707 h 1006"/>
                <a:gd name="T2" fmla="*/ 0 w 547"/>
                <a:gd name="T3" fmla="*/ 1006 h 1006"/>
                <a:gd name="T4" fmla="*/ 0 w 547"/>
                <a:gd name="T5" fmla="*/ 300 h 1006"/>
                <a:gd name="T6" fmla="*/ 547 w 547"/>
                <a:gd name="T7" fmla="*/ 0 h 1006"/>
                <a:gd name="T8" fmla="*/ 547 w 547"/>
                <a:gd name="T9" fmla="*/ 707 h 1006"/>
              </a:gdLst>
              <a:ahLst/>
              <a:cxnLst>
                <a:cxn ang="0">
                  <a:pos x="T0" y="T1"/>
                </a:cxn>
                <a:cxn ang="0">
                  <a:pos x="T2" y="T3"/>
                </a:cxn>
                <a:cxn ang="0">
                  <a:pos x="T4" y="T5"/>
                </a:cxn>
                <a:cxn ang="0">
                  <a:pos x="T6" y="T7"/>
                </a:cxn>
                <a:cxn ang="0">
                  <a:pos x="T8" y="T9"/>
                </a:cxn>
              </a:cxnLst>
              <a:rect l="0" t="0" r="r" b="b"/>
              <a:pathLst>
                <a:path w="547" h="1006">
                  <a:moveTo>
                    <a:pt x="547" y="707"/>
                  </a:moveTo>
                  <a:lnTo>
                    <a:pt x="0" y="1006"/>
                  </a:lnTo>
                  <a:lnTo>
                    <a:pt x="0" y="300"/>
                  </a:lnTo>
                  <a:lnTo>
                    <a:pt x="547" y="0"/>
                  </a:lnTo>
                  <a:lnTo>
                    <a:pt x="547" y="707"/>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22">
              <a:extLst>
                <a:ext uri="{FF2B5EF4-FFF2-40B4-BE49-F238E27FC236}">
                  <a16:creationId xmlns:a16="http://schemas.microsoft.com/office/drawing/2014/main" id="{E65087DC-7AC8-4AA7-9010-A067ADE1CF79}"/>
                </a:ext>
              </a:extLst>
            </p:cNvPr>
            <p:cNvSpPr>
              <a:spLocks/>
            </p:cNvSpPr>
            <p:nvPr/>
          </p:nvSpPr>
          <p:spPr bwMode="ltGray">
            <a:xfrm>
              <a:off x="10847210" y="4400391"/>
              <a:ext cx="532157" cy="976917"/>
            </a:xfrm>
            <a:custGeom>
              <a:avLst/>
              <a:gdLst>
                <a:gd name="T0" fmla="*/ 0 w 548"/>
                <a:gd name="T1" fmla="*/ 707 h 1006"/>
                <a:gd name="T2" fmla="*/ 548 w 548"/>
                <a:gd name="T3" fmla="*/ 1006 h 1006"/>
                <a:gd name="T4" fmla="*/ 548 w 548"/>
                <a:gd name="T5" fmla="*/ 300 h 1006"/>
                <a:gd name="T6" fmla="*/ 0 w 548"/>
                <a:gd name="T7" fmla="*/ 0 h 1006"/>
                <a:gd name="T8" fmla="*/ 0 w 548"/>
                <a:gd name="T9" fmla="*/ 707 h 1006"/>
              </a:gdLst>
              <a:ahLst/>
              <a:cxnLst>
                <a:cxn ang="0">
                  <a:pos x="T0" y="T1"/>
                </a:cxn>
                <a:cxn ang="0">
                  <a:pos x="T2" y="T3"/>
                </a:cxn>
                <a:cxn ang="0">
                  <a:pos x="T4" y="T5"/>
                </a:cxn>
                <a:cxn ang="0">
                  <a:pos x="T6" y="T7"/>
                </a:cxn>
                <a:cxn ang="0">
                  <a:pos x="T8" y="T9"/>
                </a:cxn>
              </a:cxnLst>
              <a:rect l="0" t="0" r="r" b="b"/>
              <a:pathLst>
                <a:path w="548" h="1006">
                  <a:moveTo>
                    <a:pt x="0" y="707"/>
                  </a:moveTo>
                  <a:lnTo>
                    <a:pt x="548" y="1006"/>
                  </a:lnTo>
                  <a:lnTo>
                    <a:pt x="548" y="300"/>
                  </a:lnTo>
                  <a:lnTo>
                    <a:pt x="0" y="0"/>
                  </a:lnTo>
                  <a:lnTo>
                    <a:pt x="0" y="707"/>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23">
              <a:extLst>
                <a:ext uri="{FF2B5EF4-FFF2-40B4-BE49-F238E27FC236}">
                  <a16:creationId xmlns:a16="http://schemas.microsoft.com/office/drawing/2014/main" id="{3B4C2EBB-4C89-4380-A5E7-A7BD40C2B90E}"/>
                </a:ext>
              </a:extLst>
            </p:cNvPr>
            <p:cNvSpPr>
              <a:spLocks/>
            </p:cNvSpPr>
            <p:nvPr/>
          </p:nvSpPr>
          <p:spPr bwMode="ltGray">
            <a:xfrm>
              <a:off x="10316024" y="5086952"/>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24">
              <a:extLst>
                <a:ext uri="{FF2B5EF4-FFF2-40B4-BE49-F238E27FC236}">
                  <a16:creationId xmlns:a16="http://schemas.microsoft.com/office/drawing/2014/main" id="{0D7CD4FA-6D18-4E1F-9C7D-91AA2E32B2BC}"/>
                </a:ext>
              </a:extLst>
            </p:cNvPr>
            <p:cNvSpPr>
              <a:spLocks/>
            </p:cNvSpPr>
            <p:nvPr/>
          </p:nvSpPr>
          <p:spPr bwMode="ltGray">
            <a:xfrm>
              <a:off x="8720523" y="4697545"/>
              <a:ext cx="531187" cy="974975"/>
            </a:xfrm>
            <a:custGeom>
              <a:avLst/>
              <a:gdLst>
                <a:gd name="T0" fmla="*/ 547 w 547"/>
                <a:gd name="T1" fmla="*/ 705 h 1004"/>
                <a:gd name="T2" fmla="*/ 0 w 547"/>
                <a:gd name="T3" fmla="*/ 1004 h 1004"/>
                <a:gd name="T4" fmla="*/ 0 w 547"/>
                <a:gd name="T5" fmla="*/ 298 h 1004"/>
                <a:gd name="T6" fmla="*/ 547 w 547"/>
                <a:gd name="T7" fmla="*/ 0 h 1004"/>
                <a:gd name="T8" fmla="*/ 547 w 547"/>
                <a:gd name="T9" fmla="*/ 705 h 1004"/>
              </a:gdLst>
              <a:ahLst/>
              <a:cxnLst>
                <a:cxn ang="0">
                  <a:pos x="T0" y="T1"/>
                </a:cxn>
                <a:cxn ang="0">
                  <a:pos x="T2" y="T3"/>
                </a:cxn>
                <a:cxn ang="0">
                  <a:pos x="T4" y="T5"/>
                </a:cxn>
                <a:cxn ang="0">
                  <a:pos x="T6" y="T7"/>
                </a:cxn>
                <a:cxn ang="0">
                  <a:pos x="T8" y="T9"/>
                </a:cxn>
              </a:cxnLst>
              <a:rect l="0" t="0" r="r" b="b"/>
              <a:pathLst>
                <a:path w="547" h="1004">
                  <a:moveTo>
                    <a:pt x="547" y="705"/>
                  </a:moveTo>
                  <a:lnTo>
                    <a:pt x="0" y="1004"/>
                  </a:lnTo>
                  <a:lnTo>
                    <a:pt x="0" y="298"/>
                  </a:lnTo>
                  <a:lnTo>
                    <a:pt x="547" y="0"/>
                  </a:lnTo>
                  <a:lnTo>
                    <a:pt x="547" y="705"/>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25">
              <a:extLst>
                <a:ext uri="{FF2B5EF4-FFF2-40B4-BE49-F238E27FC236}">
                  <a16:creationId xmlns:a16="http://schemas.microsoft.com/office/drawing/2014/main" id="{5D06D6BE-8F81-4F1F-9E44-429E129C1957}"/>
                </a:ext>
              </a:extLst>
            </p:cNvPr>
            <p:cNvSpPr>
              <a:spLocks/>
            </p:cNvSpPr>
            <p:nvPr/>
          </p:nvSpPr>
          <p:spPr bwMode="ltGray">
            <a:xfrm>
              <a:off x="9251709" y="4697545"/>
              <a:ext cx="532157" cy="974975"/>
            </a:xfrm>
            <a:custGeom>
              <a:avLst/>
              <a:gdLst>
                <a:gd name="T0" fmla="*/ 0 w 548"/>
                <a:gd name="T1" fmla="*/ 705 h 1004"/>
                <a:gd name="T2" fmla="*/ 548 w 548"/>
                <a:gd name="T3" fmla="*/ 1004 h 1004"/>
                <a:gd name="T4" fmla="*/ 548 w 548"/>
                <a:gd name="T5" fmla="*/ 298 h 1004"/>
                <a:gd name="T6" fmla="*/ 0 w 548"/>
                <a:gd name="T7" fmla="*/ 0 h 1004"/>
                <a:gd name="T8" fmla="*/ 0 w 548"/>
                <a:gd name="T9" fmla="*/ 705 h 1004"/>
              </a:gdLst>
              <a:ahLst/>
              <a:cxnLst>
                <a:cxn ang="0">
                  <a:pos x="T0" y="T1"/>
                </a:cxn>
                <a:cxn ang="0">
                  <a:pos x="T2" y="T3"/>
                </a:cxn>
                <a:cxn ang="0">
                  <a:pos x="T4" y="T5"/>
                </a:cxn>
                <a:cxn ang="0">
                  <a:pos x="T6" y="T7"/>
                </a:cxn>
                <a:cxn ang="0">
                  <a:pos x="T8" y="T9"/>
                </a:cxn>
              </a:cxnLst>
              <a:rect l="0" t="0" r="r" b="b"/>
              <a:pathLst>
                <a:path w="548" h="1004">
                  <a:moveTo>
                    <a:pt x="0" y="705"/>
                  </a:moveTo>
                  <a:lnTo>
                    <a:pt x="548" y="1004"/>
                  </a:lnTo>
                  <a:lnTo>
                    <a:pt x="548" y="298"/>
                  </a:lnTo>
                  <a:lnTo>
                    <a:pt x="0" y="0"/>
                  </a:lnTo>
                  <a:lnTo>
                    <a:pt x="0" y="705"/>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26">
              <a:extLst>
                <a:ext uri="{FF2B5EF4-FFF2-40B4-BE49-F238E27FC236}">
                  <a16:creationId xmlns:a16="http://schemas.microsoft.com/office/drawing/2014/main" id="{3F7CF64D-F067-41E4-8D9F-41FF38972828}"/>
                </a:ext>
              </a:extLst>
            </p:cNvPr>
            <p:cNvSpPr>
              <a:spLocks/>
            </p:cNvSpPr>
            <p:nvPr/>
          </p:nvSpPr>
          <p:spPr bwMode="ltGray">
            <a:xfrm>
              <a:off x="8720523" y="5382163"/>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4" name="Rectangle 53">
            <a:extLst>
              <a:ext uri="{FF2B5EF4-FFF2-40B4-BE49-F238E27FC236}">
                <a16:creationId xmlns:a16="http://schemas.microsoft.com/office/drawing/2014/main" id="{4899085C-4B16-41A5-A2CB-5D4798A0322E}"/>
              </a:ext>
            </a:extLst>
          </p:cNvPr>
          <p:cNvSpPr/>
          <p:nvPr/>
        </p:nvSpPr>
        <p:spPr bwMode="white">
          <a:xfrm>
            <a:off x="5791479" y="3074916"/>
            <a:ext cx="2321486" cy="1405513"/>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Learn.</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Connect.</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Explore.</a:t>
            </a:r>
          </a:p>
        </p:txBody>
      </p:sp>
      <p:pic>
        <p:nvPicPr>
          <p:cNvPr id="55" name="Graphic 54">
            <a:extLst>
              <a:ext uri="{FF2B5EF4-FFF2-40B4-BE49-F238E27FC236}">
                <a16:creationId xmlns:a16="http://schemas.microsoft.com/office/drawing/2014/main" id="{CF5E403F-D2DC-4030-8392-9E3E0A38A1D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bwMode="white">
          <a:xfrm>
            <a:off x="1174192" y="3183752"/>
            <a:ext cx="2712307" cy="1367241"/>
          </a:xfrm>
          <a:prstGeom prst="rect">
            <a:avLst/>
          </a:prstGeom>
          <a:effectLst/>
        </p:spPr>
      </p:pic>
      <p:pic>
        <p:nvPicPr>
          <p:cNvPr id="31" name="MS logo gray - EMF" descr="Microsoft logo, gray text version">
            <a:extLst>
              <a:ext uri="{FF2B5EF4-FFF2-40B4-BE49-F238E27FC236}">
                <a16:creationId xmlns:a16="http://schemas.microsoft.com/office/drawing/2014/main" id="{26FDBBD4-5439-43FF-9C3C-06E51481568D}"/>
              </a:ext>
            </a:extLst>
          </p:cNvPr>
          <p:cNvPicPr>
            <a:picLocks noChangeAspect="1"/>
          </p:cNvPicPr>
          <p:nvPr userDrawn="1"/>
        </p:nvPicPr>
        <p:blipFill>
          <a:blip r:embed="rId2"/>
          <a:stretch>
            <a:fillRect/>
          </a:stretch>
        </p:blipFill>
        <p:spPr bwMode="black">
          <a:xfrm>
            <a:off x="584200" y="586080"/>
            <a:ext cx="1366440" cy="292608"/>
          </a:xfrm>
          <a:prstGeom prst="rect">
            <a:avLst/>
          </a:prstGeom>
        </p:spPr>
      </p:pic>
      <p:sp>
        <p:nvSpPr>
          <p:cNvPr id="46" name="Rectangle 45">
            <a:extLst>
              <a:ext uri="{FF2B5EF4-FFF2-40B4-BE49-F238E27FC236}">
                <a16:creationId xmlns:a16="http://schemas.microsoft.com/office/drawing/2014/main" id="{9E86009C-8F6D-4F4E-8039-1BBAB4349ACE}"/>
              </a:ext>
            </a:extLst>
          </p:cNvPr>
          <p:cNvSpPr/>
          <p:nvPr userDrawn="1"/>
        </p:nvSpPr>
        <p:spPr bwMode="gray">
          <a:xfrm>
            <a:off x="293044" y="1170431"/>
            <a:ext cx="11604624" cy="5393881"/>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47" name="Group 46">
            <a:extLst>
              <a:ext uri="{FF2B5EF4-FFF2-40B4-BE49-F238E27FC236}">
                <a16:creationId xmlns:a16="http://schemas.microsoft.com/office/drawing/2014/main" id="{64634A0D-CDC1-4B74-9B1D-BFC041ADFF89}"/>
              </a:ext>
            </a:extLst>
          </p:cNvPr>
          <p:cNvGrpSpPr/>
          <p:nvPr userDrawn="1"/>
        </p:nvGrpSpPr>
        <p:grpSpPr bwMode="ltGray">
          <a:xfrm>
            <a:off x="8710812" y="1771650"/>
            <a:ext cx="3481189" cy="4196081"/>
            <a:chOff x="8710812" y="1771650"/>
            <a:chExt cx="3481189" cy="4196081"/>
          </a:xfrm>
        </p:grpSpPr>
        <p:sp>
          <p:nvSpPr>
            <p:cNvPr id="56" name="Freeform 5">
              <a:extLst>
                <a:ext uri="{FF2B5EF4-FFF2-40B4-BE49-F238E27FC236}">
                  <a16:creationId xmlns:a16="http://schemas.microsoft.com/office/drawing/2014/main" id="{4DC76CC5-7A92-4507-B9AB-E1C52B408C78}"/>
                </a:ext>
              </a:extLst>
            </p:cNvPr>
            <p:cNvSpPr>
              <a:spLocks/>
            </p:cNvSpPr>
            <p:nvPr userDrawn="1"/>
          </p:nvSpPr>
          <p:spPr bwMode="ltGray">
            <a:xfrm>
              <a:off x="9246854" y="3720628"/>
              <a:ext cx="531187" cy="974975"/>
            </a:xfrm>
            <a:custGeom>
              <a:avLst/>
              <a:gdLst>
                <a:gd name="T0" fmla="*/ 547 w 547"/>
                <a:gd name="T1" fmla="*/ 704 h 1004"/>
                <a:gd name="T2" fmla="*/ 0 w 547"/>
                <a:gd name="T3" fmla="*/ 1004 h 1004"/>
                <a:gd name="T4" fmla="*/ 0 w 547"/>
                <a:gd name="T5" fmla="*/ 300 h 1004"/>
                <a:gd name="T6" fmla="*/ 547 w 547"/>
                <a:gd name="T7" fmla="*/ 0 h 1004"/>
                <a:gd name="T8" fmla="*/ 547 w 547"/>
                <a:gd name="T9" fmla="*/ 704 h 1004"/>
              </a:gdLst>
              <a:ahLst/>
              <a:cxnLst>
                <a:cxn ang="0">
                  <a:pos x="T0" y="T1"/>
                </a:cxn>
                <a:cxn ang="0">
                  <a:pos x="T2" y="T3"/>
                </a:cxn>
                <a:cxn ang="0">
                  <a:pos x="T4" y="T5"/>
                </a:cxn>
                <a:cxn ang="0">
                  <a:pos x="T6" y="T7"/>
                </a:cxn>
                <a:cxn ang="0">
                  <a:pos x="T8" y="T9"/>
                </a:cxn>
              </a:cxnLst>
              <a:rect l="0" t="0" r="r" b="b"/>
              <a:pathLst>
                <a:path w="547" h="1004">
                  <a:moveTo>
                    <a:pt x="547" y="704"/>
                  </a:moveTo>
                  <a:lnTo>
                    <a:pt x="0" y="1004"/>
                  </a:lnTo>
                  <a:lnTo>
                    <a:pt x="0" y="300"/>
                  </a:lnTo>
                  <a:lnTo>
                    <a:pt x="547" y="0"/>
                  </a:lnTo>
                  <a:lnTo>
                    <a:pt x="547" y="704"/>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6">
              <a:extLst>
                <a:ext uri="{FF2B5EF4-FFF2-40B4-BE49-F238E27FC236}">
                  <a16:creationId xmlns:a16="http://schemas.microsoft.com/office/drawing/2014/main" id="{713C1AC6-B4DC-4963-9EA8-B6B20DD580F4}"/>
                </a:ext>
              </a:extLst>
            </p:cNvPr>
            <p:cNvSpPr>
              <a:spLocks/>
            </p:cNvSpPr>
            <p:nvPr userDrawn="1"/>
          </p:nvSpPr>
          <p:spPr bwMode="ltGray">
            <a:xfrm>
              <a:off x="9778040" y="3720628"/>
              <a:ext cx="532157" cy="974975"/>
            </a:xfrm>
            <a:custGeom>
              <a:avLst/>
              <a:gdLst>
                <a:gd name="T0" fmla="*/ 0 w 548"/>
                <a:gd name="T1" fmla="*/ 704 h 1004"/>
                <a:gd name="T2" fmla="*/ 548 w 548"/>
                <a:gd name="T3" fmla="*/ 1004 h 1004"/>
                <a:gd name="T4" fmla="*/ 548 w 548"/>
                <a:gd name="T5" fmla="*/ 300 h 1004"/>
                <a:gd name="T6" fmla="*/ 0 w 548"/>
                <a:gd name="T7" fmla="*/ 0 h 1004"/>
                <a:gd name="T8" fmla="*/ 0 w 548"/>
                <a:gd name="T9" fmla="*/ 704 h 1004"/>
              </a:gdLst>
              <a:ahLst/>
              <a:cxnLst>
                <a:cxn ang="0">
                  <a:pos x="T0" y="T1"/>
                </a:cxn>
                <a:cxn ang="0">
                  <a:pos x="T2" y="T3"/>
                </a:cxn>
                <a:cxn ang="0">
                  <a:pos x="T4" y="T5"/>
                </a:cxn>
                <a:cxn ang="0">
                  <a:pos x="T6" y="T7"/>
                </a:cxn>
                <a:cxn ang="0">
                  <a:pos x="T8" y="T9"/>
                </a:cxn>
              </a:cxnLst>
              <a:rect l="0" t="0" r="r" b="b"/>
              <a:pathLst>
                <a:path w="548" h="1004">
                  <a:moveTo>
                    <a:pt x="0" y="704"/>
                  </a:moveTo>
                  <a:lnTo>
                    <a:pt x="548" y="1004"/>
                  </a:lnTo>
                  <a:lnTo>
                    <a:pt x="548" y="300"/>
                  </a:lnTo>
                  <a:lnTo>
                    <a:pt x="0" y="0"/>
                  </a:lnTo>
                  <a:lnTo>
                    <a:pt x="0" y="704"/>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7">
              <a:extLst>
                <a:ext uri="{FF2B5EF4-FFF2-40B4-BE49-F238E27FC236}">
                  <a16:creationId xmlns:a16="http://schemas.microsoft.com/office/drawing/2014/main" id="{F84FA6D7-56F7-44A5-952F-1D8D92BE75DC}"/>
                </a:ext>
              </a:extLst>
            </p:cNvPr>
            <p:cNvSpPr>
              <a:spLocks/>
            </p:cNvSpPr>
            <p:nvPr userDrawn="1"/>
          </p:nvSpPr>
          <p:spPr bwMode="ltGray">
            <a:xfrm>
              <a:off x="9246854" y="4404276"/>
              <a:ext cx="1063344" cy="586538"/>
            </a:xfrm>
            <a:custGeom>
              <a:avLst/>
              <a:gdLst>
                <a:gd name="T0" fmla="*/ 547 w 1095"/>
                <a:gd name="T1" fmla="*/ 0 h 604"/>
                <a:gd name="T2" fmla="*/ 0 w 1095"/>
                <a:gd name="T3" fmla="*/ 300 h 604"/>
                <a:gd name="T4" fmla="*/ 560 w 1095"/>
                <a:gd name="T5" fmla="*/ 604 h 604"/>
                <a:gd name="T6" fmla="*/ 1095 w 1095"/>
                <a:gd name="T7" fmla="*/ 300 h 604"/>
                <a:gd name="T8" fmla="*/ 547 w 1095"/>
                <a:gd name="T9" fmla="*/ 0 h 604"/>
              </a:gdLst>
              <a:ahLst/>
              <a:cxnLst>
                <a:cxn ang="0">
                  <a:pos x="T0" y="T1"/>
                </a:cxn>
                <a:cxn ang="0">
                  <a:pos x="T2" y="T3"/>
                </a:cxn>
                <a:cxn ang="0">
                  <a:pos x="T4" y="T5"/>
                </a:cxn>
                <a:cxn ang="0">
                  <a:pos x="T6" y="T7"/>
                </a:cxn>
                <a:cxn ang="0">
                  <a:pos x="T8" y="T9"/>
                </a:cxn>
              </a:cxnLst>
              <a:rect l="0" t="0" r="r" b="b"/>
              <a:pathLst>
                <a:path w="1095" h="604">
                  <a:moveTo>
                    <a:pt x="547" y="0"/>
                  </a:moveTo>
                  <a:lnTo>
                    <a:pt x="0" y="300"/>
                  </a:lnTo>
                  <a:lnTo>
                    <a:pt x="560" y="604"/>
                  </a:lnTo>
                  <a:lnTo>
                    <a:pt x="1095" y="300"/>
                  </a:lnTo>
                  <a:lnTo>
                    <a:pt x="547" y="0"/>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8">
              <a:extLst>
                <a:ext uri="{FF2B5EF4-FFF2-40B4-BE49-F238E27FC236}">
                  <a16:creationId xmlns:a16="http://schemas.microsoft.com/office/drawing/2014/main" id="{DC6E7217-0264-4BC2-94C5-154B07A16467}"/>
                </a:ext>
              </a:extLst>
            </p:cNvPr>
            <p:cNvSpPr>
              <a:spLocks/>
            </p:cNvSpPr>
            <p:nvPr userDrawn="1"/>
          </p:nvSpPr>
          <p:spPr bwMode="ltGray">
            <a:xfrm>
              <a:off x="8710812"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9">
              <a:extLst>
                <a:ext uri="{FF2B5EF4-FFF2-40B4-BE49-F238E27FC236}">
                  <a16:creationId xmlns:a16="http://schemas.microsoft.com/office/drawing/2014/main" id="{0107B848-7897-4AE3-96D8-7F063977D580}"/>
                </a:ext>
              </a:extLst>
            </p:cNvPr>
            <p:cNvSpPr>
              <a:spLocks/>
            </p:cNvSpPr>
            <p:nvPr userDrawn="1"/>
          </p:nvSpPr>
          <p:spPr bwMode="ltGray">
            <a:xfrm>
              <a:off x="9242969" y="2748567"/>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10">
              <a:extLst>
                <a:ext uri="{FF2B5EF4-FFF2-40B4-BE49-F238E27FC236}">
                  <a16:creationId xmlns:a16="http://schemas.microsoft.com/office/drawing/2014/main" id="{62E28D71-9D3A-4161-AEC5-AC22CDED1496}"/>
                </a:ext>
              </a:extLst>
            </p:cNvPr>
            <p:cNvSpPr>
              <a:spLocks/>
            </p:cNvSpPr>
            <p:nvPr userDrawn="1"/>
          </p:nvSpPr>
          <p:spPr bwMode="ltGray">
            <a:xfrm>
              <a:off x="8710812" y="3434156"/>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11">
              <a:extLst>
                <a:ext uri="{FF2B5EF4-FFF2-40B4-BE49-F238E27FC236}">
                  <a16:creationId xmlns:a16="http://schemas.microsoft.com/office/drawing/2014/main" id="{4EE38E3D-6F6F-48A0-B807-ED5EB1BB02B3}"/>
                </a:ext>
              </a:extLst>
            </p:cNvPr>
            <p:cNvSpPr>
              <a:spLocks/>
            </p:cNvSpPr>
            <p:nvPr userDrawn="1"/>
          </p:nvSpPr>
          <p:spPr bwMode="ltGray">
            <a:xfrm>
              <a:off x="9773185"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12">
              <a:extLst>
                <a:ext uri="{FF2B5EF4-FFF2-40B4-BE49-F238E27FC236}">
                  <a16:creationId xmlns:a16="http://schemas.microsoft.com/office/drawing/2014/main" id="{B6BDC1BC-1C74-4943-947E-002A476C34DE}"/>
                </a:ext>
              </a:extLst>
            </p:cNvPr>
            <p:cNvSpPr>
              <a:spLocks/>
            </p:cNvSpPr>
            <p:nvPr userDrawn="1"/>
          </p:nvSpPr>
          <p:spPr bwMode="ltGray">
            <a:xfrm>
              <a:off x="9773185" y="3434157"/>
              <a:ext cx="1063345"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 name="connsiteX0" fmla="*/ 5005 w 10000"/>
                <a:gd name="connsiteY0" fmla="*/ 0 h 10000"/>
                <a:gd name="connsiteX1" fmla="*/ 0 w 10000"/>
                <a:gd name="connsiteY1" fmla="*/ 4967 h 10000"/>
                <a:gd name="connsiteX2" fmla="*/ 5048 w 10000"/>
                <a:gd name="connsiteY2" fmla="*/ 10000 h 10000"/>
                <a:gd name="connsiteX3" fmla="*/ 10000 w 10000"/>
                <a:gd name="connsiteY3" fmla="*/ 4967 h 10000"/>
                <a:gd name="connsiteX4" fmla="*/ 5005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5005" y="0"/>
                  </a:moveTo>
                  <a:lnTo>
                    <a:pt x="0" y="4967"/>
                  </a:lnTo>
                  <a:lnTo>
                    <a:pt x="5048" y="10000"/>
                  </a:lnTo>
                  <a:lnTo>
                    <a:pt x="10000" y="4967"/>
                  </a:lnTo>
                  <a:lnTo>
                    <a:pt x="5005"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13">
              <a:extLst>
                <a:ext uri="{FF2B5EF4-FFF2-40B4-BE49-F238E27FC236}">
                  <a16:creationId xmlns:a16="http://schemas.microsoft.com/office/drawing/2014/main" id="{7F4CE712-18EB-4B18-BEFD-25E76271D6B4}"/>
                </a:ext>
              </a:extLst>
            </p:cNvPr>
            <p:cNvSpPr>
              <a:spLocks/>
            </p:cNvSpPr>
            <p:nvPr userDrawn="1"/>
          </p:nvSpPr>
          <p:spPr bwMode="ltGray">
            <a:xfrm>
              <a:off x="11361823" y="2748566"/>
              <a:ext cx="534332" cy="982635"/>
            </a:xfrm>
            <a:custGeom>
              <a:avLst/>
              <a:gdLst>
                <a:gd name="T0" fmla="*/ 0 w 548"/>
                <a:gd name="T1" fmla="*/ 706 h 1006"/>
                <a:gd name="T2" fmla="*/ 548 w 548"/>
                <a:gd name="T3" fmla="*/ 1006 h 1006"/>
                <a:gd name="T4" fmla="*/ 548 w 548"/>
                <a:gd name="T5" fmla="*/ 300 h 1006"/>
                <a:gd name="T6" fmla="*/ 0 w 548"/>
                <a:gd name="T7" fmla="*/ 0 h 1006"/>
                <a:gd name="T8" fmla="*/ 0 w 548"/>
                <a:gd name="T9" fmla="*/ 706 h 1006"/>
              </a:gdLst>
              <a:ahLst/>
              <a:cxnLst>
                <a:cxn ang="0">
                  <a:pos x="T0" y="T1"/>
                </a:cxn>
                <a:cxn ang="0">
                  <a:pos x="T2" y="T3"/>
                </a:cxn>
                <a:cxn ang="0">
                  <a:pos x="T4" y="T5"/>
                </a:cxn>
                <a:cxn ang="0">
                  <a:pos x="T6" y="T7"/>
                </a:cxn>
                <a:cxn ang="0">
                  <a:pos x="T8" y="T9"/>
                </a:cxn>
              </a:cxnLst>
              <a:rect l="0" t="0" r="r" b="b"/>
              <a:pathLst>
                <a:path w="548" h="1006">
                  <a:moveTo>
                    <a:pt x="0" y="706"/>
                  </a:moveTo>
                  <a:lnTo>
                    <a:pt x="548" y="1006"/>
                  </a:lnTo>
                  <a:lnTo>
                    <a:pt x="548" y="300"/>
                  </a:lnTo>
                  <a:lnTo>
                    <a:pt x="0" y="0"/>
                  </a:lnTo>
                  <a:lnTo>
                    <a:pt x="0" y="706"/>
                  </a:lnTo>
                  <a:close/>
                </a:path>
              </a:pathLst>
            </a:custGeom>
            <a:solidFill>
              <a:srgbClr val="303030"/>
            </a:solidFill>
            <a:ln w="9525">
              <a:noFill/>
              <a:round/>
              <a:headEnd/>
              <a:tailEnd/>
            </a:ln>
          </p:spPr>
          <p:txBody>
            <a:bodyPr vert="horz" wrap="square" lIns="91440" tIns="45720" rIns="91440" bIns="45720" numCol="1" anchor="t" anchorCtr="0" compatLnSpc="1">
              <a:prstTxWarp prst="textNoShape">
                <a:avLst/>
              </a:prstTxWarp>
            </a:bodyPr>
            <a:lstStyle/>
            <a:p>
              <a:pPr lvl="0"/>
              <a:endParaRPr lang="en-US"/>
            </a:p>
          </p:txBody>
        </p:sp>
        <p:sp>
          <p:nvSpPr>
            <p:cNvPr id="67" name="Freeform 14">
              <a:extLst>
                <a:ext uri="{FF2B5EF4-FFF2-40B4-BE49-F238E27FC236}">
                  <a16:creationId xmlns:a16="http://schemas.microsoft.com/office/drawing/2014/main" id="{1B97ABDE-E446-4A14-AE73-C28DA6F40A1E}"/>
                </a:ext>
              </a:extLst>
            </p:cNvPr>
            <p:cNvSpPr>
              <a:spLocks/>
            </p:cNvSpPr>
            <p:nvPr userDrawn="1"/>
          </p:nvSpPr>
          <p:spPr bwMode="ltGray">
            <a:xfrm>
              <a:off x="10833616" y="3434158"/>
              <a:ext cx="1060195" cy="586539"/>
            </a:xfrm>
            <a:custGeom>
              <a:avLst/>
              <a:gdLst>
                <a:gd name="T0" fmla="*/ 548 w 1096"/>
                <a:gd name="T1" fmla="*/ 0 h 604"/>
                <a:gd name="T2" fmla="*/ 0 w 1096"/>
                <a:gd name="T3" fmla="*/ 300 h 604"/>
                <a:gd name="T4" fmla="*/ 560 w 1096"/>
                <a:gd name="T5" fmla="*/ 604 h 604"/>
                <a:gd name="T6" fmla="*/ 1096 w 1096"/>
                <a:gd name="T7" fmla="*/ 300 h 604"/>
                <a:gd name="T8" fmla="*/ 548 w 1096"/>
                <a:gd name="T9" fmla="*/ 0 h 604"/>
                <a:gd name="connsiteX0" fmla="*/ 5000 w 9956"/>
                <a:gd name="connsiteY0" fmla="*/ 0 h 10000"/>
                <a:gd name="connsiteX1" fmla="*/ 0 w 9956"/>
                <a:gd name="connsiteY1" fmla="*/ 4967 h 10000"/>
                <a:gd name="connsiteX2" fmla="*/ 5109 w 9956"/>
                <a:gd name="connsiteY2" fmla="*/ 10000 h 10000"/>
                <a:gd name="connsiteX3" fmla="*/ 9956 w 9956"/>
                <a:gd name="connsiteY3" fmla="*/ 4967 h 10000"/>
                <a:gd name="connsiteX4" fmla="*/ 5000 w 9956"/>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56" h="10000">
                  <a:moveTo>
                    <a:pt x="5000" y="0"/>
                  </a:moveTo>
                  <a:lnTo>
                    <a:pt x="0" y="4967"/>
                  </a:lnTo>
                  <a:lnTo>
                    <a:pt x="5109" y="10000"/>
                  </a:lnTo>
                  <a:lnTo>
                    <a:pt x="9956" y="4967"/>
                  </a:lnTo>
                  <a:lnTo>
                    <a:pt x="5000" y="0"/>
                  </a:lnTo>
                  <a:close/>
                </a:path>
              </a:pathLst>
            </a:custGeom>
            <a:solidFill>
              <a:srgbClr val="303030"/>
            </a:solidFill>
            <a:ln w="9525">
              <a:noFill/>
              <a:round/>
              <a:headEnd/>
              <a:tailEnd/>
            </a:ln>
          </p:spPr>
          <p:txBody>
            <a:bodyPr vert="horz" wrap="square" lIns="91440" tIns="45720" rIns="91440" bIns="45720" numCol="1" anchor="t" anchorCtr="0" compatLnSpc="1">
              <a:prstTxWarp prst="textNoShape">
                <a:avLst/>
              </a:prstTxWarp>
            </a:bodyPr>
            <a:lstStyle/>
            <a:p>
              <a:pPr lvl="0"/>
              <a:endParaRPr lang="en-US"/>
            </a:p>
          </p:txBody>
        </p:sp>
        <p:sp>
          <p:nvSpPr>
            <p:cNvPr id="68" name="Freeform 15">
              <a:extLst>
                <a:ext uri="{FF2B5EF4-FFF2-40B4-BE49-F238E27FC236}">
                  <a16:creationId xmlns:a16="http://schemas.microsoft.com/office/drawing/2014/main" id="{4E371BC5-B5DD-4560-9E82-A726980A18B0}"/>
                </a:ext>
              </a:extLst>
            </p:cNvPr>
            <p:cNvSpPr>
              <a:spLocks/>
            </p:cNvSpPr>
            <p:nvPr userDrawn="1"/>
          </p:nvSpPr>
          <p:spPr bwMode="ltGray">
            <a:xfrm>
              <a:off x="10299515" y="1771650"/>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16">
              <a:extLst>
                <a:ext uri="{FF2B5EF4-FFF2-40B4-BE49-F238E27FC236}">
                  <a16:creationId xmlns:a16="http://schemas.microsoft.com/office/drawing/2014/main" id="{E7ED0ABE-C1E9-481E-9E3A-028F704C9985}"/>
                </a:ext>
              </a:extLst>
            </p:cNvPr>
            <p:cNvSpPr>
              <a:spLocks/>
            </p:cNvSpPr>
            <p:nvPr userDrawn="1"/>
          </p:nvSpPr>
          <p:spPr bwMode="ltGray">
            <a:xfrm>
              <a:off x="10831673" y="1771650"/>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17">
              <a:extLst>
                <a:ext uri="{FF2B5EF4-FFF2-40B4-BE49-F238E27FC236}">
                  <a16:creationId xmlns:a16="http://schemas.microsoft.com/office/drawing/2014/main" id="{5D8E8713-A78A-4A1C-9DF6-CEDDE82189D3}"/>
                </a:ext>
              </a:extLst>
            </p:cNvPr>
            <p:cNvSpPr>
              <a:spLocks/>
            </p:cNvSpPr>
            <p:nvPr userDrawn="1"/>
          </p:nvSpPr>
          <p:spPr bwMode="ltGray">
            <a:xfrm>
              <a:off x="10299515" y="2457240"/>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18">
              <a:extLst>
                <a:ext uri="{FF2B5EF4-FFF2-40B4-BE49-F238E27FC236}">
                  <a16:creationId xmlns:a16="http://schemas.microsoft.com/office/drawing/2014/main" id="{4356CA3E-2ADD-4A4A-938B-21C0E6F73EBF}"/>
                </a:ext>
              </a:extLst>
            </p:cNvPr>
            <p:cNvSpPr>
              <a:spLocks/>
            </p:cNvSpPr>
            <p:nvPr userDrawn="1"/>
          </p:nvSpPr>
          <p:spPr bwMode="ltGray">
            <a:xfrm>
              <a:off x="11364801" y="1771650"/>
              <a:ext cx="531187" cy="976917"/>
            </a:xfrm>
            <a:custGeom>
              <a:avLst/>
              <a:gdLst>
                <a:gd name="T0" fmla="*/ 547 w 547"/>
                <a:gd name="T1" fmla="*/ 706 h 1006"/>
                <a:gd name="T2" fmla="*/ 0 w 547"/>
                <a:gd name="T3" fmla="*/ 1006 h 1006"/>
                <a:gd name="T4" fmla="*/ 0 w 547"/>
                <a:gd name="T5" fmla="*/ 300 h 1006"/>
                <a:gd name="T6" fmla="*/ 547 w 547"/>
                <a:gd name="T7" fmla="*/ 0 h 1006"/>
                <a:gd name="T8" fmla="*/ 547 w 547"/>
                <a:gd name="T9" fmla="*/ 706 h 1006"/>
              </a:gdLst>
              <a:ahLst/>
              <a:cxnLst>
                <a:cxn ang="0">
                  <a:pos x="T0" y="T1"/>
                </a:cxn>
                <a:cxn ang="0">
                  <a:pos x="T2" y="T3"/>
                </a:cxn>
                <a:cxn ang="0">
                  <a:pos x="T4" y="T5"/>
                </a:cxn>
                <a:cxn ang="0">
                  <a:pos x="T6" y="T7"/>
                </a:cxn>
                <a:cxn ang="0">
                  <a:pos x="T8" y="T9"/>
                </a:cxn>
              </a:cxnLst>
              <a:rect l="0" t="0" r="r" b="b"/>
              <a:pathLst>
                <a:path w="547" h="1006">
                  <a:moveTo>
                    <a:pt x="547" y="706"/>
                  </a:moveTo>
                  <a:lnTo>
                    <a:pt x="0" y="1006"/>
                  </a:lnTo>
                  <a:lnTo>
                    <a:pt x="0" y="300"/>
                  </a:lnTo>
                  <a:lnTo>
                    <a:pt x="547" y="0"/>
                  </a:lnTo>
                  <a:lnTo>
                    <a:pt x="547"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Shape 71">
              <a:extLst>
                <a:ext uri="{FF2B5EF4-FFF2-40B4-BE49-F238E27FC236}">
                  <a16:creationId xmlns:a16="http://schemas.microsoft.com/office/drawing/2014/main" id="{59FA4478-CD34-4951-980A-B0310D4783B5}"/>
                </a:ext>
              </a:extLst>
            </p:cNvPr>
            <p:cNvSpPr>
              <a:spLocks/>
            </p:cNvSpPr>
            <p:nvPr userDrawn="1"/>
          </p:nvSpPr>
          <p:spPr bwMode="ltGray">
            <a:xfrm>
              <a:off x="11895988" y="1771650"/>
              <a:ext cx="296013" cy="847641"/>
            </a:xfrm>
            <a:custGeom>
              <a:avLst/>
              <a:gdLst>
                <a:gd name="connsiteX0" fmla="*/ 0 w 296013"/>
                <a:gd name="connsiteY0" fmla="*/ 0 h 847641"/>
                <a:gd name="connsiteX1" fmla="*/ 296013 w 296013"/>
                <a:gd name="connsiteY1" fmla="*/ 162051 h 847641"/>
                <a:gd name="connsiteX2" fmla="*/ 296013 w 296013"/>
                <a:gd name="connsiteY2" fmla="*/ 847641 h 847641"/>
                <a:gd name="connsiteX3" fmla="*/ 0 w 296013"/>
                <a:gd name="connsiteY3" fmla="*/ 685590 h 847641"/>
              </a:gdLst>
              <a:ahLst/>
              <a:cxnLst>
                <a:cxn ang="0">
                  <a:pos x="connsiteX0" y="connsiteY0"/>
                </a:cxn>
                <a:cxn ang="0">
                  <a:pos x="connsiteX1" y="connsiteY1"/>
                </a:cxn>
                <a:cxn ang="0">
                  <a:pos x="connsiteX2" y="connsiteY2"/>
                </a:cxn>
                <a:cxn ang="0">
                  <a:pos x="connsiteX3" y="connsiteY3"/>
                </a:cxn>
              </a:cxnLst>
              <a:rect l="l" t="t" r="r" b="b"/>
              <a:pathLst>
                <a:path w="296013" h="847641">
                  <a:moveTo>
                    <a:pt x="0" y="0"/>
                  </a:moveTo>
                  <a:lnTo>
                    <a:pt x="296013" y="162051"/>
                  </a:lnTo>
                  <a:lnTo>
                    <a:pt x="296013" y="847641"/>
                  </a:lnTo>
                  <a:lnTo>
                    <a:pt x="0" y="685590"/>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73" name="Freeform: Shape 72">
              <a:extLst>
                <a:ext uri="{FF2B5EF4-FFF2-40B4-BE49-F238E27FC236}">
                  <a16:creationId xmlns:a16="http://schemas.microsoft.com/office/drawing/2014/main" id="{BF3C3C93-31C7-4E34-B536-46E2E5BB20EE}"/>
                </a:ext>
              </a:extLst>
            </p:cNvPr>
            <p:cNvSpPr>
              <a:spLocks/>
            </p:cNvSpPr>
            <p:nvPr userDrawn="1"/>
          </p:nvSpPr>
          <p:spPr bwMode="ltGray">
            <a:xfrm>
              <a:off x="11364800" y="2457240"/>
              <a:ext cx="827200" cy="593577"/>
            </a:xfrm>
            <a:custGeom>
              <a:avLst/>
              <a:gdLst>
                <a:gd name="connsiteX0" fmla="*/ 531141 w 827200"/>
                <a:gd name="connsiteY0" fmla="*/ 0 h 593577"/>
                <a:gd name="connsiteX1" fmla="*/ 827200 w 827200"/>
                <a:gd name="connsiteY1" fmla="*/ 162066 h 593577"/>
                <a:gd name="connsiteX2" fmla="*/ 827200 w 827200"/>
                <a:gd name="connsiteY2" fmla="*/ 425095 h 593577"/>
                <a:gd name="connsiteX3" fmla="*/ 529758 w 827200"/>
                <a:gd name="connsiteY3" fmla="*/ 593577 h 593577"/>
                <a:gd name="connsiteX4" fmla="*/ 0 w 827200"/>
                <a:gd name="connsiteY4" fmla="*/ 291334 h 593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7200" h="593577">
                  <a:moveTo>
                    <a:pt x="531141" y="0"/>
                  </a:moveTo>
                  <a:lnTo>
                    <a:pt x="827200" y="162066"/>
                  </a:lnTo>
                  <a:lnTo>
                    <a:pt x="827200" y="425095"/>
                  </a:lnTo>
                  <a:lnTo>
                    <a:pt x="529758" y="593577"/>
                  </a:lnTo>
                  <a:lnTo>
                    <a:pt x="0" y="291334"/>
                  </a:lnTo>
                  <a:close/>
                </a:path>
              </a:pathLst>
            </a:custGeom>
            <a:solidFill>
              <a:srgbClr val="303030"/>
            </a:solidFill>
            <a:ln w="9525">
              <a:solidFill>
                <a:srgbClr val="303030"/>
              </a:solidFill>
              <a:round/>
              <a:headEnd/>
              <a:tailEnd/>
            </a:ln>
          </p:spPr>
          <p:txBody>
            <a:bodyPr vert="horz" wrap="square" lIns="91440" tIns="45720" rIns="91440" bIns="45720" numCol="1" anchor="t" anchorCtr="0" compatLnSpc="1">
              <a:prstTxWarp prst="textNoShape">
                <a:avLst/>
              </a:prstTxWarp>
              <a:noAutofit/>
            </a:bodyPr>
            <a:lstStyle/>
            <a:p>
              <a:pPr lvl="0"/>
              <a:endParaRPr lang="en-US"/>
            </a:p>
          </p:txBody>
        </p:sp>
        <p:sp>
          <p:nvSpPr>
            <p:cNvPr id="74" name="Freeform 21">
              <a:extLst>
                <a:ext uri="{FF2B5EF4-FFF2-40B4-BE49-F238E27FC236}">
                  <a16:creationId xmlns:a16="http://schemas.microsoft.com/office/drawing/2014/main" id="{0823D6EC-7859-4E8F-B997-349444F522F3}"/>
                </a:ext>
              </a:extLst>
            </p:cNvPr>
            <p:cNvSpPr>
              <a:spLocks/>
            </p:cNvSpPr>
            <p:nvPr userDrawn="1"/>
          </p:nvSpPr>
          <p:spPr bwMode="ltGray">
            <a:xfrm>
              <a:off x="10316024" y="4400391"/>
              <a:ext cx="531187" cy="976917"/>
            </a:xfrm>
            <a:custGeom>
              <a:avLst/>
              <a:gdLst>
                <a:gd name="T0" fmla="*/ 547 w 547"/>
                <a:gd name="T1" fmla="*/ 707 h 1006"/>
                <a:gd name="T2" fmla="*/ 0 w 547"/>
                <a:gd name="T3" fmla="*/ 1006 h 1006"/>
                <a:gd name="T4" fmla="*/ 0 w 547"/>
                <a:gd name="T5" fmla="*/ 300 h 1006"/>
                <a:gd name="T6" fmla="*/ 547 w 547"/>
                <a:gd name="T7" fmla="*/ 0 h 1006"/>
                <a:gd name="T8" fmla="*/ 547 w 547"/>
                <a:gd name="T9" fmla="*/ 707 h 1006"/>
              </a:gdLst>
              <a:ahLst/>
              <a:cxnLst>
                <a:cxn ang="0">
                  <a:pos x="T0" y="T1"/>
                </a:cxn>
                <a:cxn ang="0">
                  <a:pos x="T2" y="T3"/>
                </a:cxn>
                <a:cxn ang="0">
                  <a:pos x="T4" y="T5"/>
                </a:cxn>
                <a:cxn ang="0">
                  <a:pos x="T6" y="T7"/>
                </a:cxn>
                <a:cxn ang="0">
                  <a:pos x="T8" y="T9"/>
                </a:cxn>
              </a:cxnLst>
              <a:rect l="0" t="0" r="r" b="b"/>
              <a:pathLst>
                <a:path w="547" h="1006">
                  <a:moveTo>
                    <a:pt x="547" y="707"/>
                  </a:moveTo>
                  <a:lnTo>
                    <a:pt x="0" y="1006"/>
                  </a:lnTo>
                  <a:lnTo>
                    <a:pt x="0" y="300"/>
                  </a:lnTo>
                  <a:lnTo>
                    <a:pt x="547" y="0"/>
                  </a:lnTo>
                  <a:lnTo>
                    <a:pt x="547" y="707"/>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22">
              <a:extLst>
                <a:ext uri="{FF2B5EF4-FFF2-40B4-BE49-F238E27FC236}">
                  <a16:creationId xmlns:a16="http://schemas.microsoft.com/office/drawing/2014/main" id="{6CB27EA3-EC8E-4F6B-B629-083D47C701E0}"/>
                </a:ext>
              </a:extLst>
            </p:cNvPr>
            <p:cNvSpPr>
              <a:spLocks/>
            </p:cNvSpPr>
            <p:nvPr userDrawn="1"/>
          </p:nvSpPr>
          <p:spPr bwMode="ltGray">
            <a:xfrm>
              <a:off x="10847210" y="4400391"/>
              <a:ext cx="532157" cy="976917"/>
            </a:xfrm>
            <a:custGeom>
              <a:avLst/>
              <a:gdLst>
                <a:gd name="T0" fmla="*/ 0 w 548"/>
                <a:gd name="T1" fmla="*/ 707 h 1006"/>
                <a:gd name="T2" fmla="*/ 548 w 548"/>
                <a:gd name="T3" fmla="*/ 1006 h 1006"/>
                <a:gd name="T4" fmla="*/ 548 w 548"/>
                <a:gd name="T5" fmla="*/ 300 h 1006"/>
                <a:gd name="T6" fmla="*/ 0 w 548"/>
                <a:gd name="T7" fmla="*/ 0 h 1006"/>
                <a:gd name="T8" fmla="*/ 0 w 548"/>
                <a:gd name="T9" fmla="*/ 707 h 1006"/>
              </a:gdLst>
              <a:ahLst/>
              <a:cxnLst>
                <a:cxn ang="0">
                  <a:pos x="T0" y="T1"/>
                </a:cxn>
                <a:cxn ang="0">
                  <a:pos x="T2" y="T3"/>
                </a:cxn>
                <a:cxn ang="0">
                  <a:pos x="T4" y="T5"/>
                </a:cxn>
                <a:cxn ang="0">
                  <a:pos x="T6" y="T7"/>
                </a:cxn>
                <a:cxn ang="0">
                  <a:pos x="T8" y="T9"/>
                </a:cxn>
              </a:cxnLst>
              <a:rect l="0" t="0" r="r" b="b"/>
              <a:pathLst>
                <a:path w="548" h="1006">
                  <a:moveTo>
                    <a:pt x="0" y="707"/>
                  </a:moveTo>
                  <a:lnTo>
                    <a:pt x="548" y="1006"/>
                  </a:lnTo>
                  <a:lnTo>
                    <a:pt x="548" y="300"/>
                  </a:lnTo>
                  <a:lnTo>
                    <a:pt x="0" y="0"/>
                  </a:lnTo>
                  <a:lnTo>
                    <a:pt x="0" y="707"/>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Freeform 23">
              <a:extLst>
                <a:ext uri="{FF2B5EF4-FFF2-40B4-BE49-F238E27FC236}">
                  <a16:creationId xmlns:a16="http://schemas.microsoft.com/office/drawing/2014/main" id="{6D0AFD7B-1ED2-4ED0-AD9D-DE457DC79354}"/>
                </a:ext>
              </a:extLst>
            </p:cNvPr>
            <p:cNvSpPr>
              <a:spLocks/>
            </p:cNvSpPr>
            <p:nvPr userDrawn="1"/>
          </p:nvSpPr>
          <p:spPr bwMode="ltGray">
            <a:xfrm>
              <a:off x="10316024" y="5086952"/>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Freeform 24">
              <a:extLst>
                <a:ext uri="{FF2B5EF4-FFF2-40B4-BE49-F238E27FC236}">
                  <a16:creationId xmlns:a16="http://schemas.microsoft.com/office/drawing/2014/main" id="{90ACDD35-148D-4651-AE5F-D6910312A6F1}"/>
                </a:ext>
              </a:extLst>
            </p:cNvPr>
            <p:cNvSpPr>
              <a:spLocks/>
            </p:cNvSpPr>
            <p:nvPr userDrawn="1"/>
          </p:nvSpPr>
          <p:spPr bwMode="ltGray">
            <a:xfrm>
              <a:off x="8720523" y="4697545"/>
              <a:ext cx="531187" cy="974975"/>
            </a:xfrm>
            <a:custGeom>
              <a:avLst/>
              <a:gdLst>
                <a:gd name="T0" fmla="*/ 547 w 547"/>
                <a:gd name="T1" fmla="*/ 705 h 1004"/>
                <a:gd name="T2" fmla="*/ 0 w 547"/>
                <a:gd name="T3" fmla="*/ 1004 h 1004"/>
                <a:gd name="T4" fmla="*/ 0 w 547"/>
                <a:gd name="T5" fmla="*/ 298 h 1004"/>
                <a:gd name="T6" fmla="*/ 547 w 547"/>
                <a:gd name="T7" fmla="*/ 0 h 1004"/>
                <a:gd name="T8" fmla="*/ 547 w 547"/>
                <a:gd name="T9" fmla="*/ 705 h 1004"/>
              </a:gdLst>
              <a:ahLst/>
              <a:cxnLst>
                <a:cxn ang="0">
                  <a:pos x="T0" y="T1"/>
                </a:cxn>
                <a:cxn ang="0">
                  <a:pos x="T2" y="T3"/>
                </a:cxn>
                <a:cxn ang="0">
                  <a:pos x="T4" y="T5"/>
                </a:cxn>
                <a:cxn ang="0">
                  <a:pos x="T6" y="T7"/>
                </a:cxn>
                <a:cxn ang="0">
                  <a:pos x="T8" y="T9"/>
                </a:cxn>
              </a:cxnLst>
              <a:rect l="0" t="0" r="r" b="b"/>
              <a:pathLst>
                <a:path w="547" h="1004">
                  <a:moveTo>
                    <a:pt x="547" y="705"/>
                  </a:moveTo>
                  <a:lnTo>
                    <a:pt x="0" y="1004"/>
                  </a:lnTo>
                  <a:lnTo>
                    <a:pt x="0" y="298"/>
                  </a:lnTo>
                  <a:lnTo>
                    <a:pt x="547" y="0"/>
                  </a:lnTo>
                  <a:lnTo>
                    <a:pt x="547" y="705"/>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Freeform 25">
              <a:extLst>
                <a:ext uri="{FF2B5EF4-FFF2-40B4-BE49-F238E27FC236}">
                  <a16:creationId xmlns:a16="http://schemas.microsoft.com/office/drawing/2014/main" id="{9AB5307B-9D80-439E-9AB9-DCE501AEDD3F}"/>
                </a:ext>
              </a:extLst>
            </p:cNvPr>
            <p:cNvSpPr>
              <a:spLocks/>
            </p:cNvSpPr>
            <p:nvPr userDrawn="1"/>
          </p:nvSpPr>
          <p:spPr bwMode="ltGray">
            <a:xfrm>
              <a:off x="9251709" y="4697545"/>
              <a:ext cx="532157" cy="974975"/>
            </a:xfrm>
            <a:custGeom>
              <a:avLst/>
              <a:gdLst>
                <a:gd name="T0" fmla="*/ 0 w 548"/>
                <a:gd name="T1" fmla="*/ 705 h 1004"/>
                <a:gd name="T2" fmla="*/ 548 w 548"/>
                <a:gd name="T3" fmla="*/ 1004 h 1004"/>
                <a:gd name="T4" fmla="*/ 548 w 548"/>
                <a:gd name="T5" fmla="*/ 298 h 1004"/>
                <a:gd name="T6" fmla="*/ 0 w 548"/>
                <a:gd name="T7" fmla="*/ 0 h 1004"/>
                <a:gd name="T8" fmla="*/ 0 w 548"/>
                <a:gd name="T9" fmla="*/ 705 h 1004"/>
              </a:gdLst>
              <a:ahLst/>
              <a:cxnLst>
                <a:cxn ang="0">
                  <a:pos x="T0" y="T1"/>
                </a:cxn>
                <a:cxn ang="0">
                  <a:pos x="T2" y="T3"/>
                </a:cxn>
                <a:cxn ang="0">
                  <a:pos x="T4" y="T5"/>
                </a:cxn>
                <a:cxn ang="0">
                  <a:pos x="T6" y="T7"/>
                </a:cxn>
                <a:cxn ang="0">
                  <a:pos x="T8" y="T9"/>
                </a:cxn>
              </a:cxnLst>
              <a:rect l="0" t="0" r="r" b="b"/>
              <a:pathLst>
                <a:path w="548" h="1004">
                  <a:moveTo>
                    <a:pt x="0" y="705"/>
                  </a:moveTo>
                  <a:lnTo>
                    <a:pt x="548" y="1004"/>
                  </a:lnTo>
                  <a:lnTo>
                    <a:pt x="548" y="298"/>
                  </a:lnTo>
                  <a:lnTo>
                    <a:pt x="0" y="0"/>
                  </a:lnTo>
                  <a:lnTo>
                    <a:pt x="0" y="705"/>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Freeform 26">
              <a:extLst>
                <a:ext uri="{FF2B5EF4-FFF2-40B4-BE49-F238E27FC236}">
                  <a16:creationId xmlns:a16="http://schemas.microsoft.com/office/drawing/2014/main" id="{FE5C8C41-8064-491D-918F-5182AA10092D}"/>
                </a:ext>
              </a:extLst>
            </p:cNvPr>
            <p:cNvSpPr>
              <a:spLocks/>
            </p:cNvSpPr>
            <p:nvPr userDrawn="1"/>
          </p:nvSpPr>
          <p:spPr bwMode="ltGray">
            <a:xfrm>
              <a:off x="8720523" y="5382163"/>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80" name="Rectangle 79">
            <a:extLst>
              <a:ext uri="{FF2B5EF4-FFF2-40B4-BE49-F238E27FC236}">
                <a16:creationId xmlns:a16="http://schemas.microsoft.com/office/drawing/2014/main" id="{675737AF-08D7-46E7-A6B2-D93E2B2758E0}"/>
              </a:ext>
            </a:extLst>
          </p:cNvPr>
          <p:cNvSpPr/>
          <p:nvPr userDrawn="1"/>
        </p:nvSpPr>
        <p:spPr bwMode="white">
          <a:xfrm>
            <a:off x="5791479" y="3074916"/>
            <a:ext cx="2321486" cy="1405513"/>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Learn.</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Connect.</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Explore.</a:t>
            </a:r>
          </a:p>
        </p:txBody>
      </p:sp>
      <p:pic>
        <p:nvPicPr>
          <p:cNvPr id="81" name="Graphic 80">
            <a:extLst>
              <a:ext uri="{FF2B5EF4-FFF2-40B4-BE49-F238E27FC236}">
                <a16:creationId xmlns:a16="http://schemas.microsoft.com/office/drawing/2014/main" id="{A2115767-F785-4332-BA47-8DA7FD22C272}"/>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white">
          <a:xfrm>
            <a:off x="1174192" y="3183752"/>
            <a:ext cx="2712307" cy="1367241"/>
          </a:xfrm>
          <a:prstGeom prst="rect">
            <a:avLst/>
          </a:prstGeom>
          <a:effectLst/>
        </p:spPr>
      </p:pic>
    </p:spTree>
    <p:extLst>
      <p:ext uri="{BB962C8B-B14F-4D97-AF65-F5344CB8AC3E}">
        <p14:creationId xmlns:p14="http://schemas.microsoft.com/office/powerpoint/2010/main" val="246806621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p:cSld name="TitleSlide">
    <p:bg>
      <p:bgPr>
        <a:solidFill>
          <a:schemeClr val="accent3"/>
        </a:solidFill>
        <a:effectLst/>
      </p:bgPr>
    </p:bg>
    <p:spTree>
      <p:nvGrpSpPr>
        <p:cNvPr id="1" name=""/>
        <p:cNvGrpSpPr/>
        <p:nvPr/>
      </p:nvGrpSpPr>
      <p:grpSpPr>
        <a:xfrm>
          <a:off x="0" y="0"/>
          <a:ext cx="0" cy="0"/>
          <a:chOff x="0" y="0"/>
          <a:chExt cx="0" cy="0"/>
        </a:xfrm>
      </p:grpSpPr>
      <p:pic>
        <p:nvPicPr>
          <p:cNvPr id="7" name="MS logo gray - EMF">
            <a:extLst>
              <a:ext uri="{FF2B5EF4-FFF2-40B4-BE49-F238E27FC236}">
                <a16:creationId xmlns:a16="http://schemas.microsoft.com/office/drawing/2014/main" id="{DDC08157-A48C-4ACA-A5BB-EE2A866E10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black">
          <a:xfrm>
            <a:off x="605303" y="585788"/>
            <a:ext cx="1324234"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a:prstGeom prst="rect">
            <a:avLst/>
          </a:prstGeom>
        </p:spPr>
        <p:txBody>
          <a:bodyPr anchor="b" anchorCtr="0">
            <a:spAutoFit/>
          </a:bodyPr>
          <a:lstStyle>
            <a:lvl1pPr algn="l">
              <a:defRPr/>
            </a:lvl1pPr>
          </a:lstStyle>
          <a:p>
            <a:r>
              <a:rPr lang="en-US"/>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146304"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276999"/>
          </a:xfrm>
          <a:solidFill>
            <a:schemeClr val="accent3">
              <a:alpha val="75000"/>
            </a:schemeClr>
          </a:solidFill>
        </p:spPr>
        <p:txBody>
          <a:bodyPr/>
          <a:lstStyle>
            <a:lvl1pPr marL="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solidFill>
                  <a:schemeClr val="tx1"/>
                </a:solidFill>
                <a:latin typeface="+mj-lt"/>
                <a:ea typeface="+mn-ea"/>
                <a:cs typeface="Segoe UI Semilight" panose="020B0402040204020203" pitchFamily="34" charset="0"/>
              </a:defRPr>
            </a:lvl1pPr>
          </a:lstStyle>
          <a:p>
            <a:pPr lvl="0"/>
            <a:r>
              <a:rPr lang="en-US">
                <a:latin typeface="+mj-lt"/>
              </a:rPr>
              <a:t>Session code here</a:t>
            </a:r>
            <a:endParaRPr lang="en-US"/>
          </a:p>
        </p:txBody>
      </p:sp>
      <p:grpSp>
        <p:nvGrpSpPr>
          <p:cNvPr id="35" name="Group 34">
            <a:extLst>
              <a:ext uri="{FF2B5EF4-FFF2-40B4-BE49-F238E27FC236}">
                <a16:creationId xmlns:a16="http://schemas.microsoft.com/office/drawing/2014/main" id="{83A65528-BEA6-4455-89DF-356D30F1C2A5}"/>
              </a:ext>
            </a:extLst>
          </p:cNvPr>
          <p:cNvGrpSpPr/>
          <p:nvPr userDrawn="1"/>
        </p:nvGrpSpPr>
        <p:grpSpPr bwMode="ltGray">
          <a:xfrm>
            <a:off x="8710812" y="2368232"/>
            <a:ext cx="3481189" cy="4196081"/>
            <a:chOff x="8710812" y="1771650"/>
            <a:chExt cx="3481189" cy="4196081"/>
          </a:xfrm>
        </p:grpSpPr>
        <p:sp>
          <p:nvSpPr>
            <p:cNvPr id="36" name="Freeform 5">
              <a:extLst>
                <a:ext uri="{FF2B5EF4-FFF2-40B4-BE49-F238E27FC236}">
                  <a16:creationId xmlns:a16="http://schemas.microsoft.com/office/drawing/2014/main" id="{B11C373F-A409-44E6-9C7C-EE4AF88C98C0}"/>
                </a:ext>
              </a:extLst>
            </p:cNvPr>
            <p:cNvSpPr>
              <a:spLocks/>
            </p:cNvSpPr>
            <p:nvPr userDrawn="1"/>
          </p:nvSpPr>
          <p:spPr bwMode="ltGray">
            <a:xfrm>
              <a:off x="9246854" y="3720628"/>
              <a:ext cx="531187" cy="974975"/>
            </a:xfrm>
            <a:custGeom>
              <a:avLst/>
              <a:gdLst>
                <a:gd name="T0" fmla="*/ 547 w 547"/>
                <a:gd name="T1" fmla="*/ 704 h 1004"/>
                <a:gd name="T2" fmla="*/ 0 w 547"/>
                <a:gd name="T3" fmla="*/ 1004 h 1004"/>
                <a:gd name="T4" fmla="*/ 0 w 547"/>
                <a:gd name="T5" fmla="*/ 300 h 1004"/>
                <a:gd name="T6" fmla="*/ 547 w 547"/>
                <a:gd name="T7" fmla="*/ 0 h 1004"/>
                <a:gd name="T8" fmla="*/ 547 w 547"/>
                <a:gd name="T9" fmla="*/ 704 h 1004"/>
              </a:gdLst>
              <a:ahLst/>
              <a:cxnLst>
                <a:cxn ang="0">
                  <a:pos x="T0" y="T1"/>
                </a:cxn>
                <a:cxn ang="0">
                  <a:pos x="T2" y="T3"/>
                </a:cxn>
                <a:cxn ang="0">
                  <a:pos x="T4" y="T5"/>
                </a:cxn>
                <a:cxn ang="0">
                  <a:pos x="T6" y="T7"/>
                </a:cxn>
                <a:cxn ang="0">
                  <a:pos x="T8" y="T9"/>
                </a:cxn>
              </a:cxnLst>
              <a:rect l="0" t="0" r="r" b="b"/>
              <a:pathLst>
                <a:path w="547" h="1004">
                  <a:moveTo>
                    <a:pt x="547" y="704"/>
                  </a:moveTo>
                  <a:lnTo>
                    <a:pt x="0" y="1004"/>
                  </a:lnTo>
                  <a:lnTo>
                    <a:pt x="0" y="300"/>
                  </a:lnTo>
                  <a:lnTo>
                    <a:pt x="547" y="0"/>
                  </a:lnTo>
                  <a:lnTo>
                    <a:pt x="547" y="704"/>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6">
              <a:extLst>
                <a:ext uri="{FF2B5EF4-FFF2-40B4-BE49-F238E27FC236}">
                  <a16:creationId xmlns:a16="http://schemas.microsoft.com/office/drawing/2014/main" id="{2AA8092B-E8F2-4E17-A12B-B3C1EBF03616}"/>
                </a:ext>
              </a:extLst>
            </p:cNvPr>
            <p:cNvSpPr>
              <a:spLocks/>
            </p:cNvSpPr>
            <p:nvPr userDrawn="1"/>
          </p:nvSpPr>
          <p:spPr bwMode="ltGray">
            <a:xfrm>
              <a:off x="9778040" y="3720628"/>
              <a:ext cx="532157" cy="974975"/>
            </a:xfrm>
            <a:custGeom>
              <a:avLst/>
              <a:gdLst>
                <a:gd name="T0" fmla="*/ 0 w 548"/>
                <a:gd name="T1" fmla="*/ 704 h 1004"/>
                <a:gd name="T2" fmla="*/ 548 w 548"/>
                <a:gd name="T3" fmla="*/ 1004 h 1004"/>
                <a:gd name="T4" fmla="*/ 548 w 548"/>
                <a:gd name="T5" fmla="*/ 300 h 1004"/>
                <a:gd name="T6" fmla="*/ 0 w 548"/>
                <a:gd name="T7" fmla="*/ 0 h 1004"/>
                <a:gd name="T8" fmla="*/ 0 w 548"/>
                <a:gd name="T9" fmla="*/ 704 h 1004"/>
              </a:gdLst>
              <a:ahLst/>
              <a:cxnLst>
                <a:cxn ang="0">
                  <a:pos x="T0" y="T1"/>
                </a:cxn>
                <a:cxn ang="0">
                  <a:pos x="T2" y="T3"/>
                </a:cxn>
                <a:cxn ang="0">
                  <a:pos x="T4" y="T5"/>
                </a:cxn>
                <a:cxn ang="0">
                  <a:pos x="T6" y="T7"/>
                </a:cxn>
                <a:cxn ang="0">
                  <a:pos x="T8" y="T9"/>
                </a:cxn>
              </a:cxnLst>
              <a:rect l="0" t="0" r="r" b="b"/>
              <a:pathLst>
                <a:path w="548" h="1004">
                  <a:moveTo>
                    <a:pt x="0" y="704"/>
                  </a:moveTo>
                  <a:lnTo>
                    <a:pt x="548" y="1004"/>
                  </a:lnTo>
                  <a:lnTo>
                    <a:pt x="548" y="300"/>
                  </a:lnTo>
                  <a:lnTo>
                    <a:pt x="0" y="0"/>
                  </a:lnTo>
                  <a:lnTo>
                    <a:pt x="0" y="704"/>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7">
              <a:extLst>
                <a:ext uri="{FF2B5EF4-FFF2-40B4-BE49-F238E27FC236}">
                  <a16:creationId xmlns:a16="http://schemas.microsoft.com/office/drawing/2014/main" id="{A0C6E152-5A92-436C-8386-9978D15BEB79}"/>
                </a:ext>
              </a:extLst>
            </p:cNvPr>
            <p:cNvSpPr>
              <a:spLocks/>
            </p:cNvSpPr>
            <p:nvPr userDrawn="1"/>
          </p:nvSpPr>
          <p:spPr bwMode="ltGray">
            <a:xfrm>
              <a:off x="9246854" y="4404276"/>
              <a:ext cx="1063344" cy="586538"/>
            </a:xfrm>
            <a:custGeom>
              <a:avLst/>
              <a:gdLst>
                <a:gd name="T0" fmla="*/ 547 w 1095"/>
                <a:gd name="T1" fmla="*/ 0 h 604"/>
                <a:gd name="T2" fmla="*/ 0 w 1095"/>
                <a:gd name="T3" fmla="*/ 300 h 604"/>
                <a:gd name="T4" fmla="*/ 560 w 1095"/>
                <a:gd name="T5" fmla="*/ 604 h 604"/>
                <a:gd name="T6" fmla="*/ 1095 w 1095"/>
                <a:gd name="T7" fmla="*/ 300 h 604"/>
                <a:gd name="T8" fmla="*/ 547 w 1095"/>
                <a:gd name="T9" fmla="*/ 0 h 604"/>
              </a:gdLst>
              <a:ahLst/>
              <a:cxnLst>
                <a:cxn ang="0">
                  <a:pos x="T0" y="T1"/>
                </a:cxn>
                <a:cxn ang="0">
                  <a:pos x="T2" y="T3"/>
                </a:cxn>
                <a:cxn ang="0">
                  <a:pos x="T4" y="T5"/>
                </a:cxn>
                <a:cxn ang="0">
                  <a:pos x="T6" y="T7"/>
                </a:cxn>
                <a:cxn ang="0">
                  <a:pos x="T8" y="T9"/>
                </a:cxn>
              </a:cxnLst>
              <a:rect l="0" t="0" r="r" b="b"/>
              <a:pathLst>
                <a:path w="1095" h="604">
                  <a:moveTo>
                    <a:pt x="547" y="0"/>
                  </a:moveTo>
                  <a:lnTo>
                    <a:pt x="0" y="300"/>
                  </a:lnTo>
                  <a:lnTo>
                    <a:pt x="560" y="604"/>
                  </a:lnTo>
                  <a:lnTo>
                    <a:pt x="1095" y="300"/>
                  </a:lnTo>
                  <a:lnTo>
                    <a:pt x="547" y="0"/>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8">
              <a:extLst>
                <a:ext uri="{FF2B5EF4-FFF2-40B4-BE49-F238E27FC236}">
                  <a16:creationId xmlns:a16="http://schemas.microsoft.com/office/drawing/2014/main" id="{F74C3E44-6DE7-4382-A69C-C886BBA18E22}"/>
                </a:ext>
              </a:extLst>
            </p:cNvPr>
            <p:cNvSpPr>
              <a:spLocks/>
            </p:cNvSpPr>
            <p:nvPr userDrawn="1"/>
          </p:nvSpPr>
          <p:spPr bwMode="ltGray">
            <a:xfrm>
              <a:off x="8710812"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9">
              <a:extLst>
                <a:ext uri="{FF2B5EF4-FFF2-40B4-BE49-F238E27FC236}">
                  <a16:creationId xmlns:a16="http://schemas.microsoft.com/office/drawing/2014/main" id="{C4BEFC2F-6009-4430-B283-E24A11145668}"/>
                </a:ext>
              </a:extLst>
            </p:cNvPr>
            <p:cNvSpPr>
              <a:spLocks/>
            </p:cNvSpPr>
            <p:nvPr userDrawn="1"/>
          </p:nvSpPr>
          <p:spPr bwMode="ltGray">
            <a:xfrm>
              <a:off x="9242969" y="2748567"/>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10">
              <a:extLst>
                <a:ext uri="{FF2B5EF4-FFF2-40B4-BE49-F238E27FC236}">
                  <a16:creationId xmlns:a16="http://schemas.microsoft.com/office/drawing/2014/main" id="{6AB6A802-8716-4699-967F-7193E06B96BC}"/>
                </a:ext>
              </a:extLst>
            </p:cNvPr>
            <p:cNvSpPr>
              <a:spLocks/>
            </p:cNvSpPr>
            <p:nvPr userDrawn="1"/>
          </p:nvSpPr>
          <p:spPr bwMode="ltGray">
            <a:xfrm>
              <a:off x="8710812" y="3434156"/>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11">
              <a:extLst>
                <a:ext uri="{FF2B5EF4-FFF2-40B4-BE49-F238E27FC236}">
                  <a16:creationId xmlns:a16="http://schemas.microsoft.com/office/drawing/2014/main" id="{9A8CCA96-2AD8-4343-A8A1-BF2AEECE1A8B}"/>
                </a:ext>
              </a:extLst>
            </p:cNvPr>
            <p:cNvSpPr>
              <a:spLocks/>
            </p:cNvSpPr>
            <p:nvPr userDrawn="1"/>
          </p:nvSpPr>
          <p:spPr bwMode="ltGray">
            <a:xfrm>
              <a:off x="9773185"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12">
              <a:extLst>
                <a:ext uri="{FF2B5EF4-FFF2-40B4-BE49-F238E27FC236}">
                  <a16:creationId xmlns:a16="http://schemas.microsoft.com/office/drawing/2014/main" id="{BF3EEB20-C459-4356-898E-B99931BA14A7}"/>
                </a:ext>
              </a:extLst>
            </p:cNvPr>
            <p:cNvSpPr>
              <a:spLocks/>
            </p:cNvSpPr>
            <p:nvPr userDrawn="1"/>
          </p:nvSpPr>
          <p:spPr bwMode="ltGray">
            <a:xfrm>
              <a:off x="9773185" y="3434157"/>
              <a:ext cx="1063345"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 name="connsiteX0" fmla="*/ 5005 w 10000"/>
                <a:gd name="connsiteY0" fmla="*/ 0 h 10000"/>
                <a:gd name="connsiteX1" fmla="*/ 0 w 10000"/>
                <a:gd name="connsiteY1" fmla="*/ 4967 h 10000"/>
                <a:gd name="connsiteX2" fmla="*/ 5048 w 10000"/>
                <a:gd name="connsiteY2" fmla="*/ 10000 h 10000"/>
                <a:gd name="connsiteX3" fmla="*/ 10000 w 10000"/>
                <a:gd name="connsiteY3" fmla="*/ 4967 h 10000"/>
                <a:gd name="connsiteX4" fmla="*/ 5005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5005" y="0"/>
                  </a:moveTo>
                  <a:lnTo>
                    <a:pt x="0" y="4967"/>
                  </a:lnTo>
                  <a:lnTo>
                    <a:pt x="5048" y="10000"/>
                  </a:lnTo>
                  <a:lnTo>
                    <a:pt x="10000" y="4967"/>
                  </a:lnTo>
                  <a:lnTo>
                    <a:pt x="5005"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3">
              <a:extLst>
                <a:ext uri="{FF2B5EF4-FFF2-40B4-BE49-F238E27FC236}">
                  <a16:creationId xmlns:a16="http://schemas.microsoft.com/office/drawing/2014/main" id="{2D0EBF3F-921B-4D45-8016-0E5E4C159040}"/>
                </a:ext>
              </a:extLst>
            </p:cNvPr>
            <p:cNvSpPr>
              <a:spLocks/>
            </p:cNvSpPr>
            <p:nvPr userDrawn="1"/>
          </p:nvSpPr>
          <p:spPr bwMode="ltGray">
            <a:xfrm>
              <a:off x="11361823" y="2748566"/>
              <a:ext cx="534332" cy="982635"/>
            </a:xfrm>
            <a:custGeom>
              <a:avLst/>
              <a:gdLst>
                <a:gd name="T0" fmla="*/ 0 w 548"/>
                <a:gd name="T1" fmla="*/ 706 h 1006"/>
                <a:gd name="T2" fmla="*/ 548 w 548"/>
                <a:gd name="T3" fmla="*/ 1006 h 1006"/>
                <a:gd name="T4" fmla="*/ 548 w 548"/>
                <a:gd name="T5" fmla="*/ 300 h 1006"/>
                <a:gd name="T6" fmla="*/ 0 w 548"/>
                <a:gd name="T7" fmla="*/ 0 h 1006"/>
                <a:gd name="T8" fmla="*/ 0 w 548"/>
                <a:gd name="T9" fmla="*/ 706 h 1006"/>
              </a:gdLst>
              <a:ahLst/>
              <a:cxnLst>
                <a:cxn ang="0">
                  <a:pos x="T0" y="T1"/>
                </a:cxn>
                <a:cxn ang="0">
                  <a:pos x="T2" y="T3"/>
                </a:cxn>
                <a:cxn ang="0">
                  <a:pos x="T4" y="T5"/>
                </a:cxn>
                <a:cxn ang="0">
                  <a:pos x="T6" y="T7"/>
                </a:cxn>
                <a:cxn ang="0">
                  <a:pos x="T8" y="T9"/>
                </a:cxn>
              </a:cxnLst>
              <a:rect l="0" t="0" r="r" b="b"/>
              <a:pathLst>
                <a:path w="548" h="1006">
                  <a:moveTo>
                    <a:pt x="0" y="706"/>
                  </a:moveTo>
                  <a:lnTo>
                    <a:pt x="548" y="1006"/>
                  </a:lnTo>
                  <a:lnTo>
                    <a:pt x="548" y="300"/>
                  </a:lnTo>
                  <a:lnTo>
                    <a:pt x="0" y="0"/>
                  </a:lnTo>
                  <a:lnTo>
                    <a:pt x="0" y="706"/>
                  </a:lnTo>
                  <a:close/>
                </a:path>
              </a:pathLst>
            </a:custGeom>
            <a:solidFill>
              <a:srgbClr val="303030"/>
            </a:solidFill>
            <a:ln w="9525">
              <a:noFill/>
              <a:round/>
              <a:headEnd/>
              <a:tailEnd/>
            </a:ln>
          </p:spPr>
          <p:txBody>
            <a:bodyPr vert="horz" wrap="square" lIns="91440" tIns="45720" rIns="91440" bIns="45720" numCol="1" anchor="t" anchorCtr="0" compatLnSpc="1">
              <a:prstTxWarp prst="textNoShape">
                <a:avLst/>
              </a:prstTxWarp>
            </a:bodyPr>
            <a:lstStyle/>
            <a:p>
              <a:pPr lvl="0"/>
              <a:endParaRPr lang="en-US"/>
            </a:p>
          </p:txBody>
        </p:sp>
        <p:sp>
          <p:nvSpPr>
            <p:cNvPr id="45" name="Freeform 14">
              <a:extLst>
                <a:ext uri="{FF2B5EF4-FFF2-40B4-BE49-F238E27FC236}">
                  <a16:creationId xmlns:a16="http://schemas.microsoft.com/office/drawing/2014/main" id="{546A93D8-C295-4C30-9892-0FF8440B115F}"/>
                </a:ext>
              </a:extLst>
            </p:cNvPr>
            <p:cNvSpPr>
              <a:spLocks/>
            </p:cNvSpPr>
            <p:nvPr userDrawn="1"/>
          </p:nvSpPr>
          <p:spPr bwMode="ltGray">
            <a:xfrm>
              <a:off x="10833616" y="3434158"/>
              <a:ext cx="1060195" cy="586539"/>
            </a:xfrm>
            <a:custGeom>
              <a:avLst/>
              <a:gdLst>
                <a:gd name="T0" fmla="*/ 548 w 1096"/>
                <a:gd name="T1" fmla="*/ 0 h 604"/>
                <a:gd name="T2" fmla="*/ 0 w 1096"/>
                <a:gd name="T3" fmla="*/ 300 h 604"/>
                <a:gd name="T4" fmla="*/ 560 w 1096"/>
                <a:gd name="T5" fmla="*/ 604 h 604"/>
                <a:gd name="T6" fmla="*/ 1096 w 1096"/>
                <a:gd name="T7" fmla="*/ 300 h 604"/>
                <a:gd name="T8" fmla="*/ 548 w 1096"/>
                <a:gd name="T9" fmla="*/ 0 h 604"/>
                <a:gd name="connsiteX0" fmla="*/ 5000 w 9956"/>
                <a:gd name="connsiteY0" fmla="*/ 0 h 10000"/>
                <a:gd name="connsiteX1" fmla="*/ 0 w 9956"/>
                <a:gd name="connsiteY1" fmla="*/ 4967 h 10000"/>
                <a:gd name="connsiteX2" fmla="*/ 5109 w 9956"/>
                <a:gd name="connsiteY2" fmla="*/ 10000 h 10000"/>
                <a:gd name="connsiteX3" fmla="*/ 9956 w 9956"/>
                <a:gd name="connsiteY3" fmla="*/ 4967 h 10000"/>
                <a:gd name="connsiteX4" fmla="*/ 5000 w 9956"/>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56" h="10000">
                  <a:moveTo>
                    <a:pt x="5000" y="0"/>
                  </a:moveTo>
                  <a:lnTo>
                    <a:pt x="0" y="4967"/>
                  </a:lnTo>
                  <a:lnTo>
                    <a:pt x="5109" y="10000"/>
                  </a:lnTo>
                  <a:lnTo>
                    <a:pt x="9956" y="4967"/>
                  </a:lnTo>
                  <a:lnTo>
                    <a:pt x="5000" y="0"/>
                  </a:lnTo>
                  <a:close/>
                </a:path>
              </a:pathLst>
            </a:custGeom>
            <a:solidFill>
              <a:srgbClr val="303030"/>
            </a:solidFill>
            <a:ln w="9525">
              <a:noFill/>
              <a:round/>
              <a:headEnd/>
              <a:tailEnd/>
            </a:ln>
          </p:spPr>
          <p:txBody>
            <a:bodyPr vert="horz" wrap="square" lIns="91440" tIns="45720" rIns="91440" bIns="45720" numCol="1" anchor="t" anchorCtr="0" compatLnSpc="1">
              <a:prstTxWarp prst="textNoShape">
                <a:avLst/>
              </a:prstTxWarp>
            </a:bodyPr>
            <a:lstStyle/>
            <a:p>
              <a:pPr lvl="0"/>
              <a:endParaRPr lang="en-US"/>
            </a:p>
          </p:txBody>
        </p:sp>
        <p:sp>
          <p:nvSpPr>
            <p:cNvPr id="46" name="Freeform 15">
              <a:extLst>
                <a:ext uri="{FF2B5EF4-FFF2-40B4-BE49-F238E27FC236}">
                  <a16:creationId xmlns:a16="http://schemas.microsoft.com/office/drawing/2014/main" id="{26D2C748-4059-4C5B-8A04-C78D924762EE}"/>
                </a:ext>
              </a:extLst>
            </p:cNvPr>
            <p:cNvSpPr>
              <a:spLocks/>
            </p:cNvSpPr>
            <p:nvPr userDrawn="1"/>
          </p:nvSpPr>
          <p:spPr bwMode="ltGray">
            <a:xfrm>
              <a:off x="10299515" y="1771650"/>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16">
              <a:extLst>
                <a:ext uri="{FF2B5EF4-FFF2-40B4-BE49-F238E27FC236}">
                  <a16:creationId xmlns:a16="http://schemas.microsoft.com/office/drawing/2014/main" id="{CAE58463-4DFA-46A0-BEED-FDDBBEA8E101}"/>
                </a:ext>
              </a:extLst>
            </p:cNvPr>
            <p:cNvSpPr>
              <a:spLocks/>
            </p:cNvSpPr>
            <p:nvPr userDrawn="1"/>
          </p:nvSpPr>
          <p:spPr bwMode="ltGray">
            <a:xfrm>
              <a:off x="10831673" y="1771650"/>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17">
              <a:extLst>
                <a:ext uri="{FF2B5EF4-FFF2-40B4-BE49-F238E27FC236}">
                  <a16:creationId xmlns:a16="http://schemas.microsoft.com/office/drawing/2014/main" id="{8605461F-8950-4448-8BCA-692C1D151D89}"/>
                </a:ext>
              </a:extLst>
            </p:cNvPr>
            <p:cNvSpPr>
              <a:spLocks/>
            </p:cNvSpPr>
            <p:nvPr userDrawn="1"/>
          </p:nvSpPr>
          <p:spPr bwMode="ltGray">
            <a:xfrm>
              <a:off x="10299515" y="2457240"/>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18">
              <a:extLst>
                <a:ext uri="{FF2B5EF4-FFF2-40B4-BE49-F238E27FC236}">
                  <a16:creationId xmlns:a16="http://schemas.microsoft.com/office/drawing/2014/main" id="{4CB9790C-410E-4188-BF4B-3B61BA1A87BA}"/>
                </a:ext>
              </a:extLst>
            </p:cNvPr>
            <p:cNvSpPr>
              <a:spLocks/>
            </p:cNvSpPr>
            <p:nvPr userDrawn="1"/>
          </p:nvSpPr>
          <p:spPr bwMode="ltGray">
            <a:xfrm>
              <a:off x="11364801" y="1771650"/>
              <a:ext cx="531187" cy="976917"/>
            </a:xfrm>
            <a:custGeom>
              <a:avLst/>
              <a:gdLst>
                <a:gd name="T0" fmla="*/ 547 w 547"/>
                <a:gd name="T1" fmla="*/ 706 h 1006"/>
                <a:gd name="T2" fmla="*/ 0 w 547"/>
                <a:gd name="T3" fmla="*/ 1006 h 1006"/>
                <a:gd name="T4" fmla="*/ 0 w 547"/>
                <a:gd name="T5" fmla="*/ 300 h 1006"/>
                <a:gd name="T6" fmla="*/ 547 w 547"/>
                <a:gd name="T7" fmla="*/ 0 h 1006"/>
                <a:gd name="T8" fmla="*/ 547 w 547"/>
                <a:gd name="T9" fmla="*/ 706 h 1006"/>
              </a:gdLst>
              <a:ahLst/>
              <a:cxnLst>
                <a:cxn ang="0">
                  <a:pos x="T0" y="T1"/>
                </a:cxn>
                <a:cxn ang="0">
                  <a:pos x="T2" y="T3"/>
                </a:cxn>
                <a:cxn ang="0">
                  <a:pos x="T4" y="T5"/>
                </a:cxn>
                <a:cxn ang="0">
                  <a:pos x="T6" y="T7"/>
                </a:cxn>
                <a:cxn ang="0">
                  <a:pos x="T8" y="T9"/>
                </a:cxn>
              </a:cxnLst>
              <a:rect l="0" t="0" r="r" b="b"/>
              <a:pathLst>
                <a:path w="547" h="1006">
                  <a:moveTo>
                    <a:pt x="547" y="706"/>
                  </a:moveTo>
                  <a:lnTo>
                    <a:pt x="0" y="1006"/>
                  </a:lnTo>
                  <a:lnTo>
                    <a:pt x="0" y="300"/>
                  </a:lnTo>
                  <a:lnTo>
                    <a:pt x="547" y="0"/>
                  </a:lnTo>
                  <a:lnTo>
                    <a:pt x="547"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Shape 49">
              <a:extLst>
                <a:ext uri="{FF2B5EF4-FFF2-40B4-BE49-F238E27FC236}">
                  <a16:creationId xmlns:a16="http://schemas.microsoft.com/office/drawing/2014/main" id="{97D1BD09-94AB-4626-AD6C-7425822C145E}"/>
                </a:ext>
              </a:extLst>
            </p:cNvPr>
            <p:cNvSpPr>
              <a:spLocks/>
            </p:cNvSpPr>
            <p:nvPr userDrawn="1"/>
          </p:nvSpPr>
          <p:spPr bwMode="ltGray">
            <a:xfrm>
              <a:off x="11895988" y="1771650"/>
              <a:ext cx="296013" cy="847641"/>
            </a:xfrm>
            <a:custGeom>
              <a:avLst/>
              <a:gdLst>
                <a:gd name="connsiteX0" fmla="*/ 0 w 296013"/>
                <a:gd name="connsiteY0" fmla="*/ 0 h 847641"/>
                <a:gd name="connsiteX1" fmla="*/ 296013 w 296013"/>
                <a:gd name="connsiteY1" fmla="*/ 162051 h 847641"/>
                <a:gd name="connsiteX2" fmla="*/ 296013 w 296013"/>
                <a:gd name="connsiteY2" fmla="*/ 847641 h 847641"/>
                <a:gd name="connsiteX3" fmla="*/ 0 w 296013"/>
                <a:gd name="connsiteY3" fmla="*/ 685590 h 847641"/>
              </a:gdLst>
              <a:ahLst/>
              <a:cxnLst>
                <a:cxn ang="0">
                  <a:pos x="connsiteX0" y="connsiteY0"/>
                </a:cxn>
                <a:cxn ang="0">
                  <a:pos x="connsiteX1" y="connsiteY1"/>
                </a:cxn>
                <a:cxn ang="0">
                  <a:pos x="connsiteX2" y="connsiteY2"/>
                </a:cxn>
                <a:cxn ang="0">
                  <a:pos x="connsiteX3" y="connsiteY3"/>
                </a:cxn>
              </a:cxnLst>
              <a:rect l="l" t="t" r="r" b="b"/>
              <a:pathLst>
                <a:path w="296013" h="847641">
                  <a:moveTo>
                    <a:pt x="0" y="0"/>
                  </a:moveTo>
                  <a:lnTo>
                    <a:pt x="296013" y="162051"/>
                  </a:lnTo>
                  <a:lnTo>
                    <a:pt x="296013" y="847641"/>
                  </a:lnTo>
                  <a:lnTo>
                    <a:pt x="0" y="685590"/>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51" name="Freeform: Shape 50">
              <a:extLst>
                <a:ext uri="{FF2B5EF4-FFF2-40B4-BE49-F238E27FC236}">
                  <a16:creationId xmlns:a16="http://schemas.microsoft.com/office/drawing/2014/main" id="{93D7ABCA-9E42-4EAA-B21B-31CE59A5E108}"/>
                </a:ext>
              </a:extLst>
            </p:cNvPr>
            <p:cNvSpPr>
              <a:spLocks/>
            </p:cNvSpPr>
            <p:nvPr userDrawn="1"/>
          </p:nvSpPr>
          <p:spPr bwMode="ltGray">
            <a:xfrm>
              <a:off x="11364800" y="2457240"/>
              <a:ext cx="827200" cy="593577"/>
            </a:xfrm>
            <a:custGeom>
              <a:avLst/>
              <a:gdLst>
                <a:gd name="connsiteX0" fmla="*/ 531141 w 827200"/>
                <a:gd name="connsiteY0" fmla="*/ 0 h 593577"/>
                <a:gd name="connsiteX1" fmla="*/ 827200 w 827200"/>
                <a:gd name="connsiteY1" fmla="*/ 162066 h 593577"/>
                <a:gd name="connsiteX2" fmla="*/ 827200 w 827200"/>
                <a:gd name="connsiteY2" fmla="*/ 425095 h 593577"/>
                <a:gd name="connsiteX3" fmla="*/ 529758 w 827200"/>
                <a:gd name="connsiteY3" fmla="*/ 593577 h 593577"/>
                <a:gd name="connsiteX4" fmla="*/ 0 w 827200"/>
                <a:gd name="connsiteY4" fmla="*/ 291334 h 593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7200" h="593577">
                  <a:moveTo>
                    <a:pt x="531141" y="0"/>
                  </a:moveTo>
                  <a:lnTo>
                    <a:pt x="827200" y="162066"/>
                  </a:lnTo>
                  <a:lnTo>
                    <a:pt x="827200" y="425095"/>
                  </a:lnTo>
                  <a:lnTo>
                    <a:pt x="529758" y="593577"/>
                  </a:lnTo>
                  <a:lnTo>
                    <a:pt x="0" y="291334"/>
                  </a:lnTo>
                  <a:close/>
                </a:path>
              </a:pathLst>
            </a:custGeom>
            <a:solidFill>
              <a:srgbClr val="303030"/>
            </a:solidFill>
            <a:ln w="9525">
              <a:solidFill>
                <a:srgbClr val="303030"/>
              </a:solidFill>
              <a:round/>
              <a:headEnd/>
              <a:tailEnd/>
            </a:ln>
          </p:spPr>
          <p:txBody>
            <a:bodyPr vert="horz" wrap="square" lIns="91440" tIns="45720" rIns="91440" bIns="45720" numCol="1" anchor="t" anchorCtr="0" compatLnSpc="1">
              <a:prstTxWarp prst="textNoShape">
                <a:avLst/>
              </a:prstTxWarp>
              <a:noAutofit/>
            </a:bodyPr>
            <a:lstStyle/>
            <a:p>
              <a:pPr lvl="0"/>
              <a:endParaRPr lang="en-US"/>
            </a:p>
          </p:txBody>
        </p:sp>
        <p:sp>
          <p:nvSpPr>
            <p:cNvPr id="52" name="Freeform 21">
              <a:extLst>
                <a:ext uri="{FF2B5EF4-FFF2-40B4-BE49-F238E27FC236}">
                  <a16:creationId xmlns:a16="http://schemas.microsoft.com/office/drawing/2014/main" id="{F705A26E-E647-465A-8FE3-92252DAF2378}"/>
                </a:ext>
              </a:extLst>
            </p:cNvPr>
            <p:cNvSpPr>
              <a:spLocks/>
            </p:cNvSpPr>
            <p:nvPr userDrawn="1"/>
          </p:nvSpPr>
          <p:spPr bwMode="ltGray">
            <a:xfrm>
              <a:off x="10316024" y="4400391"/>
              <a:ext cx="531187" cy="976917"/>
            </a:xfrm>
            <a:custGeom>
              <a:avLst/>
              <a:gdLst>
                <a:gd name="T0" fmla="*/ 547 w 547"/>
                <a:gd name="T1" fmla="*/ 707 h 1006"/>
                <a:gd name="T2" fmla="*/ 0 w 547"/>
                <a:gd name="T3" fmla="*/ 1006 h 1006"/>
                <a:gd name="T4" fmla="*/ 0 w 547"/>
                <a:gd name="T5" fmla="*/ 300 h 1006"/>
                <a:gd name="T6" fmla="*/ 547 w 547"/>
                <a:gd name="T7" fmla="*/ 0 h 1006"/>
                <a:gd name="T8" fmla="*/ 547 w 547"/>
                <a:gd name="T9" fmla="*/ 707 h 1006"/>
              </a:gdLst>
              <a:ahLst/>
              <a:cxnLst>
                <a:cxn ang="0">
                  <a:pos x="T0" y="T1"/>
                </a:cxn>
                <a:cxn ang="0">
                  <a:pos x="T2" y="T3"/>
                </a:cxn>
                <a:cxn ang="0">
                  <a:pos x="T4" y="T5"/>
                </a:cxn>
                <a:cxn ang="0">
                  <a:pos x="T6" y="T7"/>
                </a:cxn>
                <a:cxn ang="0">
                  <a:pos x="T8" y="T9"/>
                </a:cxn>
              </a:cxnLst>
              <a:rect l="0" t="0" r="r" b="b"/>
              <a:pathLst>
                <a:path w="547" h="1006">
                  <a:moveTo>
                    <a:pt x="547" y="707"/>
                  </a:moveTo>
                  <a:lnTo>
                    <a:pt x="0" y="1006"/>
                  </a:lnTo>
                  <a:lnTo>
                    <a:pt x="0" y="300"/>
                  </a:lnTo>
                  <a:lnTo>
                    <a:pt x="547" y="0"/>
                  </a:lnTo>
                  <a:lnTo>
                    <a:pt x="547" y="707"/>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22">
              <a:extLst>
                <a:ext uri="{FF2B5EF4-FFF2-40B4-BE49-F238E27FC236}">
                  <a16:creationId xmlns:a16="http://schemas.microsoft.com/office/drawing/2014/main" id="{0BF01532-DA86-4E85-83F5-990C4AFCA363}"/>
                </a:ext>
              </a:extLst>
            </p:cNvPr>
            <p:cNvSpPr>
              <a:spLocks/>
            </p:cNvSpPr>
            <p:nvPr userDrawn="1"/>
          </p:nvSpPr>
          <p:spPr bwMode="ltGray">
            <a:xfrm>
              <a:off x="10847210" y="4400391"/>
              <a:ext cx="532157" cy="976917"/>
            </a:xfrm>
            <a:custGeom>
              <a:avLst/>
              <a:gdLst>
                <a:gd name="T0" fmla="*/ 0 w 548"/>
                <a:gd name="T1" fmla="*/ 707 h 1006"/>
                <a:gd name="T2" fmla="*/ 548 w 548"/>
                <a:gd name="T3" fmla="*/ 1006 h 1006"/>
                <a:gd name="T4" fmla="*/ 548 w 548"/>
                <a:gd name="T5" fmla="*/ 300 h 1006"/>
                <a:gd name="T6" fmla="*/ 0 w 548"/>
                <a:gd name="T7" fmla="*/ 0 h 1006"/>
                <a:gd name="T8" fmla="*/ 0 w 548"/>
                <a:gd name="T9" fmla="*/ 707 h 1006"/>
              </a:gdLst>
              <a:ahLst/>
              <a:cxnLst>
                <a:cxn ang="0">
                  <a:pos x="T0" y="T1"/>
                </a:cxn>
                <a:cxn ang="0">
                  <a:pos x="T2" y="T3"/>
                </a:cxn>
                <a:cxn ang="0">
                  <a:pos x="T4" y="T5"/>
                </a:cxn>
                <a:cxn ang="0">
                  <a:pos x="T6" y="T7"/>
                </a:cxn>
                <a:cxn ang="0">
                  <a:pos x="T8" y="T9"/>
                </a:cxn>
              </a:cxnLst>
              <a:rect l="0" t="0" r="r" b="b"/>
              <a:pathLst>
                <a:path w="548" h="1006">
                  <a:moveTo>
                    <a:pt x="0" y="707"/>
                  </a:moveTo>
                  <a:lnTo>
                    <a:pt x="548" y="1006"/>
                  </a:lnTo>
                  <a:lnTo>
                    <a:pt x="548" y="300"/>
                  </a:lnTo>
                  <a:lnTo>
                    <a:pt x="0" y="0"/>
                  </a:lnTo>
                  <a:lnTo>
                    <a:pt x="0" y="707"/>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23">
              <a:extLst>
                <a:ext uri="{FF2B5EF4-FFF2-40B4-BE49-F238E27FC236}">
                  <a16:creationId xmlns:a16="http://schemas.microsoft.com/office/drawing/2014/main" id="{5AFC3DE0-77F2-454D-83FB-3A614CD3A3B7}"/>
                </a:ext>
              </a:extLst>
            </p:cNvPr>
            <p:cNvSpPr>
              <a:spLocks/>
            </p:cNvSpPr>
            <p:nvPr userDrawn="1"/>
          </p:nvSpPr>
          <p:spPr bwMode="ltGray">
            <a:xfrm>
              <a:off x="10316024" y="5086952"/>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24">
              <a:extLst>
                <a:ext uri="{FF2B5EF4-FFF2-40B4-BE49-F238E27FC236}">
                  <a16:creationId xmlns:a16="http://schemas.microsoft.com/office/drawing/2014/main" id="{C7D9EB1C-F4E6-452F-839C-EA1646D5158B}"/>
                </a:ext>
              </a:extLst>
            </p:cNvPr>
            <p:cNvSpPr>
              <a:spLocks/>
            </p:cNvSpPr>
            <p:nvPr userDrawn="1"/>
          </p:nvSpPr>
          <p:spPr bwMode="ltGray">
            <a:xfrm>
              <a:off x="8720523" y="4697545"/>
              <a:ext cx="531187" cy="974975"/>
            </a:xfrm>
            <a:custGeom>
              <a:avLst/>
              <a:gdLst>
                <a:gd name="T0" fmla="*/ 547 w 547"/>
                <a:gd name="T1" fmla="*/ 705 h 1004"/>
                <a:gd name="T2" fmla="*/ 0 w 547"/>
                <a:gd name="T3" fmla="*/ 1004 h 1004"/>
                <a:gd name="T4" fmla="*/ 0 w 547"/>
                <a:gd name="T5" fmla="*/ 298 h 1004"/>
                <a:gd name="T6" fmla="*/ 547 w 547"/>
                <a:gd name="T7" fmla="*/ 0 h 1004"/>
                <a:gd name="T8" fmla="*/ 547 w 547"/>
                <a:gd name="T9" fmla="*/ 705 h 1004"/>
              </a:gdLst>
              <a:ahLst/>
              <a:cxnLst>
                <a:cxn ang="0">
                  <a:pos x="T0" y="T1"/>
                </a:cxn>
                <a:cxn ang="0">
                  <a:pos x="T2" y="T3"/>
                </a:cxn>
                <a:cxn ang="0">
                  <a:pos x="T4" y="T5"/>
                </a:cxn>
                <a:cxn ang="0">
                  <a:pos x="T6" y="T7"/>
                </a:cxn>
                <a:cxn ang="0">
                  <a:pos x="T8" y="T9"/>
                </a:cxn>
              </a:cxnLst>
              <a:rect l="0" t="0" r="r" b="b"/>
              <a:pathLst>
                <a:path w="547" h="1004">
                  <a:moveTo>
                    <a:pt x="547" y="705"/>
                  </a:moveTo>
                  <a:lnTo>
                    <a:pt x="0" y="1004"/>
                  </a:lnTo>
                  <a:lnTo>
                    <a:pt x="0" y="298"/>
                  </a:lnTo>
                  <a:lnTo>
                    <a:pt x="547" y="0"/>
                  </a:lnTo>
                  <a:lnTo>
                    <a:pt x="547" y="705"/>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25">
              <a:extLst>
                <a:ext uri="{FF2B5EF4-FFF2-40B4-BE49-F238E27FC236}">
                  <a16:creationId xmlns:a16="http://schemas.microsoft.com/office/drawing/2014/main" id="{F9D8ED01-5EED-44C6-B1E5-79602B3CF473}"/>
                </a:ext>
              </a:extLst>
            </p:cNvPr>
            <p:cNvSpPr>
              <a:spLocks/>
            </p:cNvSpPr>
            <p:nvPr userDrawn="1"/>
          </p:nvSpPr>
          <p:spPr bwMode="ltGray">
            <a:xfrm>
              <a:off x="9251709" y="4697545"/>
              <a:ext cx="532157" cy="974975"/>
            </a:xfrm>
            <a:custGeom>
              <a:avLst/>
              <a:gdLst>
                <a:gd name="T0" fmla="*/ 0 w 548"/>
                <a:gd name="T1" fmla="*/ 705 h 1004"/>
                <a:gd name="T2" fmla="*/ 548 w 548"/>
                <a:gd name="T3" fmla="*/ 1004 h 1004"/>
                <a:gd name="T4" fmla="*/ 548 w 548"/>
                <a:gd name="T5" fmla="*/ 298 h 1004"/>
                <a:gd name="T6" fmla="*/ 0 w 548"/>
                <a:gd name="T7" fmla="*/ 0 h 1004"/>
                <a:gd name="T8" fmla="*/ 0 w 548"/>
                <a:gd name="T9" fmla="*/ 705 h 1004"/>
              </a:gdLst>
              <a:ahLst/>
              <a:cxnLst>
                <a:cxn ang="0">
                  <a:pos x="T0" y="T1"/>
                </a:cxn>
                <a:cxn ang="0">
                  <a:pos x="T2" y="T3"/>
                </a:cxn>
                <a:cxn ang="0">
                  <a:pos x="T4" y="T5"/>
                </a:cxn>
                <a:cxn ang="0">
                  <a:pos x="T6" y="T7"/>
                </a:cxn>
                <a:cxn ang="0">
                  <a:pos x="T8" y="T9"/>
                </a:cxn>
              </a:cxnLst>
              <a:rect l="0" t="0" r="r" b="b"/>
              <a:pathLst>
                <a:path w="548" h="1004">
                  <a:moveTo>
                    <a:pt x="0" y="705"/>
                  </a:moveTo>
                  <a:lnTo>
                    <a:pt x="548" y="1004"/>
                  </a:lnTo>
                  <a:lnTo>
                    <a:pt x="548" y="298"/>
                  </a:lnTo>
                  <a:lnTo>
                    <a:pt x="0" y="0"/>
                  </a:lnTo>
                  <a:lnTo>
                    <a:pt x="0" y="705"/>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26">
              <a:extLst>
                <a:ext uri="{FF2B5EF4-FFF2-40B4-BE49-F238E27FC236}">
                  <a16:creationId xmlns:a16="http://schemas.microsoft.com/office/drawing/2014/main" id="{01AE8F6D-14EC-4231-88D6-1C72312F6911}"/>
                </a:ext>
              </a:extLst>
            </p:cNvPr>
            <p:cNvSpPr>
              <a:spLocks/>
            </p:cNvSpPr>
            <p:nvPr userDrawn="1"/>
          </p:nvSpPr>
          <p:spPr bwMode="ltGray">
            <a:xfrm>
              <a:off x="8720523" y="5382163"/>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9778108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p:cSld name="1_TitleSlide">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80596" y="1505833"/>
            <a:ext cx="3938914" cy="553998"/>
          </a:xfrm>
          <a:prstGeom prst="rect">
            <a:avLst/>
          </a:prstGeom>
        </p:spPr>
        <p:txBody>
          <a:bodyPr wrap="square" anchor="b" anchorCtr="0">
            <a:spAutoFit/>
          </a:bodyPr>
          <a:lstStyle>
            <a:lvl1pPr algn="l">
              <a:defRPr/>
            </a:lvl1pPr>
          </a:lstStyle>
          <a:p>
            <a:r>
              <a:rPr lang="en-US"/>
              <a:t>Presentation title </a:t>
            </a:r>
          </a:p>
        </p:txBody>
      </p:sp>
      <p:sp>
        <p:nvSpPr>
          <p:cNvPr id="5" name="Text Placeholder 4"/>
          <p:cNvSpPr>
            <a:spLocks noGrp="1"/>
          </p:cNvSpPr>
          <p:nvPr>
            <p:ph type="body" sz="quarter" idx="12" hasCustomPrompt="1"/>
          </p:nvPr>
        </p:nvSpPr>
        <p:spPr>
          <a:xfrm>
            <a:off x="674375" y="2488694"/>
            <a:ext cx="3938914"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Tree>
    <p:extLst>
      <p:ext uri="{BB962C8B-B14F-4D97-AF65-F5344CB8AC3E}">
        <p14:creationId xmlns:p14="http://schemas.microsoft.com/office/powerpoint/2010/main" val="2630577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9975562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p:cSld name="Title &amp; Non-bulleted text">
    <p:bg>
      <p:bgRef idx="1001">
        <a:schemeClr val="bg1"/>
      </p:bgRef>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586390" y="457200"/>
            <a:ext cx="11018520" cy="553998"/>
          </a:xfrm>
          <a:prstGeom prst="rect">
            <a:avLst/>
          </a:prstGeom>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9286594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71.xml><?xml version="1.0" encoding="utf-8"?>
<p:sldLayout xmlns:a="http://schemas.openxmlformats.org/drawingml/2006/main" xmlns:r="http://schemas.openxmlformats.org/officeDocument/2006/relationships" xmlns:p="http://schemas.openxmlformats.org/presentationml/2006/main" preserve="1">
  <p:cSld name="Title and Conten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4200" y="457200"/>
            <a:ext cx="11018520" cy="553998"/>
          </a:xfrm>
          <a:prstGeom prst="rect">
            <a:avLst/>
          </a:prstGeom>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294868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72.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1">
            <a:extLst>
              <a:ext uri="{FF2B5EF4-FFF2-40B4-BE49-F238E27FC236}">
                <a16:creationId xmlns:a16="http://schemas.microsoft.com/office/drawing/2014/main" id="{DDFD3761-4F1D-4624-A48B-A3A62F8BE0D4}"/>
              </a:ext>
            </a:extLst>
          </p:cNvPr>
          <p:cNvSpPr>
            <a:spLocks noGrp="1"/>
          </p:cNvSpPr>
          <p:nvPr>
            <p:ph type="title"/>
          </p:nvPr>
        </p:nvSpPr>
        <p:spPr>
          <a:xfrm>
            <a:off x="584200" y="457200"/>
            <a:ext cx="11018520" cy="553998"/>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319629684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73.xml><?xml version="1.0" encoding="utf-8"?>
<p:sldLayout xmlns:a="http://schemas.openxmlformats.org/drawingml/2006/main" xmlns:r="http://schemas.openxmlformats.org/officeDocument/2006/relationships" xmlns:p="http://schemas.openxmlformats.org/presentationml/2006/main" preserve="1" userDrawn="1">
  <p:cSld name="Two Column Bullet text">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1">
            <a:extLst>
              <a:ext uri="{FF2B5EF4-FFF2-40B4-BE49-F238E27FC236}">
                <a16:creationId xmlns:a16="http://schemas.microsoft.com/office/drawing/2014/main" id="{B822D851-718C-46ED-8D59-B7005EE12ED1}"/>
              </a:ext>
            </a:extLst>
          </p:cNvPr>
          <p:cNvSpPr>
            <a:spLocks noGrp="1"/>
          </p:cNvSpPr>
          <p:nvPr>
            <p:ph type="title"/>
          </p:nvPr>
        </p:nvSpPr>
        <p:spPr>
          <a:xfrm>
            <a:off x="584200" y="457200"/>
            <a:ext cx="11018520" cy="553998"/>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279039983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74.xml><?xml version="1.0" encoding="utf-8"?>
<p:sldLayout xmlns:a="http://schemas.openxmlformats.org/drawingml/2006/main" xmlns:r="http://schemas.openxmlformats.org/officeDocument/2006/relationships" xmlns:p="http://schemas.openxmlformats.org/presentationml/2006/main" preserve="1" userDrawn="1">
  <p:cSld name="Title Only">
    <p:bg>
      <p:bgRef idx="1001">
        <a:schemeClr val="bg1"/>
      </p:bgRef>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1C092228-98FB-4B79-86CD-EB9BF7C81EE3}"/>
              </a:ext>
            </a:extLst>
          </p:cNvPr>
          <p:cNvSpPr>
            <a:spLocks noGrp="1"/>
          </p:cNvSpPr>
          <p:nvPr>
            <p:ph type="title"/>
          </p:nvPr>
        </p:nvSpPr>
        <p:spPr>
          <a:xfrm>
            <a:off x="584200" y="457200"/>
            <a:ext cx="11018520" cy="553998"/>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115907226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75.xml><?xml version="1.0" encoding="utf-8"?>
<p:sldLayout xmlns:a="http://schemas.openxmlformats.org/drawingml/2006/main" xmlns:r="http://schemas.openxmlformats.org/officeDocument/2006/relationships" xmlns:p="http://schemas.openxmlformats.org/presentationml/2006/main" preserve="1">
  <p:cSld name="1_Title Only">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5509453" y="600825"/>
            <a:ext cx="6099936" cy="1107996"/>
          </a:xfrm>
          <a:prstGeom prst="rect">
            <a:avLst/>
          </a:prstGeom>
        </p:spPr>
        <p:txBody>
          <a:bodyPr/>
          <a:lstStyle>
            <a:lvl1pPr algn="l">
              <a:defRPr/>
            </a:lvl1pPr>
          </a:lstStyle>
          <a:p>
            <a:r>
              <a:rPr lang="en-US"/>
              <a:t>Click to edit Master title style</a:t>
            </a:r>
          </a:p>
        </p:txBody>
      </p:sp>
      <p:sp>
        <p:nvSpPr>
          <p:cNvPr id="3" name="Rectangle 2">
            <a:extLst>
              <a:ext uri="{FF2B5EF4-FFF2-40B4-BE49-F238E27FC236}">
                <a16:creationId xmlns:a16="http://schemas.microsoft.com/office/drawing/2014/main" id="{E7537FF0-A393-4686-BC5E-6600D31F0972}"/>
              </a:ext>
            </a:extLst>
          </p:cNvPr>
          <p:cNvSpPr/>
          <p:nvPr/>
        </p:nvSpPr>
        <p:spPr bwMode="auto">
          <a:xfrm>
            <a:off x="0" y="0"/>
            <a:ext cx="4993240" cy="6858000"/>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5" name="Text Placeholder 4">
            <a:extLst>
              <a:ext uri="{FF2B5EF4-FFF2-40B4-BE49-F238E27FC236}">
                <a16:creationId xmlns:a16="http://schemas.microsoft.com/office/drawing/2014/main" id="{ACC343D7-A804-4B58-BC9E-B0BDFD2044B8}"/>
              </a:ext>
            </a:extLst>
          </p:cNvPr>
          <p:cNvSpPr>
            <a:spLocks noGrp="1"/>
          </p:cNvSpPr>
          <p:nvPr>
            <p:ph type="body" sz="quarter" idx="10"/>
          </p:nvPr>
        </p:nvSpPr>
        <p:spPr>
          <a:xfrm>
            <a:off x="7489861" y="2280863"/>
            <a:ext cx="4119527" cy="1221873"/>
          </a:xfrm>
        </p:spPr>
        <p:txBody>
          <a:bodyPr/>
          <a:lstStyle>
            <a:lvl1pPr>
              <a:spcBef>
                <a:spcPts val="5400"/>
              </a:spcBef>
              <a:defRPr sz="1800" b="0">
                <a:latin typeface="Segoe UI" panose="020B0502040204020203" pitchFamily="34" charset="0"/>
                <a:cs typeface="Segoe UI" panose="020B0502040204020203" pitchFamily="34" charset="0"/>
              </a:defRPr>
            </a:lvl1pPr>
            <a:lvl2pPr>
              <a:defRPr sz="1400" b="0">
                <a:latin typeface="Segoe UI" panose="020B0502040204020203" pitchFamily="34" charset="0"/>
                <a:cs typeface="Segoe UI" panose="020B0502040204020203" pitchFamily="34" charset="0"/>
              </a:defRPr>
            </a:lvl2pPr>
            <a:lvl3pPr>
              <a:defRPr sz="1100" b="0">
                <a:latin typeface="Segoe UI" panose="020B0502040204020203" pitchFamily="34" charset="0"/>
                <a:cs typeface="Segoe UI" panose="020B0502040204020203" pitchFamily="34" charset="0"/>
              </a:defRPr>
            </a:lvl3pPr>
            <a:lvl4pPr>
              <a:defRPr sz="1050" b="0">
                <a:latin typeface="Segoe UI" panose="020B0502040204020203" pitchFamily="34" charset="0"/>
                <a:cs typeface="Segoe UI" panose="020B0502040204020203" pitchFamily="34" charset="0"/>
              </a:defRPr>
            </a:lvl4pPr>
            <a:lvl5pPr>
              <a:defRPr sz="1050" b="0">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4287716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userDrawn="1">
  <p:cSld name="Title Only with grid">
    <p:bg>
      <p:bgRef idx="1001">
        <a:schemeClr val="bg1"/>
      </p:bgRef>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6E82DDE-D1C8-4FA3-B8B1-60FABDA817CE}"/>
              </a:ext>
            </a:extLst>
          </p:cNvPr>
          <p:cNvSpPr>
            <a:spLocks noGrp="1"/>
          </p:cNvSpPr>
          <p:nvPr>
            <p:ph type="title"/>
          </p:nvPr>
        </p:nvSpPr>
        <p:spPr>
          <a:xfrm>
            <a:off x="584200" y="457200"/>
            <a:ext cx="11018520" cy="553998"/>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325253032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77.xml><?xml version="1.0" encoding="utf-8"?>
<p:sldLayout xmlns:a="http://schemas.openxmlformats.org/drawingml/2006/main" xmlns:r="http://schemas.openxmlformats.org/officeDocument/2006/relationships" xmlns:p="http://schemas.openxmlformats.org/presentationml/2006/main" preserve="1" userDrawn="1">
  <p:cSld name="1_Title Only with grid">
    <p:bg>
      <p:bgRef idx="1001">
        <a:schemeClr val="bg1"/>
      </p:bgRef>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F8D4B60-A36D-466A-8704-C8062C252F79}"/>
              </a:ext>
            </a:extLst>
          </p:cNvPr>
          <p:cNvSpPr>
            <a:spLocks noGrp="1"/>
          </p:cNvSpPr>
          <p:nvPr>
            <p:ph type="body" sz="quarter" idx="10"/>
          </p:nvPr>
        </p:nvSpPr>
        <p:spPr>
          <a:xfrm>
            <a:off x="584199" y="1436688"/>
            <a:ext cx="7253289" cy="1440394"/>
          </a:xfrm>
        </p:spPr>
        <p:txBody>
          <a:bodyPr/>
          <a:lstStyle>
            <a:lvl1pPr marL="0" indent="0">
              <a:spcBef>
                <a:spcPts val="1200"/>
              </a:spcBef>
              <a:buNone/>
              <a:defRPr sz="2400"/>
            </a:lvl1pPr>
            <a:lvl2pPr marL="0" indent="0">
              <a:buNone/>
              <a:defRPr sz="1800"/>
            </a:lvl2pPr>
            <a:lvl3pPr marL="0" indent="0">
              <a:buNone/>
              <a:defRPr sz="1400"/>
            </a:lvl3pPr>
            <a:lvl4pPr marL="0" indent="0">
              <a:buNone/>
              <a:defRPr sz="1200"/>
            </a:lvl4pPr>
            <a:lvl5pPr marL="0" indent="0">
              <a:buNone/>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1">
            <a:extLst>
              <a:ext uri="{FF2B5EF4-FFF2-40B4-BE49-F238E27FC236}">
                <a16:creationId xmlns:a16="http://schemas.microsoft.com/office/drawing/2014/main" id="{A1404F95-BA58-4F8A-9757-FB13F3D704C0}"/>
              </a:ext>
            </a:extLst>
          </p:cNvPr>
          <p:cNvSpPr>
            <a:spLocks noGrp="1"/>
          </p:cNvSpPr>
          <p:nvPr>
            <p:ph type="title"/>
          </p:nvPr>
        </p:nvSpPr>
        <p:spPr>
          <a:xfrm>
            <a:off x="584200" y="457200"/>
            <a:ext cx="11018520" cy="553998"/>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423896185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p:cSld name="Small title - half page">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a:prstGeom prst="rect">
            <a:avLst/>
          </a:prstGeom>
        </p:spPr>
        <p:txBody>
          <a:bodyPr tIns="64008"/>
          <a:lstStyle>
            <a:lvl1pPr algn="l">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41102680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79.xml><?xml version="1.0" encoding="utf-8"?>
<p:sldLayout xmlns:a="http://schemas.openxmlformats.org/drawingml/2006/main" xmlns:r="http://schemas.openxmlformats.org/officeDocument/2006/relationships" xmlns:p="http://schemas.openxmlformats.org/presentationml/2006/main" preserve="1">
  <p:cSld name="Title - Square Photo">
    <p:bg>
      <p:bgPr>
        <a:solidFill>
          <a:schemeClr val="bg1"/>
        </a:solidFill>
        <a:effectLst/>
      </p:bgPr>
    </p:bg>
    <p:spTree>
      <p:nvGrpSpPr>
        <p:cNvPr id="1" name=""/>
        <p:cNvGrpSpPr/>
        <p:nvPr/>
      </p:nvGrpSpPr>
      <p:grpSpPr>
        <a:xfrm>
          <a:off x="0" y="0"/>
          <a:ext cx="0" cy="0"/>
          <a:chOff x="0" y="0"/>
          <a:chExt cx="0" cy="0"/>
        </a:xfrm>
      </p:grpSpPr>
      <p:grpSp>
        <p:nvGrpSpPr>
          <p:cNvPr id="55" name="Group 54">
            <a:extLst>
              <a:ext uri="{FF2B5EF4-FFF2-40B4-BE49-F238E27FC236}">
                <a16:creationId xmlns:a16="http://schemas.microsoft.com/office/drawing/2014/main" id="{200F7B6E-608C-4712-A939-BEBE059E295A}"/>
              </a:ext>
            </a:extLst>
          </p:cNvPr>
          <p:cNvGrpSpPr/>
          <p:nvPr/>
        </p:nvGrpSpPr>
        <p:grpSpPr bwMode="ltGray">
          <a:xfrm>
            <a:off x="6256117" y="-21839"/>
            <a:ext cx="5932086" cy="6890047"/>
            <a:chOff x="6256117" y="-21839"/>
            <a:chExt cx="5932086" cy="6890047"/>
          </a:xfrm>
        </p:grpSpPr>
        <p:grpSp>
          <p:nvGrpSpPr>
            <p:cNvPr id="56" name="Group 55">
              <a:extLst>
                <a:ext uri="{FF2B5EF4-FFF2-40B4-BE49-F238E27FC236}">
                  <a16:creationId xmlns:a16="http://schemas.microsoft.com/office/drawing/2014/main" id="{6DC5E8A2-8275-4F90-BA55-9B66D81C4A9F}"/>
                </a:ext>
              </a:extLst>
            </p:cNvPr>
            <p:cNvGrpSpPr/>
            <p:nvPr/>
          </p:nvGrpSpPr>
          <p:grpSpPr bwMode="ltGray">
            <a:xfrm>
              <a:off x="8507413" y="1457714"/>
              <a:ext cx="3680790" cy="5392441"/>
              <a:chOff x="8507413" y="1457714"/>
              <a:chExt cx="3680790" cy="5392441"/>
            </a:xfrm>
          </p:grpSpPr>
          <p:sp>
            <p:nvSpPr>
              <p:cNvPr id="65" name="Freeform: Shape 64">
                <a:extLst>
                  <a:ext uri="{FF2B5EF4-FFF2-40B4-BE49-F238E27FC236}">
                    <a16:creationId xmlns:a16="http://schemas.microsoft.com/office/drawing/2014/main" id="{6C563208-4732-48A3-81E6-533A2E2DD53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DD0ADC22-C4D5-4BE8-99A8-91566ADDBF5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91C4D457-0F93-4853-AB02-01C200DE6658}"/>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E8D605B0-4DEE-4101-AC83-CD1D15D14DB9}"/>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2EF14ED5-2275-4C01-96DD-1D24FE9FD6EE}"/>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F31E8C76-6A67-4E1C-BCC4-8D2ABCC0212A}"/>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9ABDD9FA-82C7-4E69-9895-354AD0BDD19E}"/>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2A7CD18E-2839-44B2-9BA7-6356529D686A}"/>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0B7E64CE-434E-410A-823C-4872E71DD278}"/>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0D92AA81-D52A-4877-AE2C-AB5B4D374D19}"/>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BE84D11A-0DE4-40A8-BB80-889FF30CCE03}"/>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6" name="Freeform: Shape 75">
                <a:extLst>
                  <a:ext uri="{FF2B5EF4-FFF2-40B4-BE49-F238E27FC236}">
                    <a16:creationId xmlns:a16="http://schemas.microsoft.com/office/drawing/2014/main" id="{A80E0B5D-2F12-4C6E-92C5-3765C579ADE8}"/>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7" name="Freeform: Shape 76">
                <a:extLst>
                  <a:ext uri="{FF2B5EF4-FFF2-40B4-BE49-F238E27FC236}">
                    <a16:creationId xmlns:a16="http://schemas.microsoft.com/office/drawing/2014/main" id="{765DAB00-242D-4D78-B6BF-F678C14B519F}"/>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8" name="Freeform: Shape 77">
                <a:extLst>
                  <a:ext uri="{FF2B5EF4-FFF2-40B4-BE49-F238E27FC236}">
                    <a16:creationId xmlns:a16="http://schemas.microsoft.com/office/drawing/2014/main" id="{D824698C-3D67-4D42-9DE6-531F5A0C7EA3}"/>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9" name="Freeform: Shape 78">
                <a:extLst>
                  <a:ext uri="{FF2B5EF4-FFF2-40B4-BE49-F238E27FC236}">
                    <a16:creationId xmlns:a16="http://schemas.microsoft.com/office/drawing/2014/main" id="{699246CD-F05A-4044-B7A4-384A7B272509}"/>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80" name="Freeform: Shape 79">
                <a:extLst>
                  <a:ext uri="{FF2B5EF4-FFF2-40B4-BE49-F238E27FC236}">
                    <a16:creationId xmlns:a16="http://schemas.microsoft.com/office/drawing/2014/main" id="{06930CAB-4305-4191-AD01-9D22AAD264D9}"/>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81" name="Straight Connector 80">
                <a:extLst>
                  <a:ext uri="{FF2B5EF4-FFF2-40B4-BE49-F238E27FC236}">
                    <a16:creationId xmlns:a16="http://schemas.microsoft.com/office/drawing/2014/main" id="{7FBC50E9-9F0E-4D62-9AA6-DC145681D1EA}"/>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57" name="Group 56">
              <a:extLst>
                <a:ext uri="{FF2B5EF4-FFF2-40B4-BE49-F238E27FC236}">
                  <a16:creationId xmlns:a16="http://schemas.microsoft.com/office/drawing/2014/main" id="{09610B7D-2856-472A-B98F-5684402C6C99}"/>
                </a:ext>
              </a:extLst>
            </p:cNvPr>
            <p:cNvGrpSpPr/>
            <p:nvPr/>
          </p:nvGrpSpPr>
          <p:grpSpPr bwMode="ltGray">
            <a:xfrm>
              <a:off x="7545167" y="-21839"/>
              <a:ext cx="1192433" cy="1098538"/>
              <a:chOff x="7545167" y="-9139"/>
              <a:chExt cx="1192433" cy="1098538"/>
            </a:xfrm>
          </p:grpSpPr>
          <p:sp>
            <p:nvSpPr>
              <p:cNvPr id="62" name="Freeform: Shape 61">
                <a:extLst>
                  <a:ext uri="{FF2B5EF4-FFF2-40B4-BE49-F238E27FC236}">
                    <a16:creationId xmlns:a16="http://schemas.microsoft.com/office/drawing/2014/main" id="{5173E078-D753-4C8F-98BB-75D0CBE314FE}"/>
                  </a:ext>
                </a:extLst>
              </p:cNvPr>
              <p:cNvSpPr/>
              <p:nvPr/>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3" name="Freeform: Shape 62">
                <a:extLst>
                  <a:ext uri="{FF2B5EF4-FFF2-40B4-BE49-F238E27FC236}">
                    <a16:creationId xmlns:a16="http://schemas.microsoft.com/office/drawing/2014/main" id="{EAA82456-62CD-4C42-91A4-3FFD8F19BCBD}"/>
                  </a:ext>
                </a:extLst>
              </p:cNvPr>
              <p:cNvSpPr/>
              <p:nvPr/>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4" name="Freeform: Shape 63">
                <a:extLst>
                  <a:ext uri="{FF2B5EF4-FFF2-40B4-BE49-F238E27FC236}">
                    <a16:creationId xmlns:a16="http://schemas.microsoft.com/office/drawing/2014/main" id="{41ABB687-FC0A-4A48-8466-BF8A1129E230}"/>
                  </a:ext>
                </a:extLst>
              </p:cNvPr>
              <p:cNvSpPr/>
              <p:nvPr/>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58" name="Group 57">
              <a:extLst>
                <a:ext uri="{FF2B5EF4-FFF2-40B4-BE49-F238E27FC236}">
                  <a16:creationId xmlns:a16="http://schemas.microsoft.com/office/drawing/2014/main" id="{8EEA91BF-1A44-4FB0-92F0-23098E7BBFCD}"/>
                </a:ext>
              </a:extLst>
            </p:cNvPr>
            <p:cNvGrpSpPr/>
            <p:nvPr/>
          </p:nvGrpSpPr>
          <p:grpSpPr bwMode="ltGray">
            <a:xfrm>
              <a:off x="6256117" y="5896894"/>
              <a:ext cx="1057910" cy="971314"/>
              <a:chOff x="6256117" y="5896894"/>
              <a:chExt cx="1057910" cy="971314"/>
            </a:xfrm>
          </p:grpSpPr>
          <p:sp>
            <p:nvSpPr>
              <p:cNvPr id="59" name="Freeform: Shape 58">
                <a:extLst>
                  <a:ext uri="{FF2B5EF4-FFF2-40B4-BE49-F238E27FC236}">
                    <a16:creationId xmlns:a16="http://schemas.microsoft.com/office/drawing/2014/main" id="{511C6A8E-CEC6-4129-9FB2-A426C6CE84EB}"/>
                  </a:ext>
                </a:extLst>
              </p:cNvPr>
              <p:cNvSpPr/>
              <p:nvPr/>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205B8F1F-9F8A-42BF-8770-AEABCEC35D18}"/>
                  </a:ext>
                </a:extLst>
              </p:cNvPr>
              <p:cNvSpPr/>
              <p:nvPr/>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36EE7F2A-0858-47D2-B1D0-D33BCD933ABE}"/>
                  </a:ext>
                </a:extLst>
              </p:cNvPr>
              <p:cNvSpPr/>
              <p:nvPr/>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
        <p:nvSpPr>
          <p:cNvPr id="5" name="Picture Placeholder 4">
            <a:extLst>
              <a:ext uri="{FF2B5EF4-FFF2-40B4-BE49-F238E27FC236}">
                <a16:creationId xmlns:a16="http://schemas.microsoft.com/office/drawing/2014/main" id="{6DF5D6DE-2629-4577-9B98-7A1666013D0A}"/>
              </a:ext>
            </a:extLst>
          </p:cNvPr>
          <p:cNvSpPr>
            <a:spLocks noGrp="1"/>
          </p:cNvSpPr>
          <p:nvPr>
            <p:ph type="pic" sz="quarter" idx="11" hasCustomPrompt="1"/>
          </p:nvPr>
        </p:nvSpPr>
        <p:spPr bwMode="gray">
          <a:xfrm>
            <a:off x="5016500" y="292100"/>
            <a:ext cx="6881813" cy="6272213"/>
          </a:xfrm>
          <a:blipFill>
            <a:blip r:embed="rId2"/>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Title 1"/>
          <p:cNvSpPr>
            <a:spLocks noGrp="1"/>
          </p:cNvSpPr>
          <p:nvPr>
            <p:ph type="title" hasCustomPrompt="1"/>
          </p:nvPr>
        </p:nvSpPr>
        <p:spPr>
          <a:xfrm>
            <a:off x="584201" y="2487315"/>
            <a:ext cx="3768898" cy="646331"/>
          </a:xfrm>
          <a:prstGeom prst="rect">
            <a:avLst/>
          </a:prstGeom>
        </p:spPr>
        <p:txBody>
          <a:bodyPr wrap="square" rIns="0" anchor="b">
            <a:spAutoFit/>
          </a:bodyPr>
          <a:lstStyle>
            <a:lvl1pPr algn="l">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Enter title text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1"/>
            <a:ext cx="3769300"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grpSp>
        <p:nvGrpSpPr>
          <p:cNvPr id="32" name="Group 31">
            <a:extLst>
              <a:ext uri="{FF2B5EF4-FFF2-40B4-BE49-F238E27FC236}">
                <a16:creationId xmlns:a16="http://schemas.microsoft.com/office/drawing/2014/main" id="{A554CF85-0841-41F0-B6F4-0311F20100EA}"/>
              </a:ext>
            </a:extLst>
          </p:cNvPr>
          <p:cNvGrpSpPr/>
          <p:nvPr userDrawn="1"/>
        </p:nvGrpSpPr>
        <p:grpSpPr bwMode="ltGray">
          <a:xfrm>
            <a:off x="6256117" y="-21839"/>
            <a:ext cx="5932086" cy="6890047"/>
            <a:chOff x="6256117" y="-21839"/>
            <a:chExt cx="5932086" cy="6890047"/>
          </a:xfrm>
        </p:grpSpPr>
        <p:grpSp>
          <p:nvGrpSpPr>
            <p:cNvPr id="33" name="Group 32">
              <a:extLst>
                <a:ext uri="{FF2B5EF4-FFF2-40B4-BE49-F238E27FC236}">
                  <a16:creationId xmlns:a16="http://schemas.microsoft.com/office/drawing/2014/main" id="{B5540783-DD16-4D96-AA93-69C82B10176D}"/>
                </a:ext>
              </a:extLst>
            </p:cNvPr>
            <p:cNvGrpSpPr/>
            <p:nvPr userDrawn="1"/>
          </p:nvGrpSpPr>
          <p:grpSpPr bwMode="ltGray">
            <a:xfrm>
              <a:off x="8507413" y="1457714"/>
              <a:ext cx="3680790" cy="5392441"/>
              <a:chOff x="8507413" y="1457714"/>
              <a:chExt cx="3680790" cy="5392441"/>
            </a:xfrm>
          </p:grpSpPr>
          <p:sp>
            <p:nvSpPr>
              <p:cNvPr id="42" name="Freeform: Shape 41">
                <a:extLst>
                  <a:ext uri="{FF2B5EF4-FFF2-40B4-BE49-F238E27FC236}">
                    <a16:creationId xmlns:a16="http://schemas.microsoft.com/office/drawing/2014/main" id="{F2A407C1-52D9-4CF5-BF32-AE2FE676BF40}"/>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3" name="Freeform: Shape 42">
                <a:extLst>
                  <a:ext uri="{FF2B5EF4-FFF2-40B4-BE49-F238E27FC236}">
                    <a16:creationId xmlns:a16="http://schemas.microsoft.com/office/drawing/2014/main" id="{560C4BEC-4A19-4CF9-97D0-D451B1DAEB0E}"/>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4" name="Freeform: Shape 43">
                <a:extLst>
                  <a:ext uri="{FF2B5EF4-FFF2-40B4-BE49-F238E27FC236}">
                    <a16:creationId xmlns:a16="http://schemas.microsoft.com/office/drawing/2014/main" id="{8B4B4966-D68F-49EC-BA64-0F5A479970B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5" name="Freeform: Shape 44">
                <a:extLst>
                  <a:ext uri="{FF2B5EF4-FFF2-40B4-BE49-F238E27FC236}">
                    <a16:creationId xmlns:a16="http://schemas.microsoft.com/office/drawing/2014/main" id="{73139EB2-111E-407D-B9A9-97FA3E63CFD2}"/>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6" name="Freeform: Shape 45">
                <a:extLst>
                  <a:ext uri="{FF2B5EF4-FFF2-40B4-BE49-F238E27FC236}">
                    <a16:creationId xmlns:a16="http://schemas.microsoft.com/office/drawing/2014/main" id="{98979ED9-7308-4771-8393-0ACF0477FC16}"/>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7" name="Freeform: Shape 46">
                <a:extLst>
                  <a:ext uri="{FF2B5EF4-FFF2-40B4-BE49-F238E27FC236}">
                    <a16:creationId xmlns:a16="http://schemas.microsoft.com/office/drawing/2014/main" id="{8BE909CD-A873-41C8-A103-5AA41A047A5E}"/>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8" name="Freeform: Shape 47">
                <a:extLst>
                  <a:ext uri="{FF2B5EF4-FFF2-40B4-BE49-F238E27FC236}">
                    <a16:creationId xmlns:a16="http://schemas.microsoft.com/office/drawing/2014/main" id="{3D17C884-0758-4C47-8451-B03F3BE5F6D4}"/>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9" name="Freeform: Shape 48">
                <a:extLst>
                  <a:ext uri="{FF2B5EF4-FFF2-40B4-BE49-F238E27FC236}">
                    <a16:creationId xmlns:a16="http://schemas.microsoft.com/office/drawing/2014/main" id="{393E4E8D-30D0-4059-AC6A-9F09AC8FBF73}"/>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0" name="Freeform: Shape 49">
                <a:extLst>
                  <a:ext uri="{FF2B5EF4-FFF2-40B4-BE49-F238E27FC236}">
                    <a16:creationId xmlns:a16="http://schemas.microsoft.com/office/drawing/2014/main" id="{FF49A554-CD2F-468E-A1B6-01021E0ACD2B}"/>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1" name="Freeform: Shape 50">
                <a:extLst>
                  <a:ext uri="{FF2B5EF4-FFF2-40B4-BE49-F238E27FC236}">
                    <a16:creationId xmlns:a16="http://schemas.microsoft.com/office/drawing/2014/main" id="{F4E80323-5CEA-4E7C-AF42-7EEA0CA6308F}"/>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2" name="Freeform: Shape 51">
                <a:extLst>
                  <a:ext uri="{FF2B5EF4-FFF2-40B4-BE49-F238E27FC236}">
                    <a16:creationId xmlns:a16="http://schemas.microsoft.com/office/drawing/2014/main" id="{7A9F02A4-DAB7-42AD-9E4E-B12D2D14DDE6}"/>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3" name="Freeform: Shape 52">
                <a:extLst>
                  <a:ext uri="{FF2B5EF4-FFF2-40B4-BE49-F238E27FC236}">
                    <a16:creationId xmlns:a16="http://schemas.microsoft.com/office/drawing/2014/main" id="{CE9BAC11-3CCA-42FC-8747-93F623629B7C}"/>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4" name="Freeform: Shape 53">
                <a:extLst>
                  <a:ext uri="{FF2B5EF4-FFF2-40B4-BE49-F238E27FC236}">
                    <a16:creationId xmlns:a16="http://schemas.microsoft.com/office/drawing/2014/main" id="{C96E6BE9-F00F-4C4A-AA5C-A5C2862DD22A}"/>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82" name="Freeform: Shape 81">
                <a:extLst>
                  <a:ext uri="{FF2B5EF4-FFF2-40B4-BE49-F238E27FC236}">
                    <a16:creationId xmlns:a16="http://schemas.microsoft.com/office/drawing/2014/main" id="{4AF527ED-9CE1-49AB-9357-3F4A1748FF33}"/>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83" name="Freeform: Shape 82">
                <a:extLst>
                  <a:ext uri="{FF2B5EF4-FFF2-40B4-BE49-F238E27FC236}">
                    <a16:creationId xmlns:a16="http://schemas.microsoft.com/office/drawing/2014/main" id="{7CB19142-4655-4FA7-B2BC-98628DA2B9D8}"/>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84" name="Freeform: Shape 83">
                <a:extLst>
                  <a:ext uri="{FF2B5EF4-FFF2-40B4-BE49-F238E27FC236}">
                    <a16:creationId xmlns:a16="http://schemas.microsoft.com/office/drawing/2014/main" id="{3C8368D7-97C0-4086-AD9D-25372CE7829A}"/>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85" name="Straight Connector 84">
                <a:extLst>
                  <a:ext uri="{FF2B5EF4-FFF2-40B4-BE49-F238E27FC236}">
                    <a16:creationId xmlns:a16="http://schemas.microsoft.com/office/drawing/2014/main" id="{53C9D79A-F7EC-4BA2-9D6B-2B6A7B833631}"/>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34" name="Group 33">
              <a:extLst>
                <a:ext uri="{FF2B5EF4-FFF2-40B4-BE49-F238E27FC236}">
                  <a16:creationId xmlns:a16="http://schemas.microsoft.com/office/drawing/2014/main" id="{C0F2279D-F32A-43A7-94B7-116995B5DB33}"/>
                </a:ext>
              </a:extLst>
            </p:cNvPr>
            <p:cNvGrpSpPr/>
            <p:nvPr userDrawn="1"/>
          </p:nvGrpSpPr>
          <p:grpSpPr bwMode="ltGray">
            <a:xfrm>
              <a:off x="7545167" y="-21839"/>
              <a:ext cx="1192433" cy="1098538"/>
              <a:chOff x="7545167" y="-9139"/>
              <a:chExt cx="1192433" cy="1098538"/>
            </a:xfrm>
          </p:grpSpPr>
          <p:sp>
            <p:nvSpPr>
              <p:cNvPr id="39" name="Freeform: Shape 38">
                <a:extLst>
                  <a:ext uri="{FF2B5EF4-FFF2-40B4-BE49-F238E27FC236}">
                    <a16:creationId xmlns:a16="http://schemas.microsoft.com/office/drawing/2014/main" id="{AEA1516F-F31B-4C8D-AD9D-A305272E8BB5}"/>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40" name="Freeform: Shape 39">
                <a:extLst>
                  <a:ext uri="{FF2B5EF4-FFF2-40B4-BE49-F238E27FC236}">
                    <a16:creationId xmlns:a16="http://schemas.microsoft.com/office/drawing/2014/main" id="{BD91CD73-D1A2-4BAA-A3F6-19F693FA6BE8}"/>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41" name="Freeform: Shape 40">
                <a:extLst>
                  <a:ext uri="{FF2B5EF4-FFF2-40B4-BE49-F238E27FC236}">
                    <a16:creationId xmlns:a16="http://schemas.microsoft.com/office/drawing/2014/main" id="{DA2BFF44-891E-471C-8E48-6AF8EE78EB8E}"/>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35" name="Group 34">
              <a:extLst>
                <a:ext uri="{FF2B5EF4-FFF2-40B4-BE49-F238E27FC236}">
                  <a16:creationId xmlns:a16="http://schemas.microsoft.com/office/drawing/2014/main" id="{CEB6AEF0-C1CD-46DD-B472-2E0A7DF0E5E3}"/>
                </a:ext>
              </a:extLst>
            </p:cNvPr>
            <p:cNvGrpSpPr/>
            <p:nvPr userDrawn="1"/>
          </p:nvGrpSpPr>
          <p:grpSpPr bwMode="ltGray">
            <a:xfrm>
              <a:off x="6256117" y="5896894"/>
              <a:ext cx="1057910" cy="971314"/>
              <a:chOff x="6256117" y="5896894"/>
              <a:chExt cx="1057910" cy="971314"/>
            </a:xfrm>
          </p:grpSpPr>
          <p:sp>
            <p:nvSpPr>
              <p:cNvPr id="36" name="Freeform: Shape 35">
                <a:extLst>
                  <a:ext uri="{FF2B5EF4-FFF2-40B4-BE49-F238E27FC236}">
                    <a16:creationId xmlns:a16="http://schemas.microsoft.com/office/drawing/2014/main" id="{0523A98A-D4A8-433E-B032-C0E273B5B528}"/>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7" name="Freeform: Shape 36">
                <a:extLst>
                  <a:ext uri="{FF2B5EF4-FFF2-40B4-BE49-F238E27FC236}">
                    <a16:creationId xmlns:a16="http://schemas.microsoft.com/office/drawing/2014/main" id="{7443288C-78B4-43F6-8626-D74D92E3BE8F}"/>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8" name="Freeform: Shape 37">
                <a:extLst>
                  <a:ext uri="{FF2B5EF4-FFF2-40B4-BE49-F238E27FC236}">
                    <a16:creationId xmlns:a16="http://schemas.microsoft.com/office/drawing/2014/main" id="{2A1B9AAE-6C51-4C02-9D9F-D96CB7F773CB}"/>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4057184374"/>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Walk-in 1">
    <p:bg>
      <p:bgPr>
        <a:solidFill>
          <a:schemeClr val="accent2"/>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38F91980-4640-4420-B101-C9BEC37A1070}"/>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8" name="TextBox 7">
            <a:extLst>
              <a:ext uri="{FF2B5EF4-FFF2-40B4-BE49-F238E27FC236}">
                <a16:creationId xmlns:a16="http://schemas.microsoft.com/office/drawing/2014/main" id="{29E379F3-BC61-44ED-8F9B-54F8B85025ED}"/>
              </a:ext>
            </a:extLst>
          </p:cNvPr>
          <p:cNvSpPr txBox="1"/>
          <p:nvPr/>
        </p:nvSpPr>
        <p:spPr>
          <a:xfrm>
            <a:off x="586581" y="4218495"/>
            <a:ext cx="2427588" cy="615553"/>
          </a:xfrm>
          <a:prstGeom prst="rect">
            <a:avLst/>
          </a:prstGeom>
          <a:noFill/>
        </p:spPr>
        <p:txBody>
          <a:bodyPr wrap="none" lIns="0" tIns="0" rIns="0" bIns="0" rtlCol="0">
            <a:spAutoFit/>
          </a:bodyPr>
          <a:lstStyle/>
          <a:p>
            <a:pPr algn="l"/>
            <a:r>
              <a:rPr lang="en-US" sz="2000">
                <a:gradFill>
                  <a:gsLst>
                    <a:gs pos="80176">
                      <a:schemeClr val="tx1"/>
                    </a:gs>
                    <a:gs pos="68282">
                      <a:schemeClr val="tx1"/>
                    </a:gs>
                  </a:gsLst>
                  <a:lin ang="5400000" scaled="0"/>
                </a:gradFill>
              </a:rPr>
              <a:t>February 11–15, 2019</a:t>
            </a:r>
          </a:p>
          <a:p>
            <a:pPr algn="l"/>
            <a:r>
              <a:rPr lang="en-US" sz="2000">
                <a:gradFill>
                  <a:gsLst>
                    <a:gs pos="80176">
                      <a:schemeClr val="tx1"/>
                    </a:gs>
                    <a:gs pos="68282">
                      <a:schemeClr val="tx1"/>
                    </a:gs>
                  </a:gsLst>
                  <a:lin ang="5400000" scaled="0"/>
                </a:gradFill>
              </a:rPr>
              <a:t>Seattle, WA</a:t>
            </a:r>
          </a:p>
        </p:txBody>
      </p:sp>
      <p:pic>
        <p:nvPicPr>
          <p:cNvPr id="11" name="Picture 10">
            <a:extLst>
              <a:ext uri="{FF2B5EF4-FFF2-40B4-BE49-F238E27FC236}">
                <a16:creationId xmlns:a16="http://schemas.microsoft.com/office/drawing/2014/main" id="{D7ADB113-B00E-4752-81DB-AE332342DDD1}"/>
              </a:ext>
            </a:extLst>
          </p:cNvPr>
          <p:cNvPicPr>
            <a:picLocks noChangeAspect="1"/>
          </p:cNvPicPr>
          <p:nvPr/>
        </p:nvPicPr>
        <p:blipFill rotWithShape="1">
          <a:blip r:embed="rId3"/>
          <a:srcRect l="487" t="16931" r="33333" b="24211"/>
          <a:stretch/>
        </p:blipFill>
        <p:spPr bwMode="black">
          <a:xfrm>
            <a:off x="5098119" y="585788"/>
            <a:ext cx="7093880" cy="6272211"/>
          </a:xfrm>
          <a:prstGeom prst="rect">
            <a:avLst/>
          </a:prstGeom>
        </p:spPr>
      </p:pic>
      <p:pic>
        <p:nvPicPr>
          <p:cNvPr id="13" name="Picture 12">
            <a:extLst>
              <a:ext uri="{FF2B5EF4-FFF2-40B4-BE49-F238E27FC236}">
                <a16:creationId xmlns:a16="http://schemas.microsoft.com/office/drawing/2014/main" id="{BEAA312A-DD58-46FD-BCDC-F49B62DD9C5A}"/>
              </a:ext>
            </a:extLst>
          </p:cNvPr>
          <p:cNvPicPr>
            <a:picLocks noChangeAspect="1"/>
          </p:cNvPicPr>
          <p:nvPr/>
        </p:nvPicPr>
        <p:blipFill>
          <a:blip r:embed="rId4"/>
          <a:stretch>
            <a:fillRect/>
          </a:stretch>
        </p:blipFill>
        <p:spPr bwMode="black">
          <a:xfrm>
            <a:off x="584200" y="2322537"/>
            <a:ext cx="3012187" cy="1524596"/>
          </a:xfrm>
          <a:prstGeom prst="rect">
            <a:avLst/>
          </a:prstGeom>
        </p:spPr>
      </p:pic>
      <p:pic>
        <p:nvPicPr>
          <p:cNvPr id="6" name="MS logo white - EMF" descr="Microsoft logo white text version">
            <a:extLst>
              <a:ext uri="{FF2B5EF4-FFF2-40B4-BE49-F238E27FC236}">
                <a16:creationId xmlns:a16="http://schemas.microsoft.com/office/drawing/2014/main" id="{0DF4042F-40B2-431A-A5FD-DDFFB0AEE757}"/>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extBox 8">
            <a:extLst>
              <a:ext uri="{FF2B5EF4-FFF2-40B4-BE49-F238E27FC236}">
                <a16:creationId xmlns:a16="http://schemas.microsoft.com/office/drawing/2014/main" id="{ACD92AB3-7F4F-475C-B5D2-EF442313F78F}"/>
              </a:ext>
            </a:extLst>
          </p:cNvPr>
          <p:cNvSpPr txBox="1"/>
          <p:nvPr userDrawn="1"/>
        </p:nvSpPr>
        <p:spPr>
          <a:xfrm>
            <a:off x="586581" y="4218495"/>
            <a:ext cx="2427588" cy="615553"/>
          </a:xfrm>
          <a:prstGeom prst="rect">
            <a:avLst/>
          </a:prstGeom>
          <a:noFill/>
        </p:spPr>
        <p:txBody>
          <a:bodyPr wrap="none" lIns="0" tIns="0" rIns="0" bIns="0" rtlCol="0">
            <a:spAutoFit/>
          </a:bodyPr>
          <a:lstStyle/>
          <a:p>
            <a:pPr algn="l"/>
            <a:r>
              <a:rPr lang="en-US" sz="2000">
                <a:gradFill>
                  <a:gsLst>
                    <a:gs pos="80176">
                      <a:schemeClr val="tx1"/>
                    </a:gs>
                    <a:gs pos="68282">
                      <a:schemeClr val="tx1"/>
                    </a:gs>
                  </a:gsLst>
                  <a:lin ang="5400000" scaled="0"/>
                </a:gradFill>
              </a:rPr>
              <a:t>February 11–15, 2019</a:t>
            </a:r>
          </a:p>
          <a:p>
            <a:pPr algn="l"/>
            <a:r>
              <a:rPr lang="en-US" sz="2000">
                <a:gradFill>
                  <a:gsLst>
                    <a:gs pos="80176">
                      <a:schemeClr val="tx1"/>
                    </a:gs>
                    <a:gs pos="68282">
                      <a:schemeClr val="tx1"/>
                    </a:gs>
                  </a:gsLst>
                  <a:lin ang="5400000" scaled="0"/>
                </a:gradFill>
              </a:rPr>
              <a:t>Seattle, WA</a:t>
            </a:r>
          </a:p>
        </p:txBody>
      </p:sp>
      <p:pic>
        <p:nvPicPr>
          <p:cNvPr id="10" name="Picture 9">
            <a:extLst>
              <a:ext uri="{FF2B5EF4-FFF2-40B4-BE49-F238E27FC236}">
                <a16:creationId xmlns:a16="http://schemas.microsoft.com/office/drawing/2014/main" id="{376A9C57-36A9-4BDC-AD43-A6B873A55853}"/>
              </a:ext>
            </a:extLst>
          </p:cNvPr>
          <p:cNvPicPr>
            <a:picLocks noChangeAspect="1"/>
          </p:cNvPicPr>
          <p:nvPr userDrawn="1"/>
        </p:nvPicPr>
        <p:blipFill rotWithShape="1">
          <a:blip r:embed="rId3"/>
          <a:srcRect l="487" t="16931" r="33333" b="24211"/>
          <a:stretch/>
        </p:blipFill>
        <p:spPr bwMode="black">
          <a:xfrm>
            <a:off x="5098119" y="585788"/>
            <a:ext cx="7093880" cy="6272211"/>
          </a:xfrm>
          <a:prstGeom prst="rect">
            <a:avLst/>
          </a:prstGeom>
        </p:spPr>
      </p:pic>
      <p:pic>
        <p:nvPicPr>
          <p:cNvPr id="12" name="Picture 11">
            <a:extLst>
              <a:ext uri="{FF2B5EF4-FFF2-40B4-BE49-F238E27FC236}">
                <a16:creationId xmlns:a16="http://schemas.microsoft.com/office/drawing/2014/main" id="{4B91ED8A-3D1D-4D78-B16F-866FB5B45A11}"/>
              </a:ext>
            </a:extLst>
          </p:cNvPr>
          <p:cNvPicPr>
            <a:picLocks noChangeAspect="1"/>
          </p:cNvPicPr>
          <p:nvPr userDrawn="1"/>
        </p:nvPicPr>
        <p:blipFill>
          <a:blip r:embed="rId4"/>
          <a:stretch>
            <a:fillRect/>
          </a:stretch>
        </p:blipFill>
        <p:spPr bwMode="black">
          <a:xfrm>
            <a:off x="584200" y="2322537"/>
            <a:ext cx="3012187" cy="1524596"/>
          </a:xfrm>
          <a:prstGeom prst="rect">
            <a:avLst/>
          </a:prstGeom>
        </p:spPr>
      </p:pic>
    </p:spTree>
    <p:extLst>
      <p:ext uri="{BB962C8B-B14F-4D97-AF65-F5344CB8AC3E}">
        <p14:creationId xmlns:p14="http://schemas.microsoft.com/office/powerpoint/2010/main" val="35286377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80.xml><?xml version="1.0" encoding="utf-8"?>
<p:sldLayout xmlns:a="http://schemas.openxmlformats.org/drawingml/2006/main" xmlns:r="http://schemas.openxmlformats.org/officeDocument/2006/relationships" xmlns:p="http://schemas.openxmlformats.org/presentationml/2006/main" preserve="1">
  <p:cSld name="Square Photo body text">
    <p:bg>
      <p:bgPr>
        <a:solidFill>
          <a:schemeClr val="bg1"/>
        </a:solidFill>
        <a:effectLst/>
      </p:bgPr>
    </p:bg>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C39AAC9F-C8B8-422E-93FC-08A064104000}"/>
              </a:ext>
            </a:extLst>
          </p:cNvPr>
          <p:cNvGrpSpPr/>
          <p:nvPr/>
        </p:nvGrpSpPr>
        <p:grpSpPr bwMode="ltGray">
          <a:xfrm>
            <a:off x="6256117" y="-21839"/>
            <a:ext cx="5932086" cy="6890047"/>
            <a:chOff x="6256117" y="-21839"/>
            <a:chExt cx="5932086" cy="6890047"/>
          </a:xfrm>
        </p:grpSpPr>
        <p:grpSp>
          <p:nvGrpSpPr>
            <p:cNvPr id="31" name="Group 30">
              <a:extLst>
                <a:ext uri="{FF2B5EF4-FFF2-40B4-BE49-F238E27FC236}">
                  <a16:creationId xmlns:a16="http://schemas.microsoft.com/office/drawing/2014/main" id="{A09379AA-B540-4886-8794-46BA10F3D91B}"/>
                </a:ext>
              </a:extLst>
            </p:cNvPr>
            <p:cNvGrpSpPr/>
            <p:nvPr/>
          </p:nvGrpSpPr>
          <p:grpSpPr bwMode="ltGray">
            <a:xfrm>
              <a:off x="8507413" y="1457714"/>
              <a:ext cx="3680790" cy="5392441"/>
              <a:chOff x="8507413" y="1457714"/>
              <a:chExt cx="3680790" cy="5392441"/>
            </a:xfrm>
          </p:grpSpPr>
          <p:sp>
            <p:nvSpPr>
              <p:cNvPr id="64" name="Freeform: Shape 63">
                <a:extLst>
                  <a:ext uri="{FF2B5EF4-FFF2-40B4-BE49-F238E27FC236}">
                    <a16:creationId xmlns:a16="http://schemas.microsoft.com/office/drawing/2014/main" id="{9E5BC201-014B-48F5-BAC0-4FBBACCBF586}"/>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F72CD027-1ABE-4E4A-BE9E-EF73250F92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52C85D91-63CC-4FF7-A826-BE886CDB017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E55C67E6-D930-403F-9550-70EC2A102AB5}"/>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BDB9C074-A5A6-4082-9FCD-D487FD8013E5}"/>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4E3D79EB-E5E0-4CA3-A7CE-50069CC73F1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42F892FB-2465-40CF-A81F-AC989DC09CE4}"/>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E8BADF38-50C7-4E4B-AA00-660BF4161C96}"/>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A51B782C-38CF-4C16-8A55-9C1BEA5AF3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61A234A0-3B09-4E85-880A-C885FBEE2401}"/>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B6516D46-39CD-420E-9263-03065B10F8F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6B28F64C-F49A-4F09-A9C2-8502680A64D7}"/>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6" name="Freeform: Shape 75">
                <a:extLst>
                  <a:ext uri="{FF2B5EF4-FFF2-40B4-BE49-F238E27FC236}">
                    <a16:creationId xmlns:a16="http://schemas.microsoft.com/office/drawing/2014/main" id="{3AE00412-2C1C-4CAB-B1D4-B046A4B37C24}"/>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7" name="Freeform: Shape 76">
                <a:extLst>
                  <a:ext uri="{FF2B5EF4-FFF2-40B4-BE49-F238E27FC236}">
                    <a16:creationId xmlns:a16="http://schemas.microsoft.com/office/drawing/2014/main" id="{01030AB7-3DE7-407A-98DE-751351FCBFB5}"/>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8" name="Freeform: Shape 77">
                <a:extLst>
                  <a:ext uri="{FF2B5EF4-FFF2-40B4-BE49-F238E27FC236}">
                    <a16:creationId xmlns:a16="http://schemas.microsoft.com/office/drawing/2014/main" id="{0074BD83-98DD-4084-9D1E-CDACFD005AFF}"/>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9" name="Freeform: Shape 78">
                <a:extLst>
                  <a:ext uri="{FF2B5EF4-FFF2-40B4-BE49-F238E27FC236}">
                    <a16:creationId xmlns:a16="http://schemas.microsoft.com/office/drawing/2014/main" id="{47C85498-5D07-457D-BA73-99E2EB50130B}"/>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80" name="Straight Connector 79">
                <a:extLst>
                  <a:ext uri="{FF2B5EF4-FFF2-40B4-BE49-F238E27FC236}">
                    <a16:creationId xmlns:a16="http://schemas.microsoft.com/office/drawing/2014/main" id="{3DF2CE11-90A6-43A8-B2DC-45295F10CB64}"/>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32" name="Group 31">
              <a:extLst>
                <a:ext uri="{FF2B5EF4-FFF2-40B4-BE49-F238E27FC236}">
                  <a16:creationId xmlns:a16="http://schemas.microsoft.com/office/drawing/2014/main" id="{F65F154A-ABA1-4F9A-97F8-C50108DD1A97}"/>
                </a:ext>
              </a:extLst>
            </p:cNvPr>
            <p:cNvGrpSpPr/>
            <p:nvPr/>
          </p:nvGrpSpPr>
          <p:grpSpPr bwMode="ltGray">
            <a:xfrm>
              <a:off x="7545167" y="-21839"/>
              <a:ext cx="1192433" cy="1098538"/>
              <a:chOff x="7545167" y="-9139"/>
              <a:chExt cx="1192433" cy="1098538"/>
            </a:xfrm>
          </p:grpSpPr>
          <p:sp>
            <p:nvSpPr>
              <p:cNvPr id="61" name="Freeform: Shape 60">
                <a:extLst>
                  <a:ext uri="{FF2B5EF4-FFF2-40B4-BE49-F238E27FC236}">
                    <a16:creationId xmlns:a16="http://schemas.microsoft.com/office/drawing/2014/main" id="{54AC8DFE-7BB0-4D98-AA21-405DB4B06225}"/>
                  </a:ext>
                </a:extLst>
              </p:cNvPr>
              <p:cNvSpPr/>
              <p:nvPr/>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2" name="Freeform: Shape 61">
                <a:extLst>
                  <a:ext uri="{FF2B5EF4-FFF2-40B4-BE49-F238E27FC236}">
                    <a16:creationId xmlns:a16="http://schemas.microsoft.com/office/drawing/2014/main" id="{F39938CF-5CFF-4707-BBDD-DD19FA0A50F1}"/>
                  </a:ext>
                </a:extLst>
              </p:cNvPr>
              <p:cNvSpPr/>
              <p:nvPr/>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3" name="Freeform: Shape 62">
                <a:extLst>
                  <a:ext uri="{FF2B5EF4-FFF2-40B4-BE49-F238E27FC236}">
                    <a16:creationId xmlns:a16="http://schemas.microsoft.com/office/drawing/2014/main" id="{73332E5E-0308-4370-A841-A20570A69BDF}"/>
                  </a:ext>
                </a:extLst>
              </p:cNvPr>
              <p:cNvSpPr/>
              <p:nvPr/>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33" name="Group 32">
              <a:extLst>
                <a:ext uri="{FF2B5EF4-FFF2-40B4-BE49-F238E27FC236}">
                  <a16:creationId xmlns:a16="http://schemas.microsoft.com/office/drawing/2014/main" id="{9E46D602-7D42-411E-8BA6-6F74E13FE605}"/>
                </a:ext>
              </a:extLst>
            </p:cNvPr>
            <p:cNvGrpSpPr/>
            <p:nvPr/>
          </p:nvGrpSpPr>
          <p:grpSpPr bwMode="ltGray">
            <a:xfrm>
              <a:off x="6256117" y="5896894"/>
              <a:ext cx="1057910" cy="971314"/>
              <a:chOff x="6256117" y="5896894"/>
              <a:chExt cx="1057910" cy="971314"/>
            </a:xfrm>
          </p:grpSpPr>
          <p:sp>
            <p:nvSpPr>
              <p:cNvPr id="34" name="Freeform: Shape 33">
                <a:extLst>
                  <a:ext uri="{FF2B5EF4-FFF2-40B4-BE49-F238E27FC236}">
                    <a16:creationId xmlns:a16="http://schemas.microsoft.com/office/drawing/2014/main" id="{53F344C1-9929-4E86-BB1A-05E12D1570DF}"/>
                  </a:ext>
                </a:extLst>
              </p:cNvPr>
              <p:cNvSpPr/>
              <p:nvPr/>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5" name="Freeform: Shape 34">
                <a:extLst>
                  <a:ext uri="{FF2B5EF4-FFF2-40B4-BE49-F238E27FC236}">
                    <a16:creationId xmlns:a16="http://schemas.microsoft.com/office/drawing/2014/main" id="{B6933AFD-19AA-49B8-BCF7-2D0EAA89273D}"/>
                  </a:ext>
                </a:extLst>
              </p:cNvPr>
              <p:cNvSpPr/>
              <p:nvPr/>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6" name="Freeform: Shape 35">
                <a:extLst>
                  <a:ext uri="{FF2B5EF4-FFF2-40B4-BE49-F238E27FC236}">
                    <a16:creationId xmlns:a16="http://schemas.microsoft.com/office/drawing/2014/main" id="{9FB75AC2-D122-402F-B448-B0118576BB45}"/>
                  </a:ext>
                </a:extLst>
              </p:cNvPr>
              <p:cNvSpPr/>
              <p:nvPr/>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
        <p:nvSpPr>
          <p:cNvPr id="2" name="Title 1"/>
          <p:cNvSpPr>
            <a:spLocks noGrp="1"/>
          </p:cNvSpPr>
          <p:nvPr>
            <p:ph type="title" hasCustomPrompt="1"/>
          </p:nvPr>
        </p:nvSpPr>
        <p:spPr>
          <a:xfrm>
            <a:off x="584200" y="2981637"/>
            <a:ext cx="3769475" cy="861774"/>
          </a:xfrm>
          <a:prstGeom prst="rect">
            <a:avLst/>
          </a:prstGeo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60" name="Picture Placeholder 4">
            <a:extLst>
              <a:ext uri="{FF2B5EF4-FFF2-40B4-BE49-F238E27FC236}">
                <a16:creationId xmlns:a16="http://schemas.microsoft.com/office/drawing/2014/main" id="{D9BE8EAA-F7ED-46CD-A31F-E4299C08F5AD}"/>
              </a:ext>
            </a:extLst>
          </p:cNvPr>
          <p:cNvSpPr>
            <a:spLocks noGrp="1"/>
          </p:cNvSpPr>
          <p:nvPr>
            <p:ph type="pic" sz="quarter" idx="11" hasCustomPrompt="1"/>
          </p:nvPr>
        </p:nvSpPr>
        <p:spPr bwMode="gray">
          <a:xfrm>
            <a:off x="5016500" y="292100"/>
            <a:ext cx="6881813" cy="6272213"/>
          </a:xfrm>
          <a:blipFill>
            <a:blip r:embed="rId2"/>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grpSp>
        <p:nvGrpSpPr>
          <p:cNvPr id="37" name="Group 36">
            <a:extLst>
              <a:ext uri="{FF2B5EF4-FFF2-40B4-BE49-F238E27FC236}">
                <a16:creationId xmlns:a16="http://schemas.microsoft.com/office/drawing/2014/main" id="{16DD8738-4AF6-4799-9757-AA620DF6234A}"/>
              </a:ext>
            </a:extLst>
          </p:cNvPr>
          <p:cNvGrpSpPr/>
          <p:nvPr userDrawn="1"/>
        </p:nvGrpSpPr>
        <p:grpSpPr bwMode="ltGray">
          <a:xfrm>
            <a:off x="6256117" y="-21839"/>
            <a:ext cx="5932086" cy="6890047"/>
            <a:chOff x="6256117" y="-21839"/>
            <a:chExt cx="5932086" cy="6890047"/>
          </a:xfrm>
        </p:grpSpPr>
        <p:grpSp>
          <p:nvGrpSpPr>
            <p:cNvPr id="38" name="Group 37">
              <a:extLst>
                <a:ext uri="{FF2B5EF4-FFF2-40B4-BE49-F238E27FC236}">
                  <a16:creationId xmlns:a16="http://schemas.microsoft.com/office/drawing/2014/main" id="{89152A07-A20E-4C3A-98C5-F145798C3B82}"/>
                </a:ext>
              </a:extLst>
            </p:cNvPr>
            <p:cNvGrpSpPr/>
            <p:nvPr userDrawn="1"/>
          </p:nvGrpSpPr>
          <p:grpSpPr bwMode="ltGray">
            <a:xfrm>
              <a:off x="8507413" y="1457714"/>
              <a:ext cx="3680790" cy="5392441"/>
              <a:chOff x="8507413" y="1457714"/>
              <a:chExt cx="3680790" cy="5392441"/>
            </a:xfrm>
          </p:grpSpPr>
          <p:sp>
            <p:nvSpPr>
              <p:cNvPr id="47" name="Freeform: Shape 46">
                <a:extLst>
                  <a:ext uri="{FF2B5EF4-FFF2-40B4-BE49-F238E27FC236}">
                    <a16:creationId xmlns:a16="http://schemas.microsoft.com/office/drawing/2014/main" id="{3E335E85-9054-4B1A-BBD7-D8547B9DDD13}"/>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8" name="Freeform: Shape 47">
                <a:extLst>
                  <a:ext uri="{FF2B5EF4-FFF2-40B4-BE49-F238E27FC236}">
                    <a16:creationId xmlns:a16="http://schemas.microsoft.com/office/drawing/2014/main" id="{4969046C-B12A-40B5-B38B-AC10AE68B1E9}"/>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9" name="Freeform: Shape 48">
                <a:extLst>
                  <a:ext uri="{FF2B5EF4-FFF2-40B4-BE49-F238E27FC236}">
                    <a16:creationId xmlns:a16="http://schemas.microsoft.com/office/drawing/2014/main" id="{7C986313-F6D6-46D8-8362-E052B186BB60}"/>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0" name="Freeform: Shape 49">
                <a:extLst>
                  <a:ext uri="{FF2B5EF4-FFF2-40B4-BE49-F238E27FC236}">
                    <a16:creationId xmlns:a16="http://schemas.microsoft.com/office/drawing/2014/main" id="{49A96160-C72C-462C-BB5A-AD4A380E80CB}"/>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1" name="Freeform: Shape 50">
                <a:extLst>
                  <a:ext uri="{FF2B5EF4-FFF2-40B4-BE49-F238E27FC236}">
                    <a16:creationId xmlns:a16="http://schemas.microsoft.com/office/drawing/2014/main" id="{B7B0A59B-06ED-4CD7-8D8C-04123E2AB7A7}"/>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2" name="Freeform: Shape 51">
                <a:extLst>
                  <a:ext uri="{FF2B5EF4-FFF2-40B4-BE49-F238E27FC236}">
                    <a16:creationId xmlns:a16="http://schemas.microsoft.com/office/drawing/2014/main" id="{400BC2F7-8717-46B7-8FF5-3D819E92D1DA}"/>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3" name="Freeform: Shape 52">
                <a:extLst>
                  <a:ext uri="{FF2B5EF4-FFF2-40B4-BE49-F238E27FC236}">
                    <a16:creationId xmlns:a16="http://schemas.microsoft.com/office/drawing/2014/main" id="{CF09E159-DF4C-46D9-8215-EB6C6D20A6FE}"/>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4" name="Freeform: Shape 53">
                <a:extLst>
                  <a:ext uri="{FF2B5EF4-FFF2-40B4-BE49-F238E27FC236}">
                    <a16:creationId xmlns:a16="http://schemas.microsoft.com/office/drawing/2014/main" id="{22E93D7F-DDB6-453B-AFD3-D3712C8E9047}"/>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5" name="Freeform: Shape 54">
                <a:extLst>
                  <a:ext uri="{FF2B5EF4-FFF2-40B4-BE49-F238E27FC236}">
                    <a16:creationId xmlns:a16="http://schemas.microsoft.com/office/drawing/2014/main" id="{7D5EDE3D-3C57-4A02-8B3B-64CCE47716D3}"/>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6" name="Freeform: Shape 55">
                <a:extLst>
                  <a:ext uri="{FF2B5EF4-FFF2-40B4-BE49-F238E27FC236}">
                    <a16:creationId xmlns:a16="http://schemas.microsoft.com/office/drawing/2014/main" id="{2C5D5CBB-3E31-48CD-9F42-DDC7FE75EE32}"/>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7" name="Freeform: Shape 56">
                <a:extLst>
                  <a:ext uri="{FF2B5EF4-FFF2-40B4-BE49-F238E27FC236}">
                    <a16:creationId xmlns:a16="http://schemas.microsoft.com/office/drawing/2014/main" id="{CFED7E41-E78E-4F25-89E9-5FD84F291419}"/>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8" name="Freeform: Shape 57">
                <a:extLst>
                  <a:ext uri="{FF2B5EF4-FFF2-40B4-BE49-F238E27FC236}">
                    <a16:creationId xmlns:a16="http://schemas.microsoft.com/office/drawing/2014/main" id="{994B2576-1C0E-4446-9014-E4BE8E3D007E}"/>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9" name="Freeform: Shape 58">
                <a:extLst>
                  <a:ext uri="{FF2B5EF4-FFF2-40B4-BE49-F238E27FC236}">
                    <a16:creationId xmlns:a16="http://schemas.microsoft.com/office/drawing/2014/main" id="{978779D1-893E-490B-A44B-5C4D234F3B75}"/>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81" name="Freeform: Shape 80">
                <a:extLst>
                  <a:ext uri="{FF2B5EF4-FFF2-40B4-BE49-F238E27FC236}">
                    <a16:creationId xmlns:a16="http://schemas.microsoft.com/office/drawing/2014/main" id="{1156F5B5-4590-4CEE-A1CB-6FA39D664D90}"/>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82" name="Freeform: Shape 81">
                <a:extLst>
                  <a:ext uri="{FF2B5EF4-FFF2-40B4-BE49-F238E27FC236}">
                    <a16:creationId xmlns:a16="http://schemas.microsoft.com/office/drawing/2014/main" id="{0DB35E58-0BF2-4A87-95C2-A1FA7A039230}"/>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83" name="Freeform: Shape 82">
                <a:extLst>
                  <a:ext uri="{FF2B5EF4-FFF2-40B4-BE49-F238E27FC236}">
                    <a16:creationId xmlns:a16="http://schemas.microsoft.com/office/drawing/2014/main" id="{A002564A-3F52-43A5-969C-9C5C99CBBF1F}"/>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84" name="Straight Connector 83">
                <a:extLst>
                  <a:ext uri="{FF2B5EF4-FFF2-40B4-BE49-F238E27FC236}">
                    <a16:creationId xmlns:a16="http://schemas.microsoft.com/office/drawing/2014/main" id="{12439588-6B1C-492A-A1D1-99465909942D}"/>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39" name="Group 38">
              <a:extLst>
                <a:ext uri="{FF2B5EF4-FFF2-40B4-BE49-F238E27FC236}">
                  <a16:creationId xmlns:a16="http://schemas.microsoft.com/office/drawing/2014/main" id="{91B5C8DC-312B-41B1-94BF-C7E132873327}"/>
                </a:ext>
              </a:extLst>
            </p:cNvPr>
            <p:cNvGrpSpPr/>
            <p:nvPr userDrawn="1"/>
          </p:nvGrpSpPr>
          <p:grpSpPr bwMode="ltGray">
            <a:xfrm>
              <a:off x="7545167" y="-21839"/>
              <a:ext cx="1192433" cy="1098538"/>
              <a:chOff x="7545167" y="-9139"/>
              <a:chExt cx="1192433" cy="1098538"/>
            </a:xfrm>
          </p:grpSpPr>
          <p:sp>
            <p:nvSpPr>
              <p:cNvPr id="44" name="Freeform: Shape 43">
                <a:extLst>
                  <a:ext uri="{FF2B5EF4-FFF2-40B4-BE49-F238E27FC236}">
                    <a16:creationId xmlns:a16="http://schemas.microsoft.com/office/drawing/2014/main" id="{AC220856-25AB-4080-9BC4-80AA5F0A1A63}"/>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45" name="Freeform: Shape 44">
                <a:extLst>
                  <a:ext uri="{FF2B5EF4-FFF2-40B4-BE49-F238E27FC236}">
                    <a16:creationId xmlns:a16="http://schemas.microsoft.com/office/drawing/2014/main" id="{C196DC62-783C-4796-B1B9-A8CB24AE876E}"/>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46" name="Freeform: Shape 45">
                <a:extLst>
                  <a:ext uri="{FF2B5EF4-FFF2-40B4-BE49-F238E27FC236}">
                    <a16:creationId xmlns:a16="http://schemas.microsoft.com/office/drawing/2014/main" id="{AFFF3738-5CBB-43FD-BAF5-717C7707A8EF}"/>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40" name="Group 39">
              <a:extLst>
                <a:ext uri="{FF2B5EF4-FFF2-40B4-BE49-F238E27FC236}">
                  <a16:creationId xmlns:a16="http://schemas.microsoft.com/office/drawing/2014/main" id="{8506971A-4DD4-4934-A372-1A37720EC39F}"/>
                </a:ext>
              </a:extLst>
            </p:cNvPr>
            <p:cNvGrpSpPr/>
            <p:nvPr userDrawn="1"/>
          </p:nvGrpSpPr>
          <p:grpSpPr bwMode="ltGray">
            <a:xfrm>
              <a:off x="6256117" y="5896894"/>
              <a:ext cx="1057910" cy="971314"/>
              <a:chOff x="6256117" y="5896894"/>
              <a:chExt cx="1057910" cy="971314"/>
            </a:xfrm>
          </p:grpSpPr>
          <p:sp>
            <p:nvSpPr>
              <p:cNvPr id="41" name="Freeform: Shape 40">
                <a:extLst>
                  <a:ext uri="{FF2B5EF4-FFF2-40B4-BE49-F238E27FC236}">
                    <a16:creationId xmlns:a16="http://schemas.microsoft.com/office/drawing/2014/main" id="{8B2961D5-CF8B-4B1B-8725-16AFA9776537}"/>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2" name="Freeform: Shape 41">
                <a:extLst>
                  <a:ext uri="{FF2B5EF4-FFF2-40B4-BE49-F238E27FC236}">
                    <a16:creationId xmlns:a16="http://schemas.microsoft.com/office/drawing/2014/main" id="{A9A40CCE-8D68-4356-9409-2ADA1F6D0797}"/>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3" name="Freeform: Shape 42">
                <a:extLst>
                  <a:ext uri="{FF2B5EF4-FFF2-40B4-BE49-F238E27FC236}">
                    <a16:creationId xmlns:a16="http://schemas.microsoft.com/office/drawing/2014/main" id="{E0BBBBBA-1AB3-40A2-8D34-1E7917D8780F}"/>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404869333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381.xml><?xml version="1.0" encoding="utf-8"?>
<p:sldLayout xmlns:a="http://schemas.openxmlformats.org/drawingml/2006/main" xmlns:r="http://schemas.openxmlformats.org/officeDocument/2006/relationships" xmlns:p="http://schemas.openxmlformats.org/presentationml/2006/main" preserve="1">
  <p:cSld name="Demo slide 2">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400800" cy="498598"/>
          </a:xfrm>
          <a:prstGeom prst="rect">
            <a:avLst/>
          </a:prstGeo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grpSp>
        <p:nvGrpSpPr>
          <p:cNvPr id="6" name="Group 5">
            <a:extLst>
              <a:ext uri="{FF2B5EF4-FFF2-40B4-BE49-F238E27FC236}">
                <a16:creationId xmlns:a16="http://schemas.microsoft.com/office/drawing/2014/main" id="{44054ABD-D362-4EBB-AB27-E27002A8E6D3}"/>
              </a:ext>
            </a:extLst>
          </p:cNvPr>
          <p:cNvGrpSpPr/>
          <p:nvPr userDrawn="1"/>
        </p:nvGrpSpPr>
        <p:grpSpPr bwMode="ltGray">
          <a:xfrm>
            <a:off x="6256117" y="-21839"/>
            <a:ext cx="5932086" cy="6890047"/>
            <a:chOff x="6256117" y="-21839"/>
            <a:chExt cx="5932086" cy="6890047"/>
          </a:xfrm>
        </p:grpSpPr>
        <p:grpSp>
          <p:nvGrpSpPr>
            <p:cNvPr id="7" name="Group 6">
              <a:extLst>
                <a:ext uri="{FF2B5EF4-FFF2-40B4-BE49-F238E27FC236}">
                  <a16:creationId xmlns:a16="http://schemas.microsoft.com/office/drawing/2014/main" id="{6600A9ED-8756-4110-8FA3-03FB1631F436}"/>
                </a:ext>
              </a:extLst>
            </p:cNvPr>
            <p:cNvGrpSpPr/>
            <p:nvPr userDrawn="1"/>
          </p:nvGrpSpPr>
          <p:grpSpPr bwMode="ltGray">
            <a:xfrm>
              <a:off x="8507413" y="1457714"/>
              <a:ext cx="3680790" cy="5392441"/>
              <a:chOff x="8507413" y="1457714"/>
              <a:chExt cx="3680790" cy="5392441"/>
            </a:xfrm>
          </p:grpSpPr>
          <p:sp>
            <p:nvSpPr>
              <p:cNvPr id="16" name="Freeform: Shape 15">
                <a:extLst>
                  <a:ext uri="{FF2B5EF4-FFF2-40B4-BE49-F238E27FC236}">
                    <a16:creationId xmlns:a16="http://schemas.microsoft.com/office/drawing/2014/main" id="{20868475-FB70-4BC0-94B4-AB9513299C8D}"/>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7" name="Freeform: Shape 16">
                <a:extLst>
                  <a:ext uri="{FF2B5EF4-FFF2-40B4-BE49-F238E27FC236}">
                    <a16:creationId xmlns:a16="http://schemas.microsoft.com/office/drawing/2014/main" id="{6AAE2447-DA95-4F6C-9BF7-9DB1523BF344}"/>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8" name="Freeform: Shape 17">
                <a:extLst>
                  <a:ext uri="{FF2B5EF4-FFF2-40B4-BE49-F238E27FC236}">
                    <a16:creationId xmlns:a16="http://schemas.microsoft.com/office/drawing/2014/main" id="{F1386575-9A5B-4B67-BC65-7452636ABF0F}"/>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9" name="Freeform: Shape 18">
                <a:extLst>
                  <a:ext uri="{FF2B5EF4-FFF2-40B4-BE49-F238E27FC236}">
                    <a16:creationId xmlns:a16="http://schemas.microsoft.com/office/drawing/2014/main" id="{14EC7872-728B-46A1-892D-7BE018694686}"/>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0" name="Freeform: Shape 19">
                <a:extLst>
                  <a:ext uri="{FF2B5EF4-FFF2-40B4-BE49-F238E27FC236}">
                    <a16:creationId xmlns:a16="http://schemas.microsoft.com/office/drawing/2014/main" id="{A80318B3-F3BC-446C-9FD7-281A12E1514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1" name="Freeform: Shape 20">
                <a:extLst>
                  <a:ext uri="{FF2B5EF4-FFF2-40B4-BE49-F238E27FC236}">
                    <a16:creationId xmlns:a16="http://schemas.microsoft.com/office/drawing/2014/main" id="{2015DA15-78F2-4760-947B-4EAD1CF954DD}"/>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2" name="Freeform: Shape 21">
                <a:extLst>
                  <a:ext uri="{FF2B5EF4-FFF2-40B4-BE49-F238E27FC236}">
                    <a16:creationId xmlns:a16="http://schemas.microsoft.com/office/drawing/2014/main" id="{576E50B4-64C6-457F-90C6-6366B9979359}"/>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3" name="Freeform: Shape 22">
                <a:extLst>
                  <a:ext uri="{FF2B5EF4-FFF2-40B4-BE49-F238E27FC236}">
                    <a16:creationId xmlns:a16="http://schemas.microsoft.com/office/drawing/2014/main" id="{3372F1FA-99B7-4477-BB8C-65CFB141DC02}"/>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4" name="Freeform: Shape 23">
                <a:extLst>
                  <a:ext uri="{FF2B5EF4-FFF2-40B4-BE49-F238E27FC236}">
                    <a16:creationId xmlns:a16="http://schemas.microsoft.com/office/drawing/2014/main" id="{BFACF139-F33E-4045-A218-64548E76A967}"/>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5" name="Freeform: Shape 24">
                <a:extLst>
                  <a:ext uri="{FF2B5EF4-FFF2-40B4-BE49-F238E27FC236}">
                    <a16:creationId xmlns:a16="http://schemas.microsoft.com/office/drawing/2014/main" id="{B297C85B-8139-4CD0-AE7C-04E1E2DE07C0}"/>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6" name="Freeform: Shape 25">
                <a:extLst>
                  <a:ext uri="{FF2B5EF4-FFF2-40B4-BE49-F238E27FC236}">
                    <a16:creationId xmlns:a16="http://schemas.microsoft.com/office/drawing/2014/main" id="{4931FBDD-863C-4063-9F90-138F007F1D9F}"/>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7" name="Freeform: Shape 26">
                <a:extLst>
                  <a:ext uri="{FF2B5EF4-FFF2-40B4-BE49-F238E27FC236}">
                    <a16:creationId xmlns:a16="http://schemas.microsoft.com/office/drawing/2014/main" id="{A346AEC1-22F3-4207-8008-9303A0CA7896}"/>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8" name="Freeform: Shape 27">
                <a:extLst>
                  <a:ext uri="{FF2B5EF4-FFF2-40B4-BE49-F238E27FC236}">
                    <a16:creationId xmlns:a16="http://schemas.microsoft.com/office/drawing/2014/main" id="{03822AC4-FAFF-406C-9480-50243064F2D1}"/>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9" name="Freeform: Shape 28">
                <a:extLst>
                  <a:ext uri="{FF2B5EF4-FFF2-40B4-BE49-F238E27FC236}">
                    <a16:creationId xmlns:a16="http://schemas.microsoft.com/office/drawing/2014/main" id="{A6CF26DA-D3CA-495D-BB4F-83BFAA6794BD}"/>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0" name="Freeform: Shape 29">
                <a:extLst>
                  <a:ext uri="{FF2B5EF4-FFF2-40B4-BE49-F238E27FC236}">
                    <a16:creationId xmlns:a16="http://schemas.microsoft.com/office/drawing/2014/main" id="{A6CC74ED-13FF-417A-9255-59D6293B1F93}"/>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B796A4A5-6416-41E9-96A6-E7D89FD1E6A5}"/>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32" name="Straight Connector 31">
                <a:extLst>
                  <a:ext uri="{FF2B5EF4-FFF2-40B4-BE49-F238E27FC236}">
                    <a16:creationId xmlns:a16="http://schemas.microsoft.com/office/drawing/2014/main" id="{98DE6B32-31A4-42B4-9E3E-6657AF8B407A}"/>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8" name="Group 7">
              <a:extLst>
                <a:ext uri="{FF2B5EF4-FFF2-40B4-BE49-F238E27FC236}">
                  <a16:creationId xmlns:a16="http://schemas.microsoft.com/office/drawing/2014/main" id="{868982D5-04B9-4CFB-B66D-93AB6F2D06D0}"/>
                </a:ext>
              </a:extLst>
            </p:cNvPr>
            <p:cNvGrpSpPr/>
            <p:nvPr userDrawn="1"/>
          </p:nvGrpSpPr>
          <p:grpSpPr bwMode="ltGray">
            <a:xfrm>
              <a:off x="7545167" y="-21839"/>
              <a:ext cx="1192433" cy="1098538"/>
              <a:chOff x="7545167" y="-9139"/>
              <a:chExt cx="1192433" cy="1098538"/>
            </a:xfrm>
          </p:grpSpPr>
          <p:sp>
            <p:nvSpPr>
              <p:cNvPr id="13" name="Freeform: Shape 12">
                <a:extLst>
                  <a:ext uri="{FF2B5EF4-FFF2-40B4-BE49-F238E27FC236}">
                    <a16:creationId xmlns:a16="http://schemas.microsoft.com/office/drawing/2014/main" id="{092E2847-2E9E-48E8-A322-8BC1CED0FE54}"/>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14" name="Freeform: Shape 13">
                <a:extLst>
                  <a:ext uri="{FF2B5EF4-FFF2-40B4-BE49-F238E27FC236}">
                    <a16:creationId xmlns:a16="http://schemas.microsoft.com/office/drawing/2014/main" id="{31AE288B-9CE3-4B40-9184-898829BF351F}"/>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15" name="Freeform: Shape 14">
                <a:extLst>
                  <a:ext uri="{FF2B5EF4-FFF2-40B4-BE49-F238E27FC236}">
                    <a16:creationId xmlns:a16="http://schemas.microsoft.com/office/drawing/2014/main" id="{46122996-0CDA-4C0D-BE92-8E006C347E0A}"/>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9" name="Group 8">
              <a:extLst>
                <a:ext uri="{FF2B5EF4-FFF2-40B4-BE49-F238E27FC236}">
                  <a16:creationId xmlns:a16="http://schemas.microsoft.com/office/drawing/2014/main" id="{35256D3F-C33F-42E3-A8FD-920AB23FF012}"/>
                </a:ext>
              </a:extLst>
            </p:cNvPr>
            <p:cNvGrpSpPr/>
            <p:nvPr userDrawn="1"/>
          </p:nvGrpSpPr>
          <p:grpSpPr bwMode="ltGray">
            <a:xfrm>
              <a:off x="6256117" y="5896894"/>
              <a:ext cx="1057910" cy="971314"/>
              <a:chOff x="6256117" y="5896894"/>
              <a:chExt cx="1057910" cy="971314"/>
            </a:xfrm>
          </p:grpSpPr>
          <p:sp>
            <p:nvSpPr>
              <p:cNvPr id="10" name="Freeform: Shape 9">
                <a:extLst>
                  <a:ext uri="{FF2B5EF4-FFF2-40B4-BE49-F238E27FC236}">
                    <a16:creationId xmlns:a16="http://schemas.microsoft.com/office/drawing/2014/main" id="{F180C959-5044-456F-BD42-00A99C8CD807}"/>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1" name="Freeform: Shape 10">
                <a:extLst>
                  <a:ext uri="{FF2B5EF4-FFF2-40B4-BE49-F238E27FC236}">
                    <a16:creationId xmlns:a16="http://schemas.microsoft.com/office/drawing/2014/main" id="{94C2BD03-9D07-4647-A0BA-E4769A5D39DF}"/>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2" name="Freeform: Shape 11">
                <a:extLst>
                  <a:ext uri="{FF2B5EF4-FFF2-40B4-BE49-F238E27FC236}">
                    <a16:creationId xmlns:a16="http://schemas.microsoft.com/office/drawing/2014/main" id="{422D8C56-6018-4C71-B826-B239838DE38A}"/>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
        <p:nvSpPr>
          <p:cNvPr id="3" name="TextBox 2">
            <a:extLst>
              <a:ext uri="{FF2B5EF4-FFF2-40B4-BE49-F238E27FC236}">
                <a16:creationId xmlns:a16="http://schemas.microsoft.com/office/drawing/2014/main" id="{1725D44F-44FC-475C-98F6-37CFCCF9B1A5}"/>
              </a:ext>
            </a:extLst>
          </p:cNvPr>
          <p:cNvSpPr txBox="1"/>
          <p:nvPr/>
        </p:nvSpPr>
        <p:spPr>
          <a:xfrm>
            <a:off x="8064558" y="292100"/>
            <a:ext cx="3674083" cy="1477328"/>
          </a:xfrm>
          <a:prstGeom prst="rect">
            <a:avLst/>
          </a:prstGeom>
          <a:noFill/>
        </p:spPr>
        <p:txBody>
          <a:bodyPr wrap="none" lIns="0" tIns="0" rIns="0" bIns="0" rtlCol="0">
            <a:spAutoFit/>
          </a:bodyPr>
          <a:lstStyle/>
          <a:p>
            <a:pPr algn="l"/>
            <a:r>
              <a:rPr lang="en-US" sz="9600" b="1">
                <a:solidFill>
                  <a:schemeClr val="tx1"/>
                </a:solidFill>
              </a:rPr>
              <a:t>DEMO</a:t>
            </a:r>
          </a:p>
        </p:txBody>
      </p:sp>
    </p:spTree>
    <p:extLst>
      <p:ext uri="{BB962C8B-B14F-4D97-AF65-F5344CB8AC3E}">
        <p14:creationId xmlns:p14="http://schemas.microsoft.com/office/powerpoint/2010/main" val="15164468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82.xml><?xml version="1.0" encoding="utf-8"?>
<p:sldLayout xmlns:a="http://schemas.openxmlformats.org/drawingml/2006/main" xmlns:r="http://schemas.openxmlformats.org/officeDocument/2006/relationships" xmlns:p="http://schemas.openxmlformats.org/presentationml/2006/main" preserve="1">
  <p:cSld name="Video slide 2">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prstGeom prst="rect">
            <a:avLst/>
          </a:prstGeo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grpSp>
        <p:nvGrpSpPr>
          <p:cNvPr id="3" name="Group 2">
            <a:extLst>
              <a:ext uri="{FF2B5EF4-FFF2-40B4-BE49-F238E27FC236}">
                <a16:creationId xmlns:a16="http://schemas.microsoft.com/office/drawing/2014/main" id="{ADFD1D3D-FA62-4649-9C8A-CF8FF80AF864}"/>
              </a:ext>
            </a:extLst>
          </p:cNvPr>
          <p:cNvGrpSpPr/>
          <p:nvPr userDrawn="1"/>
        </p:nvGrpSpPr>
        <p:grpSpPr bwMode="ltGray">
          <a:xfrm>
            <a:off x="6256117" y="-21839"/>
            <a:ext cx="5932086" cy="6890047"/>
            <a:chOff x="6256117" y="-21839"/>
            <a:chExt cx="5932086" cy="6890047"/>
          </a:xfrm>
        </p:grpSpPr>
        <p:grpSp>
          <p:nvGrpSpPr>
            <p:cNvPr id="4" name="Group 3">
              <a:extLst>
                <a:ext uri="{FF2B5EF4-FFF2-40B4-BE49-F238E27FC236}">
                  <a16:creationId xmlns:a16="http://schemas.microsoft.com/office/drawing/2014/main" id="{4540C80B-ECD0-439F-AA29-86567657713A}"/>
                </a:ext>
              </a:extLst>
            </p:cNvPr>
            <p:cNvGrpSpPr/>
            <p:nvPr userDrawn="1"/>
          </p:nvGrpSpPr>
          <p:grpSpPr bwMode="ltGray">
            <a:xfrm>
              <a:off x="8507413" y="1457714"/>
              <a:ext cx="3680790" cy="5392441"/>
              <a:chOff x="8507413" y="1457714"/>
              <a:chExt cx="3680790" cy="5392441"/>
            </a:xfrm>
          </p:grpSpPr>
          <p:sp>
            <p:nvSpPr>
              <p:cNvPr id="13" name="Freeform: Shape 12">
                <a:extLst>
                  <a:ext uri="{FF2B5EF4-FFF2-40B4-BE49-F238E27FC236}">
                    <a16:creationId xmlns:a16="http://schemas.microsoft.com/office/drawing/2014/main" id="{E98C740D-4F91-48D9-8AC4-64A89D83EA3E}"/>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4" name="Freeform: Shape 13">
                <a:extLst>
                  <a:ext uri="{FF2B5EF4-FFF2-40B4-BE49-F238E27FC236}">
                    <a16:creationId xmlns:a16="http://schemas.microsoft.com/office/drawing/2014/main" id="{7EC2D0E8-DD1B-43CD-89CD-93F08CB5C9FC}"/>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5" name="Freeform: Shape 14">
                <a:extLst>
                  <a:ext uri="{FF2B5EF4-FFF2-40B4-BE49-F238E27FC236}">
                    <a16:creationId xmlns:a16="http://schemas.microsoft.com/office/drawing/2014/main" id="{30871137-B511-4012-AECB-D4214E8A6EE7}"/>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6" name="Freeform: Shape 15">
                <a:extLst>
                  <a:ext uri="{FF2B5EF4-FFF2-40B4-BE49-F238E27FC236}">
                    <a16:creationId xmlns:a16="http://schemas.microsoft.com/office/drawing/2014/main" id="{2AB04DB0-F801-450E-B636-BFC09FD7E83E}"/>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7" name="Freeform: Shape 16">
                <a:extLst>
                  <a:ext uri="{FF2B5EF4-FFF2-40B4-BE49-F238E27FC236}">
                    <a16:creationId xmlns:a16="http://schemas.microsoft.com/office/drawing/2014/main" id="{E436597C-108A-4604-816D-BE2F1B7281B5}"/>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8" name="Freeform: Shape 17">
                <a:extLst>
                  <a:ext uri="{FF2B5EF4-FFF2-40B4-BE49-F238E27FC236}">
                    <a16:creationId xmlns:a16="http://schemas.microsoft.com/office/drawing/2014/main" id="{83D0F6A2-B032-4F73-82DF-6A125E8C68DB}"/>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9" name="Freeform: Shape 18">
                <a:extLst>
                  <a:ext uri="{FF2B5EF4-FFF2-40B4-BE49-F238E27FC236}">
                    <a16:creationId xmlns:a16="http://schemas.microsoft.com/office/drawing/2014/main" id="{A0BBE5BA-3EF4-4ABA-8EB8-678189E685AD}"/>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0" name="Freeform: Shape 19">
                <a:extLst>
                  <a:ext uri="{FF2B5EF4-FFF2-40B4-BE49-F238E27FC236}">
                    <a16:creationId xmlns:a16="http://schemas.microsoft.com/office/drawing/2014/main" id="{9A548ABD-5296-4B59-B518-FB7B3CF5D427}"/>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1" name="Freeform: Shape 20">
                <a:extLst>
                  <a:ext uri="{FF2B5EF4-FFF2-40B4-BE49-F238E27FC236}">
                    <a16:creationId xmlns:a16="http://schemas.microsoft.com/office/drawing/2014/main" id="{3E8831FD-6056-47F8-B784-9D45756676DB}"/>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2" name="Freeform: Shape 21">
                <a:extLst>
                  <a:ext uri="{FF2B5EF4-FFF2-40B4-BE49-F238E27FC236}">
                    <a16:creationId xmlns:a16="http://schemas.microsoft.com/office/drawing/2014/main" id="{B25618AF-1FED-49F2-93E7-B0D1C0024DDF}"/>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3" name="Freeform: Shape 22">
                <a:extLst>
                  <a:ext uri="{FF2B5EF4-FFF2-40B4-BE49-F238E27FC236}">
                    <a16:creationId xmlns:a16="http://schemas.microsoft.com/office/drawing/2014/main" id="{00389AA1-8118-4048-8F5D-55C53EEE4098}"/>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4" name="Freeform: Shape 23">
                <a:extLst>
                  <a:ext uri="{FF2B5EF4-FFF2-40B4-BE49-F238E27FC236}">
                    <a16:creationId xmlns:a16="http://schemas.microsoft.com/office/drawing/2014/main" id="{FC440CC6-C14C-45CE-8958-1AF8389CE06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5" name="Freeform: Shape 24">
                <a:extLst>
                  <a:ext uri="{FF2B5EF4-FFF2-40B4-BE49-F238E27FC236}">
                    <a16:creationId xmlns:a16="http://schemas.microsoft.com/office/drawing/2014/main" id="{54F72E3B-8976-4800-B14A-393ECE49519C}"/>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6" name="Freeform: Shape 25">
                <a:extLst>
                  <a:ext uri="{FF2B5EF4-FFF2-40B4-BE49-F238E27FC236}">
                    <a16:creationId xmlns:a16="http://schemas.microsoft.com/office/drawing/2014/main" id="{A191FA79-943D-44A1-A7AD-7E11FE28349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7" name="Freeform: Shape 26">
                <a:extLst>
                  <a:ext uri="{FF2B5EF4-FFF2-40B4-BE49-F238E27FC236}">
                    <a16:creationId xmlns:a16="http://schemas.microsoft.com/office/drawing/2014/main" id="{BC90C3D5-487A-494D-93AC-45117DE8F2EE}"/>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8" name="Freeform: Shape 27">
                <a:extLst>
                  <a:ext uri="{FF2B5EF4-FFF2-40B4-BE49-F238E27FC236}">
                    <a16:creationId xmlns:a16="http://schemas.microsoft.com/office/drawing/2014/main" id="{D26F13A4-DCB4-4E3B-89AD-78E182E52E24}"/>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29" name="Straight Connector 28">
                <a:extLst>
                  <a:ext uri="{FF2B5EF4-FFF2-40B4-BE49-F238E27FC236}">
                    <a16:creationId xmlns:a16="http://schemas.microsoft.com/office/drawing/2014/main" id="{26BEC65A-FA14-4921-9785-7B78918F7492}"/>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5" name="Group 4">
              <a:extLst>
                <a:ext uri="{FF2B5EF4-FFF2-40B4-BE49-F238E27FC236}">
                  <a16:creationId xmlns:a16="http://schemas.microsoft.com/office/drawing/2014/main" id="{1583CAE1-7923-4019-9FF9-16E218133EF9}"/>
                </a:ext>
              </a:extLst>
            </p:cNvPr>
            <p:cNvGrpSpPr/>
            <p:nvPr userDrawn="1"/>
          </p:nvGrpSpPr>
          <p:grpSpPr bwMode="ltGray">
            <a:xfrm>
              <a:off x="7545167" y="-21839"/>
              <a:ext cx="1192433" cy="1098538"/>
              <a:chOff x="7545167" y="-9139"/>
              <a:chExt cx="1192433" cy="1098538"/>
            </a:xfrm>
          </p:grpSpPr>
          <p:sp>
            <p:nvSpPr>
              <p:cNvPr id="10" name="Freeform: Shape 9">
                <a:extLst>
                  <a:ext uri="{FF2B5EF4-FFF2-40B4-BE49-F238E27FC236}">
                    <a16:creationId xmlns:a16="http://schemas.microsoft.com/office/drawing/2014/main" id="{4CAA3CD0-C584-4371-9EB7-3F15A81F63CC}"/>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11" name="Freeform: Shape 10">
                <a:extLst>
                  <a:ext uri="{FF2B5EF4-FFF2-40B4-BE49-F238E27FC236}">
                    <a16:creationId xmlns:a16="http://schemas.microsoft.com/office/drawing/2014/main" id="{85025A77-A2E0-427E-AAD1-1B455AFEE327}"/>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12" name="Freeform: Shape 11">
                <a:extLst>
                  <a:ext uri="{FF2B5EF4-FFF2-40B4-BE49-F238E27FC236}">
                    <a16:creationId xmlns:a16="http://schemas.microsoft.com/office/drawing/2014/main" id="{06DDBD64-264B-4057-9129-B1A8B06636A5}"/>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6" name="Group 5">
              <a:extLst>
                <a:ext uri="{FF2B5EF4-FFF2-40B4-BE49-F238E27FC236}">
                  <a16:creationId xmlns:a16="http://schemas.microsoft.com/office/drawing/2014/main" id="{92A00891-D3D4-4FA0-BE43-FA192A85694D}"/>
                </a:ext>
              </a:extLst>
            </p:cNvPr>
            <p:cNvGrpSpPr/>
            <p:nvPr userDrawn="1"/>
          </p:nvGrpSpPr>
          <p:grpSpPr bwMode="ltGray">
            <a:xfrm>
              <a:off x="6256117" y="5896894"/>
              <a:ext cx="1057910" cy="971314"/>
              <a:chOff x="6256117" y="5896894"/>
              <a:chExt cx="1057910" cy="971314"/>
            </a:xfrm>
          </p:grpSpPr>
          <p:sp>
            <p:nvSpPr>
              <p:cNvPr id="7" name="Freeform: Shape 6">
                <a:extLst>
                  <a:ext uri="{FF2B5EF4-FFF2-40B4-BE49-F238E27FC236}">
                    <a16:creationId xmlns:a16="http://schemas.microsoft.com/office/drawing/2014/main" id="{17828CDA-322B-45BC-8522-8185D4C1EAE6}"/>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8" name="Freeform: Shape 7">
                <a:extLst>
                  <a:ext uri="{FF2B5EF4-FFF2-40B4-BE49-F238E27FC236}">
                    <a16:creationId xmlns:a16="http://schemas.microsoft.com/office/drawing/2014/main" id="{04EB1C63-85A3-405C-8354-4109F1FEBB2B}"/>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9" name="Freeform: Shape 8">
                <a:extLst>
                  <a:ext uri="{FF2B5EF4-FFF2-40B4-BE49-F238E27FC236}">
                    <a16:creationId xmlns:a16="http://schemas.microsoft.com/office/drawing/2014/main" id="{2B0D815E-8868-430D-AE99-9658DB7A0FDF}"/>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31423790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383.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prstGeom prst="rect">
            <a:avLst/>
          </a:prstGeo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solidFill>
                  <a:schemeClr val="tx1"/>
                </a:solidFill>
                <a:effectLst/>
                <a:latin typeface="+mj-lt"/>
                <a:ea typeface="+mn-ea"/>
                <a:cs typeface="Segoe UI" pitchFamily="34" charset="0"/>
              </a:defRPr>
            </a:lvl1pPr>
          </a:lstStyle>
          <a:p>
            <a:r>
              <a:rPr lang="en-US"/>
              <a:t>Section title</a:t>
            </a:r>
          </a:p>
        </p:txBody>
      </p:sp>
      <p:grpSp>
        <p:nvGrpSpPr>
          <p:cNvPr id="3" name="Group 2">
            <a:extLst>
              <a:ext uri="{FF2B5EF4-FFF2-40B4-BE49-F238E27FC236}">
                <a16:creationId xmlns:a16="http://schemas.microsoft.com/office/drawing/2014/main" id="{4410A29B-F798-472B-84C0-F21E74A7E20D}"/>
              </a:ext>
            </a:extLst>
          </p:cNvPr>
          <p:cNvGrpSpPr/>
          <p:nvPr userDrawn="1"/>
        </p:nvGrpSpPr>
        <p:grpSpPr bwMode="ltGray">
          <a:xfrm>
            <a:off x="6256117" y="-21839"/>
            <a:ext cx="5932086" cy="6890047"/>
            <a:chOff x="6256117" y="-21839"/>
            <a:chExt cx="5932086" cy="6890047"/>
          </a:xfrm>
        </p:grpSpPr>
        <p:grpSp>
          <p:nvGrpSpPr>
            <p:cNvPr id="4" name="Group 3">
              <a:extLst>
                <a:ext uri="{FF2B5EF4-FFF2-40B4-BE49-F238E27FC236}">
                  <a16:creationId xmlns:a16="http://schemas.microsoft.com/office/drawing/2014/main" id="{D290487B-A6E9-437D-BF6B-DECA101861E0}"/>
                </a:ext>
              </a:extLst>
            </p:cNvPr>
            <p:cNvGrpSpPr/>
            <p:nvPr userDrawn="1"/>
          </p:nvGrpSpPr>
          <p:grpSpPr bwMode="ltGray">
            <a:xfrm>
              <a:off x="8507413" y="1457714"/>
              <a:ext cx="3680790" cy="5392441"/>
              <a:chOff x="8507413" y="1457714"/>
              <a:chExt cx="3680790" cy="5392441"/>
            </a:xfrm>
          </p:grpSpPr>
          <p:sp>
            <p:nvSpPr>
              <p:cNvPr id="13" name="Freeform: Shape 12">
                <a:extLst>
                  <a:ext uri="{FF2B5EF4-FFF2-40B4-BE49-F238E27FC236}">
                    <a16:creationId xmlns:a16="http://schemas.microsoft.com/office/drawing/2014/main" id="{285E805E-4231-45DB-8A14-5399CB45391A}"/>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4" name="Freeform: Shape 13">
                <a:extLst>
                  <a:ext uri="{FF2B5EF4-FFF2-40B4-BE49-F238E27FC236}">
                    <a16:creationId xmlns:a16="http://schemas.microsoft.com/office/drawing/2014/main" id="{DFDE39E9-1219-4051-9802-96EAB781F001}"/>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5" name="Freeform: Shape 14">
                <a:extLst>
                  <a:ext uri="{FF2B5EF4-FFF2-40B4-BE49-F238E27FC236}">
                    <a16:creationId xmlns:a16="http://schemas.microsoft.com/office/drawing/2014/main" id="{459518C0-9601-4903-8E64-59C2A5A74416}"/>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6" name="Freeform: Shape 15">
                <a:extLst>
                  <a:ext uri="{FF2B5EF4-FFF2-40B4-BE49-F238E27FC236}">
                    <a16:creationId xmlns:a16="http://schemas.microsoft.com/office/drawing/2014/main" id="{F7FCD084-9382-4C64-BDBC-4DCF28B3CD80}"/>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7" name="Freeform: Shape 16">
                <a:extLst>
                  <a:ext uri="{FF2B5EF4-FFF2-40B4-BE49-F238E27FC236}">
                    <a16:creationId xmlns:a16="http://schemas.microsoft.com/office/drawing/2014/main" id="{3243FCA5-0F8A-427A-880F-9F40160F12ED}"/>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8" name="Freeform: Shape 17">
                <a:extLst>
                  <a:ext uri="{FF2B5EF4-FFF2-40B4-BE49-F238E27FC236}">
                    <a16:creationId xmlns:a16="http://schemas.microsoft.com/office/drawing/2014/main" id="{EFF4C578-2440-4F26-A60F-5CA90CAA6D61}"/>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9" name="Freeform: Shape 18">
                <a:extLst>
                  <a:ext uri="{FF2B5EF4-FFF2-40B4-BE49-F238E27FC236}">
                    <a16:creationId xmlns:a16="http://schemas.microsoft.com/office/drawing/2014/main" id="{CEF7ADEA-8CEF-492D-9F92-190B55D2BED8}"/>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0" name="Freeform: Shape 19">
                <a:extLst>
                  <a:ext uri="{FF2B5EF4-FFF2-40B4-BE49-F238E27FC236}">
                    <a16:creationId xmlns:a16="http://schemas.microsoft.com/office/drawing/2014/main" id="{DB4B8DD8-A85E-44C1-9F54-53F39178CBCF}"/>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1" name="Freeform: Shape 20">
                <a:extLst>
                  <a:ext uri="{FF2B5EF4-FFF2-40B4-BE49-F238E27FC236}">
                    <a16:creationId xmlns:a16="http://schemas.microsoft.com/office/drawing/2014/main" id="{74ACCAE7-DDE4-434E-AF91-FAE821C7B9EE}"/>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2" name="Freeform: Shape 21">
                <a:extLst>
                  <a:ext uri="{FF2B5EF4-FFF2-40B4-BE49-F238E27FC236}">
                    <a16:creationId xmlns:a16="http://schemas.microsoft.com/office/drawing/2014/main" id="{E3FBD65C-1E45-47D6-95C6-95F373CBD00B}"/>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3" name="Freeform: Shape 22">
                <a:extLst>
                  <a:ext uri="{FF2B5EF4-FFF2-40B4-BE49-F238E27FC236}">
                    <a16:creationId xmlns:a16="http://schemas.microsoft.com/office/drawing/2014/main" id="{C0D964A9-D9A9-4848-87BC-70181C9D4740}"/>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4" name="Freeform: Shape 23">
                <a:extLst>
                  <a:ext uri="{FF2B5EF4-FFF2-40B4-BE49-F238E27FC236}">
                    <a16:creationId xmlns:a16="http://schemas.microsoft.com/office/drawing/2014/main" id="{A43537D6-BB34-46C2-BF66-56A2A3E99140}"/>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5" name="Freeform: Shape 24">
                <a:extLst>
                  <a:ext uri="{FF2B5EF4-FFF2-40B4-BE49-F238E27FC236}">
                    <a16:creationId xmlns:a16="http://schemas.microsoft.com/office/drawing/2014/main" id="{DDF001CE-D6E9-4370-8946-0D20518AB760}"/>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6" name="Freeform: Shape 25">
                <a:extLst>
                  <a:ext uri="{FF2B5EF4-FFF2-40B4-BE49-F238E27FC236}">
                    <a16:creationId xmlns:a16="http://schemas.microsoft.com/office/drawing/2014/main" id="{10E66189-95C6-4AC2-AC38-5713DA261DB4}"/>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7" name="Freeform: Shape 26">
                <a:extLst>
                  <a:ext uri="{FF2B5EF4-FFF2-40B4-BE49-F238E27FC236}">
                    <a16:creationId xmlns:a16="http://schemas.microsoft.com/office/drawing/2014/main" id="{2ED301EF-EA02-47F6-94C3-EA485129024E}"/>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8" name="Freeform: Shape 27">
                <a:extLst>
                  <a:ext uri="{FF2B5EF4-FFF2-40B4-BE49-F238E27FC236}">
                    <a16:creationId xmlns:a16="http://schemas.microsoft.com/office/drawing/2014/main" id="{5DD55226-388E-4C7E-BEE9-D6B0BB46DB96}"/>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29" name="Straight Connector 28">
                <a:extLst>
                  <a:ext uri="{FF2B5EF4-FFF2-40B4-BE49-F238E27FC236}">
                    <a16:creationId xmlns:a16="http://schemas.microsoft.com/office/drawing/2014/main" id="{E6F7A054-AA4C-4B39-86E9-0F4173740713}"/>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5" name="Group 4">
              <a:extLst>
                <a:ext uri="{FF2B5EF4-FFF2-40B4-BE49-F238E27FC236}">
                  <a16:creationId xmlns:a16="http://schemas.microsoft.com/office/drawing/2014/main" id="{27AEBCD3-EDEC-4B27-9067-0F3B05B9DB3F}"/>
                </a:ext>
              </a:extLst>
            </p:cNvPr>
            <p:cNvGrpSpPr/>
            <p:nvPr userDrawn="1"/>
          </p:nvGrpSpPr>
          <p:grpSpPr bwMode="ltGray">
            <a:xfrm>
              <a:off x="7545167" y="-21839"/>
              <a:ext cx="1192433" cy="1098538"/>
              <a:chOff x="7545167" y="-9139"/>
              <a:chExt cx="1192433" cy="1098538"/>
            </a:xfrm>
          </p:grpSpPr>
          <p:sp>
            <p:nvSpPr>
              <p:cNvPr id="10" name="Freeform: Shape 9">
                <a:extLst>
                  <a:ext uri="{FF2B5EF4-FFF2-40B4-BE49-F238E27FC236}">
                    <a16:creationId xmlns:a16="http://schemas.microsoft.com/office/drawing/2014/main" id="{C3A7B0A1-7844-4AD5-A50D-9977B2E8AD0E}"/>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11" name="Freeform: Shape 10">
                <a:extLst>
                  <a:ext uri="{FF2B5EF4-FFF2-40B4-BE49-F238E27FC236}">
                    <a16:creationId xmlns:a16="http://schemas.microsoft.com/office/drawing/2014/main" id="{73CE46AB-5DB8-444B-8481-67AC68678015}"/>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12" name="Freeform: Shape 11">
                <a:extLst>
                  <a:ext uri="{FF2B5EF4-FFF2-40B4-BE49-F238E27FC236}">
                    <a16:creationId xmlns:a16="http://schemas.microsoft.com/office/drawing/2014/main" id="{0F512D9B-5E7E-43FA-9697-E5B5332ACFBC}"/>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6" name="Group 5">
              <a:extLst>
                <a:ext uri="{FF2B5EF4-FFF2-40B4-BE49-F238E27FC236}">
                  <a16:creationId xmlns:a16="http://schemas.microsoft.com/office/drawing/2014/main" id="{E635C037-7D0B-4B10-9038-4977AE2EA9EB}"/>
                </a:ext>
              </a:extLst>
            </p:cNvPr>
            <p:cNvGrpSpPr/>
            <p:nvPr userDrawn="1"/>
          </p:nvGrpSpPr>
          <p:grpSpPr bwMode="ltGray">
            <a:xfrm>
              <a:off x="6256117" y="5896894"/>
              <a:ext cx="1057910" cy="971314"/>
              <a:chOff x="6256117" y="5896894"/>
              <a:chExt cx="1057910" cy="971314"/>
            </a:xfrm>
          </p:grpSpPr>
          <p:sp>
            <p:nvSpPr>
              <p:cNvPr id="7" name="Freeform: Shape 6">
                <a:extLst>
                  <a:ext uri="{FF2B5EF4-FFF2-40B4-BE49-F238E27FC236}">
                    <a16:creationId xmlns:a16="http://schemas.microsoft.com/office/drawing/2014/main" id="{101A346D-326A-4354-B739-05B02B738F73}"/>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8" name="Freeform: Shape 7">
                <a:extLst>
                  <a:ext uri="{FF2B5EF4-FFF2-40B4-BE49-F238E27FC236}">
                    <a16:creationId xmlns:a16="http://schemas.microsoft.com/office/drawing/2014/main" id="{1008E325-60B5-4A40-845B-F47C792F9F2D}"/>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9" name="Freeform: Shape 8">
                <a:extLst>
                  <a:ext uri="{FF2B5EF4-FFF2-40B4-BE49-F238E27FC236}">
                    <a16:creationId xmlns:a16="http://schemas.microsoft.com/office/drawing/2014/main" id="{ED41878C-7B67-4009-9C0E-73AD4D76C22D}"/>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4532389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84.xml><?xml version="1.0" encoding="utf-8"?>
<p:sldLayout xmlns:a="http://schemas.openxmlformats.org/drawingml/2006/main" xmlns:r="http://schemas.openxmlformats.org/officeDocument/2006/relationships" xmlns:p="http://schemas.openxmlformats.org/presentationml/2006/main" preserve="1">
  <p:cSld name="2_Section Title 2">
    <p:spTree>
      <p:nvGrpSpPr>
        <p:cNvPr id="1" name=""/>
        <p:cNvGrpSpPr/>
        <p:nvPr/>
      </p:nvGrpSpPr>
      <p:grpSpPr>
        <a:xfrm>
          <a:off x="0" y="0"/>
          <a:ext cx="0" cy="0"/>
          <a:chOff x="0" y="0"/>
          <a:chExt cx="0" cy="0"/>
        </a:xfrm>
      </p:grpSpPr>
      <p:grpSp>
        <p:nvGrpSpPr>
          <p:cNvPr id="27" name="Group 26">
            <a:extLst>
              <a:ext uri="{FF2B5EF4-FFF2-40B4-BE49-F238E27FC236}">
                <a16:creationId xmlns:a16="http://schemas.microsoft.com/office/drawing/2014/main" id="{F5B1D67C-D600-4009-9F96-DBD9F692B67A}"/>
              </a:ext>
            </a:extLst>
          </p:cNvPr>
          <p:cNvGrpSpPr/>
          <p:nvPr/>
        </p:nvGrpSpPr>
        <p:grpSpPr bwMode="ltGray">
          <a:xfrm>
            <a:off x="8511210" y="1770167"/>
            <a:ext cx="3680790" cy="5392441"/>
            <a:chOff x="8507413" y="1457714"/>
            <a:chExt cx="3680790" cy="5392441"/>
          </a:xfrm>
        </p:grpSpPr>
        <p:sp>
          <p:nvSpPr>
            <p:cNvPr id="59" name="Freeform: Shape 58">
              <a:extLst>
                <a:ext uri="{FF2B5EF4-FFF2-40B4-BE49-F238E27FC236}">
                  <a16:creationId xmlns:a16="http://schemas.microsoft.com/office/drawing/2014/main" id="{589ED409-83AE-42D1-A29E-F5ACE1D5379C}"/>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A47E83EE-C7AB-4851-AC1F-A2E965DE8A4F}"/>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117874BE-F982-46B6-83B3-569DB8A26C11}"/>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72B84FE-1FBD-4DB0-A1BB-1D393BABFD96}"/>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F0612185-AF46-47F9-B984-65C416463817}"/>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1F4FE628-8992-4D3C-9177-54650A419B37}"/>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9EB1F0C1-51BC-433D-B643-499296AD9EB3}"/>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1F95DA3E-A7A9-4898-8537-3057A04A80B1}"/>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A0885F40-F98C-4749-AF50-8D882201C7B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5DF4BDA5-0196-465B-9592-AD537FCE4B9C}"/>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2C953882-CF21-4072-808A-AFC6C6427081}"/>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24ACD3F6-35BF-4463-9A90-5F5B9025D6D9}"/>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36E0228F-415B-4662-977D-90C5D263A103}"/>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BBA85FE8-C6CE-42AD-9924-C426CEBA2C5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50FBB4D3-1D1C-41F7-856E-89287C5609D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F5EE762-48D4-46D8-8ECD-7595053F7D6E}"/>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5" name="Straight Connector 74">
              <a:extLst>
                <a:ext uri="{FF2B5EF4-FFF2-40B4-BE49-F238E27FC236}">
                  <a16:creationId xmlns:a16="http://schemas.microsoft.com/office/drawing/2014/main" id="{5602528A-0204-4F83-A3CC-B19E5ED41C75}"/>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570E694A-2FDE-4ED0-B17A-283BAEEEBC3F}"/>
              </a:ext>
            </a:extLst>
          </p:cNvPr>
          <p:cNvGrpSpPr/>
          <p:nvPr/>
        </p:nvGrpSpPr>
        <p:grpSpPr bwMode="ltGray">
          <a:xfrm>
            <a:off x="6821447" y="-1612378"/>
            <a:ext cx="1192433" cy="1098538"/>
            <a:chOff x="7545167" y="-9139"/>
            <a:chExt cx="1192433" cy="1098538"/>
          </a:xfrm>
        </p:grpSpPr>
        <p:sp>
          <p:nvSpPr>
            <p:cNvPr id="33" name="Freeform: Shape 32">
              <a:extLst>
                <a:ext uri="{FF2B5EF4-FFF2-40B4-BE49-F238E27FC236}">
                  <a16:creationId xmlns:a16="http://schemas.microsoft.com/office/drawing/2014/main" id="{3014F876-92BB-450A-A3A6-EB7B6C2CB558}"/>
                </a:ext>
              </a:extLst>
            </p:cNvPr>
            <p:cNvSpPr/>
            <p:nvPr/>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4" name="Freeform: Shape 33">
              <a:extLst>
                <a:ext uri="{FF2B5EF4-FFF2-40B4-BE49-F238E27FC236}">
                  <a16:creationId xmlns:a16="http://schemas.microsoft.com/office/drawing/2014/main" id="{1AFE4E51-6693-4C7C-9EE7-633EA9AAA2AC}"/>
                </a:ext>
              </a:extLst>
            </p:cNvPr>
            <p:cNvSpPr/>
            <p:nvPr/>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8" name="Freeform: Shape 57">
              <a:extLst>
                <a:ext uri="{FF2B5EF4-FFF2-40B4-BE49-F238E27FC236}">
                  <a16:creationId xmlns:a16="http://schemas.microsoft.com/office/drawing/2014/main" id="{522550D5-A578-4C33-B405-092D50801565}"/>
                </a:ext>
              </a:extLst>
            </p:cNvPr>
            <p:cNvSpPr/>
            <p:nvPr/>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35" name="Group 34">
            <a:extLst>
              <a:ext uri="{FF2B5EF4-FFF2-40B4-BE49-F238E27FC236}">
                <a16:creationId xmlns:a16="http://schemas.microsoft.com/office/drawing/2014/main" id="{040D4361-2E7B-41B7-BB56-30A520A3B3D6}"/>
              </a:ext>
            </a:extLst>
          </p:cNvPr>
          <p:cNvGrpSpPr/>
          <p:nvPr/>
        </p:nvGrpSpPr>
        <p:grpSpPr bwMode="ltGray">
          <a:xfrm flipH="1" flipV="1">
            <a:off x="0" y="0"/>
            <a:ext cx="5999658" cy="6968531"/>
            <a:chOff x="6256117" y="-21839"/>
            <a:chExt cx="5932086" cy="6890047"/>
          </a:xfrm>
        </p:grpSpPr>
        <p:grpSp>
          <p:nvGrpSpPr>
            <p:cNvPr id="36" name="Group 35">
              <a:extLst>
                <a:ext uri="{FF2B5EF4-FFF2-40B4-BE49-F238E27FC236}">
                  <a16:creationId xmlns:a16="http://schemas.microsoft.com/office/drawing/2014/main" id="{166F7B72-D5F0-4866-9B7A-16FD1B69D3C0}"/>
                </a:ext>
              </a:extLst>
            </p:cNvPr>
            <p:cNvGrpSpPr/>
            <p:nvPr/>
          </p:nvGrpSpPr>
          <p:grpSpPr bwMode="ltGray">
            <a:xfrm>
              <a:off x="8507413" y="1457714"/>
              <a:ext cx="3680790" cy="5392441"/>
              <a:chOff x="8507413" y="1457714"/>
              <a:chExt cx="3680790" cy="5392441"/>
            </a:xfrm>
          </p:grpSpPr>
          <p:sp>
            <p:nvSpPr>
              <p:cNvPr id="45" name="Freeform: Shape 44">
                <a:extLst>
                  <a:ext uri="{FF2B5EF4-FFF2-40B4-BE49-F238E27FC236}">
                    <a16:creationId xmlns:a16="http://schemas.microsoft.com/office/drawing/2014/main" id="{ED018A21-D2A6-40EC-BFAA-8B28F7F5AA72}"/>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6" name="Freeform: Shape 45">
                <a:extLst>
                  <a:ext uri="{FF2B5EF4-FFF2-40B4-BE49-F238E27FC236}">
                    <a16:creationId xmlns:a16="http://schemas.microsoft.com/office/drawing/2014/main" id="{C6639097-9EBC-4C81-8254-5B6963523C0C}"/>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7" name="Freeform: Shape 46">
                <a:extLst>
                  <a:ext uri="{FF2B5EF4-FFF2-40B4-BE49-F238E27FC236}">
                    <a16:creationId xmlns:a16="http://schemas.microsoft.com/office/drawing/2014/main" id="{9FA3D24F-5060-4D7C-8A29-CB280F4C0482}"/>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8" name="Freeform: Shape 47">
                <a:extLst>
                  <a:ext uri="{FF2B5EF4-FFF2-40B4-BE49-F238E27FC236}">
                    <a16:creationId xmlns:a16="http://schemas.microsoft.com/office/drawing/2014/main" id="{180BA6B4-6A7C-4052-BD81-8D8782D9CB57}"/>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9" name="Freeform: Shape 48">
                <a:extLst>
                  <a:ext uri="{FF2B5EF4-FFF2-40B4-BE49-F238E27FC236}">
                    <a16:creationId xmlns:a16="http://schemas.microsoft.com/office/drawing/2014/main" id="{F89CB84D-F598-4BBE-B24B-30EDA9AF5EB4}"/>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0" name="Freeform: Shape 49">
                <a:extLst>
                  <a:ext uri="{FF2B5EF4-FFF2-40B4-BE49-F238E27FC236}">
                    <a16:creationId xmlns:a16="http://schemas.microsoft.com/office/drawing/2014/main" id="{0005FFD8-4ED0-4780-9B59-370DC58A8CF5}"/>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1" name="Freeform: Shape 50">
                <a:extLst>
                  <a:ext uri="{FF2B5EF4-FFF2-40B4-BE49-F238E27FC236}">
                    <a16:creationId xmlns:a16="http://schemas.microsoft.com/office/drawing/2014/main" id="{E71247F8-A930-4D35-BA38-5E39C39808C5}"/>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2" name="Freeform: Shape 51">
                <a:extLst>
                  <a:ext uri="{FF2B5EF4-FFF2-40B4-BE49-F238E27FC236}">
                    <a16:creationId xmlns:a16="http://schemas.microsoft.com/office/drawing/2014/main" id="{3A637A80-9DFA-469B-BE8C-518E4F29C27B}"/>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3" name="Freeform: Shape 52">
                <a:extLst>
                  <a:ext uri="{FF2B5EF4-FFF2-40B4-BE49-F238E27FC236}">
                    <a16:creationId xmlns:a16="http://schemas.microsoft.com/office/drawing/2014/main" id="{61825135-CFEC-4B7D-9C39-14CA4A5964F9}"/>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4" name="Freeform: Shape 53">
                <a:extLst>
                  <a:ext uri="{FF2B5EF4-FFF2-40B4-BE49-F238E27FC236}">
                    <a16:creationId xmlns:a16="http://schemas.microsoft.com/office/drawing/2014/main" id="{E9D53EB0-A823-4C9B-815F-5B6ABBA0F80F}"/>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5" name="Freeform: Shape 54">
                <a:extLst>
                  <a:ext uri="{FF2B5EF4-FFF2-40B4-BE49-F238E27FC236}">
                    <a16:creationId xmlns:a16="http://schemas.microsoft.com/office/drawing/2014/main" id="{CD6D411C-E5D5-49C6-B185-96EDE19322FA}"/>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6" name="Freeform: Shape 55">
                <a:extLst>
                  <a:ext uri="{FF2B5EF4-FFF2-40B4-BE49-F238E27FC236}">
                    <a16:creationId xmlns:a16="http://schemas.microsoft.com/office/drawing/2014/main" id="{11E5CABA-FEA4-4CEF-B3DE-A8298A6D534E}"/>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7" name="Freeform: Shape 56">
                <a:extLst>
                  <a:ext uri="{FF2B5EF4-FFF2-40B4-BE49-F238E27FC236}">
                    <a16:creationId xmlns:a16="http://schemas.microsoft.com/office/drawing/2014/main" id="{E6507184-73A6-4DDF-8FD5-68F29CEFBED5}"/>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6" name="Freeform: Shape 75">
                <a:extLst>
                  <a:ext uri="{FF2B5EF4-FFF2-40B4-BE49-F238E27FC236}">
                    <a16:creationId xmlns:a16="http://schemas.microsoft.com/office/drawing/2014/main" id="{36F19DBD-9757-4AC1-A971-41D7C761F35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7" name="Freeform: Shape 76">
                <a:extLst>
                  <a:ext uri="{FF2B5EF4-FFF2-40B4-BE49-F238E27FC236}">
                    <a16:creationId xmlns:a16="http://schemas.microsoft.com/office/drawing/2014/main" id="{92F9B809-9AFF-47D0-917A-93E4473182EC}"/>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8" name="Freeform: Shape 77">
                <a:extLst>
                  <a:ext uri="{FF2B5EF4-FFF2-40B4-BE49-F238E27FC236}">
                    <a16:creationId xmlns:a16="http://schemas.microsoft.com/office/drawing/2014/main" id="{ECF1BFB3-3D23-42B4-A601-675EAE41DD8C}"/>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9" name="Straight Connector 78">
                <a:extLst>
                  <a:ext uri="{FF2B5EF4-FFF2-40B4-BE49-F238E27FC236}">
                    <a16:creationId xmlns:a16="http://schemas.microsoft.com/office/drawing/2014/main" id="{F2F69E86-4CBF-4621-BC16-81F1B99B5E49}"/>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37" name="Group 36">
              <a:extLst>
                <a:ext uri="{FF2B5EF4-FFF2-40B4-BE49-F238E27FC236}">
                  <a16:creationId xmlns:a16="http://schemas.microsoft.com/office/drawing/2014/main" id="{682DC86F-D4AB-4082-86BC-19E8547FEE52}"/>
                </a:ext>
              </a:extLst>
            </p:cNvPr>
            <p:cNvGrpSpPr/>
            <p:nvPr/>
          </p:nvGrpSpPr>
          <p:grpSpPr bwMode="ltGray">
            <a:xfrm>
              <a:off x="7545167" y="-21839"/>
              <a:ext cx="1192433" cy="1098538"/>
              <a:chOff x="7545167" y="-9139"/>
              <a:chExt cx="1192433" cy="1098538"/>
            </a:xfrm>
          </p:grpSpPr>
          <p:sp>
            <p:nvSpPr>
              <p:cNvPr id="42" name="Freeform: Shape 41">
                <a:extLst>
                  <a:ext uri="{FF2B5EF4-FFF2-40B4-BE49-F238E27FC236}">
                    <a16:creationId xmlns:a16="http://schemas.microsoft.com/office/drawing/2014/main" id="{F0A227F7-0873-4775-ACB8-C16378C50F67}"/>
                  </a:ext>
                </a:extLst>
              </p:cNvPr>
              <p:cNvSpPr/>
              <p:nvPr/>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43" name="Freeform: Shape 42">
                <a:extLst>
                  <a:ext uri="{FF2B5EF4-FFF2-40B4-BE49-F238E27FC236}">
                    <a16:creationId xmlns:a16="http://schemas.microsoft.com/office/drawing/2014/main" id="{CE96E0FD-ABF5-4BBC-895B-B6CB793A6E1B}"/>
                  </a:ext>
                </a:extLst>
              </p:cNvPr>
              <p:cNvSpPr/>
              <p:nvPr/>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44" name="Freeform: Shape 43">
                <a:extLst>
                  <a:ext uri="{FF2B5EF4-FFF2-40B4-BE49-F238E27FC236}">
                    <a16:creationId xmlns:a16="http://schemas.microsoft.com/office/drawing/2014/main" id="{AEDCF37F-B382-45DF-99FB-EC2610AB7263}"/>
                  </a:ext>
                </a:extLst>
              </p:cNvPr>
              <p:cNvSpPr/>
              <p:nvPr/>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38" name="Group 37">
              <a:extLst>
                <a:ext uri="{FF2B5EF4-FFF2-40B4-BE49-F238E27FC236}">
                  <a16:creationId xmlns:a16="http://schemas.microsoft.com/office/drawing/2014/main" id="{6189FDA9-5189-4084-BBF1-0073873DC90E}"/>
                </a:ext>
              </a:extLst>
            </p:cNvPr>
            <p:cNvGrpSpPr/>
            <p:nvPr/>
          </p:nvGrpSpPr>
          <p:grpSpPr bwMode="ltGray">
            <a:xfrm>
              <a:off x="6256117" y="5896894"/>
              <a:ext cx="1057910" cy="971314"/>
              <a:chOff x="6256117" y="5896894"/>
              <a:chExt cx="1057910" cy="971314"/>
            </a:xfrm>
          </p:grpSpPr>
          <p:sp>
            <p:nvSpPr>
              <p:cNvPr id="39" name="Freeform: Shape 38">
                <a:extLst>
                  <a:ext uri="{FF2B5EF4-FFF2-40B4-BE49-F238E27FC236}">
                    <a16:creationId xmlns:a16="http://schemas.microsoft.com/office/drawing/2014/main" id="{14193CF6-5017-4942-8A0D-EAE2FD716588}"/>
                  </a:ext>
                </a:extLst>
              </p:cNvPr>
              <p:cNvSpPr/>
              <p:nvPr/>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0" name="Freeform: Shape 39">
                <a:extLst>
                  <a:ext uri="{FF2B5EF4-FFF2-40B4-BE49-F238E27FC236}">
                    <a16:creationId xmlns:a16="http://schemas.microsoft.com/office/drawing/2014/main" id="{24F838C6-381B-4108-AC93-60D8FAECAFB0}"/>
                  </a:ext>
                </a:extLst>
              </p:cNvPr>
              <p:cNvSpPr/>
              <p:nvPr/>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1" name="Freeform: Shape 40">
                <a:extLst>
                  <a:ext uri="{FF2B5EF4-FFF2-40B4-BE49-F238E27FC236}">
                    <a16:creationId xmlns:a16="http://schemas.microsoft.com/office/drawing/2014/main" id="{0F749661-E287-4140-A56B-7A3D355E88A6}"/>
                  </a:ext>
                </a:extLst>
              </p:cNvPr>
              <p:cNvSpPr/>
              <p:nvPr/>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3348560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guide id="5" pos="3840">
          <p15:clr>
            <a:srgbClr val="FBAE40"/>
          </p15:clr>
        </p15:guide>
      </p15:sldGuideLst>
    </p:ext>
  </p:extLst>
</p:sldLayout>
</file>

<file path=ppt/slideLayouts/slideLayout385.xml><?xml version="1.0" encoding="utf-8"?>
<p:sldLayout xmlns:a="http://schemas.openxmlformats.org/drawingml/2006/main" xmlns:r="http://schemas.openxmlformats.org/officeDocument/2006/relationships" xmlns:p="http://schemas.openxmlformats.org/presentationml/2006/main" preserve="1">
  <p:cSld name="4_Blank">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B6277-6DB6-47BF-93FA-7E4DA530C18C}"/>
              </a:ext>
            </a:extLst>
          </p:cNvPr>
          <p:cNvSpPr>
            <a:spLocks noGrp="1"/>
          </p:cNvSpPr>
          <p:nvPr>
            <p:ph type="title"/>
          </p:nvPr>
        </p:nvSpPr>
        <p:spPr>
          <a:xfrm>
            <a:off x="584200" y="2563906"/>
            <a:ext cx="3316101" cy="1775012"/>
          </a:xfrm>
          <a:prstGeom prst="rect">
            <a:avLst/>
          </a:prstGeom>
        </p:spPr>
        <p:txBody>
          <a:bodyPr anchor="b"/>
          <a:lstStyle>
            <a:lvl1pPr algn="l">
              <a:defRPr/>
            </a:lvl1pPr>
          </a:lstStyle>
          <a:p>
            <a:r>
              <a:rPr lang="en-US"/>
              <a:t>Click to edit Master title style</a:t>
            </a:r>
          </a:p>
        </p:txBody>
      </p:sp>
    </p:spTree>
    <p:extLst>
      <p:ext uri="{BB962C8B-B14F-4D97-AF65-F5344CB8AC3E}">
        <p14:creationId xmlns:p14="http://schemas.microsoft.com/office/powerpoint/2010/main" val="114773966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86.xml><?xml version="1.0" encoding="utf-8"?>
<p:sldLayout xmlns:a="http://schemas.openxmlformats.org/drawingml/2006/main" xmlns:r="http://schemas.openxmlformats.org/officeDocument/2006/relationships" xmlns:p="http://schemas.openxmlformats.org/presentationml/2006/main" preserve="1">
  <p:cSld name="5_Blank">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B6277-6DB6-47BF-93FA-7E4DA530C18C}"/>
              </a:ext>
            </a:extLst>
          </p:cNvPr>
          <p:cNvSpPr>
            <a:spLocks noGrp="1"/>
          </p:cNvSpPr>
          <p:nvPr>
            <p:ph type="title"/>
          </p:nvPr>
        </p:nvSpPr>
        <p:spPr>
          <a:xfrm>
            <a:off x="584200" y="1449209"/>
            <a:ext cx="3316101" cy="1661993"/>
          </a:xfrm>
          <a:prstGeom prst="rect">
            <a:avLst/>
          </a:prstGeom>
        </p:spPr>
        <p:txBody>
          <a:bodyPr anchor="t"/>
          <a:lstStyle>
            <a:lvl1pPr algn="l">
              <a:defRPr/>
            </a:lvl1pPr>
          </a:lstStyle>
          <a:p>
            <a:r>
              <a:rPr lang="en-US"/>
              <a:t>Click to edit Master title style</a:t>
            </a:r>
          </a:p>
        </p:txBody>
      </p:sp>
    </p:spTree>
    <p:extLst>
      <p:ext uri="{BB962C8B-B14F-4D97-AF65-F5344CB8AC3E}">
        <p14:creationId xmlns:p14="http://schemas.microsoft.com/office/powerpoint/2010/main" val="266248841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87.xml><?xml version="1.0" encoding="utf-8"?>
<p:sldLayout xmlns:a="http://schemas.openxmlformats.org/drawingml/2006/main" xmlns:r="http://schemas.openxmlformats.org/officeDocument/2006/relationships" xmlns:p="http://schemas.openxmlformats.org/presentationml/2006/main" preserve="1">
  <p:cSld name="2_Blank">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B6277-6DB6-47BF-93FA-7E4DA530C18C}"/>
              </a:ext>
            </a:extLst>
          </p:cNvPr>
          <p:cNvSpPr>
            <a:spLocks noGrp="1"/>
          </p:cNvSpPr>
          <p:nvPr>
            <p:ph type="title"/>
          </p:nvPr>
        </p:nvSpPr>
        <p:spPr>
          <a:xfrm>
            <a:off x="584968" y="2019300"/>
            <a:ext cx="3907772" cy="1107996"/>
          </a:xfrm>
          <a:prstGeom prst="rect">
            <a:avLst/>
          </a:prstGeom>
        </p:spPr>
        <p:txBody>
          <a:bodyPr anchor="b"/>
          <a:lstStyle>
            <a:lvl1pPr algn="l">
              <a:defRPr/>
            </a:lvl1pPr>
          </a:lstStyle>
          <a:p>
            <a:r>
              <a:rPr lang="en-US"/>
              <a:t>Click to edit Master title style</a:t>
            </a:r>
          </a:p>
        </p:txBody>
      </p:sp>
      <p:sp>
        <p:nvSpPr>
          <p:cNvPr id="6" name="Text Placeholder 5">
            <a:extLst>
              <a:ext uri="{FF2B5EF4-FFF2-40B4-BE49-F238E27FC236}">
                <a16:creationId xmlns:a16="http://schemas.microsoft.com/office/drawing/2014/main" id="{E7511BAD-E75D-4CB3-99C7-568BF0EE3726}"/>
              </a:ext>
            </a:extLst>
          </p:cNvPr>
          <p:cNvSpPr>
            <a:spLocks noGrp="1"/>
          </p:cNvSpPr>
          <p:nvPr>
            <p:ph type="body" sz="quarter" idx="10"/>
          </p:nvPr>
        </p:nvSpPr>
        <p:spPr>
          <a:xfrm>
            <a:off x="584200" y="3284459"/>
            <a:ext cx="3907772" cy="1517338"/>
          </a:xfrm>
        </p:spPr>
        <p:txBody>
          <a:bodyPr/>
          <a:lstStyle>
            <a:lvl1pPr marL="0" indent="0" algn="l">
              <a:spcBef>
                <a:spcPts val="600"/>
              </a:spcBef>
              <a:spcAft>
                <a:spcPts val="600"/>
              </a:spcAft>
              <a:buNone/>
              <a:defRPr sz="2000">
                <a:latin typeface="+mn-lt"/>
              </a:defRPr>
            </a:lvl1pPr>
            <a:lvl2pPr marL="0" indent="0" algn="l">
              <a:spcBef>
                <a:spcPts val="600"/>
              </a:spcBef>
              <a:spcAft>
                <a:spcPts val="600"/>
              </a:spcAft>
              <a:buNone/>
              <a:defRPr sz="1800" b="0">
                <a:solidFill>
                  <a:schemeClr val="tx1"/>
                </a:solidFill>
              </a:defRPr>
            </a:lvl2pPr>
            <a:lvl3pPr marL="0" indent="0" algn="l">
              <a:buNone/>
              <a:defRPr sz="1400"/>
            </a:lvl3pPr>
            <a:lvl4pPr marL="0" indent="0" algn="l">
              <a:buNone/>
              <a:defRPr sz="1200"/>
            </a:lvl4pPr>
            <a:lvl5pPr marL="0" indent="0" algn="l">
              <a:buNone/>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7511911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88.xml><?xml version="1.0" encoding="utf-8"?>
<p:sldLayout xmlns:a="http://schemas.openxmlformats.org/drawingml/2006/main" xmlns:r="http://schemas.openxmlformats.org/officeDocument/2006/relationships" xmlns:p="http://schemas.openxmlformats.org/presentationml/2006/main" preserve="1">
  <p:cSld name="3_Blank">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B6277-6DB6-47BF-93FA-7E4DA530C18C}"/>
              </a:ext>
            </a:extLst>
          </p:cNvPr>
          <p:cNvSpPr>
            <a:spLocks noGrp="1"/>
          </p:cNvSpPr>
          <p:nvPr>
            <p:ph type="title"/>
          </p:nvPr>
        </p:nvSpPr>
        <p:spPr>
          <a:xfrm>
            <a:off x="584967" y="2019300"/>
            <a:ext cx="5359401" cy="1107996"/>
          </a:xfrm>
          <a:prstGeom prst="rect">
            <a:avLst/>
          </a:prstGeom>
        </p:spPr>
        <p:txBody>
          <a:bodyPr anchor="b"/>
          <a:lstStyle>
            <a:lvl1pPr algn="l">
              <a:defRPr/>
            </a:lvl1pPr>
          </a:lstStyle>
          <a:p>
            <a:r>
              <a:rPr lang="en-US"/>
              <a:t>Click to edit Master title style</a:t>
            </a:r>
          </a:p>
        </p:txBody>
      </p:sp>
      <p:sp>
        <p:nvSpPr>
          <p:cNvPr id="6" name="Text Placeholder 5">
            <a:extLst>
              <a:ext uri="{FF2B5EF4-FFF2-40B4-BE49-F238E27FC236}">
                <a16:creationId xmlns:a16="http://schemas.microsoft.com/office/drawing/2014/main" id="{E7511BAD-E75D-4CB3-99C7-568BF0EE3726}"/>
              </a:ext>
            </a:extLst>
          </p:cNvPr>
          <p:cNvSpPr>
            <a:spLocks noGrp="1"/>
          </p:cNvSpPr>
          <p:nvPr>
            <p:ph type="body" sz="quarter" idx="10"/>
          </p:nvPr>
        </p:nvSpPr>
        <p:spPr>
          <a:xfrm>
            <a:off x="584199" y="3284459"/>
            <a:ext cx="5359401" cy="1517338"/>
          </a:xfrm>
        </p:spPr>
        <p:txBody>
          <a:bodyPr/>
          <a:lstStyle>
            <a:lvl1pPr marL="0" indent="0" algn="l">
              <a:spcBef>
                <a:spcPts val="600"/>
              </a:spcBef>
              <a:spcAft>
                <a:spcPts val="600"/>
              </a:spcAft>
              <a:buNone/>
              <a:defRPr sz="2000">
                <a:latin typeface="+mn-lt"/>
              </a:defRPr>
            </a:lvl1pPr>
            <a:lvl2pPr marL="0" indent="0" algn="l">
              <a:spcBef>
                <a:spcPts val="600"/>
              </a:spcBef>
              <a:spcAft>
                <a:spcPts val="600"/>
              </a:spcAft>
              <a:buNone/>
              <a:defRPr sz="1800" b="0">
                <a:solidFill>
                  <a:schemeClr val="tx1"/>
                </a:solidFill>
              </a:defRPr>
            </a:lvl2pPr>
            <a:lvl3pPr marL="0" indent="0" algn="l">
              <a:buNone/>
              <a:defRPr sz="1400"/>
            </a:lvl3pPr>
            <a:lvl4pPr marL="0" indent="0" algn="l">
              <a:buNone/>
              <a:defRPr sz="1200"/>
            </a:lvl4pPr>
            <a:lvl5pPr marL="0" indent="0" algn="l">
              <a:buNone/>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7443556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89.xml><?xml version="1.0" encoding="utf-8"?>
<p:sldLayout xmlns:a="http://schemas.openxmlformats.org/drawingml/2006/main" xmlns:r="http://schemas.openxmlformats.org/officeDocument/2006/relationships" xmlns:p="http://schemas.openxmlformats.org/presentationml/2006/main" preserve="1">
  <p:cSld name="6_Blank">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B6277-6DB6-47BF-93FA-7E4DA530C18C}"/>
              </a:ext>
            </a:extLst>
          </p:cNvPr>
          <p:cNvSpPr>
            <a:spLocks noGrp="1"/>
          </p:cNvSpPr>
          <p:nvPr>
            <p:ph type="title"/>
          </p:nvPr>
        </p:nvSpPr>
        <p:spPr>
          <a:xfrm>
            <a:off x="584967" y="2697032"/>
            <a:ext cx="5359401" cy="1107996"/>
          </a:xfrm>
          <a:prstGeom prst="rect">
            <a:avLst/>
          </a:prstGeom>
        </p:spPr>
        <p:txBody>
          <a:bodyPr anchor="b"/>
          <a:lstStyle>
            <a:lvl1pPr algn="l">
              <a:defRPr/>
            </a:lvl1pPr>
          </a:lstStyle>
          <a:p>
            <a:r>
              <a:rPr lang="en-US"/>
              <a:t>Click to edit Master title style</a:t>
            </a:r>
          </a:p>
        </p:txBody>
      </p:sp>
    </p:spTree>
    <p:extLst>
      <p:ext uri="{BB962C8B-B14F-4D97-AF65-F5344CB8AC3E}">
        <p14:creationId xmlns:p14="http://schemas.microsoft.com/office/powerpoint/2010/main" val="85637417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lgn="l">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p:nvPicPr>
        <p:blipFill>
          <a:blip r:embed="rId2"/>
          <a:stretch>
            <a:fillRect/>
          </a:stretch>
        </p:blipFill>
        <p:spPr bwMode="black">
          <a:xfrm>
            <a:off x="584200" y="585788"/>
            <a:ext cx="1366245" cy="292608"/>
          </a:xfrm>
          <a:prstGeom prst="rect">
            <a:avLst/>
          </a:prstGeom>
        </p:spPr>
      </p:pic>
      <p:pic>
        <p:nvPicPr>
          <p:cNvPr id="6" name="MS logo white - EMF" descr="Microsoft logo white text version">
            <a:extLst>
              <a:ext uri="{FF2B5EF4-FFF2-40B4-BE49-F238E27FC236}">
                <a16:creationId xmlns:a16="http://schemas.microsoft.com/office/drawing/2014/main" id="{0AD30C73-8361-43C6-8E23-C8B79EBA1316}"/>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843709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90.xml><?xml version="1.0" encoding="utf-8"?>
<p:sldLayout xmlns:a="http://schemas.openxmlformats.org/drawingml/2006/main" xmlns:r="http://schemas.openxmlformats.org/officeDocument/2006/relationships" xmlns:p="http://schemas.openxmlformats.org/presentationml/2006/main" preserve="1">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7646577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91.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1"/>
      </p:bgRef>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a:extLst>
              <a:ext uri="{FF2B5EF4-FFF2-40B4-BE49-F238E27FC236}">
                <a16:creationId xmlns:a16="http://schemas.microsoft.com/office/drawing/2014/main" id="{2AF1B466-0564-43F9-8D6C-164B32A60AE3}"/>
              </a:ext>
            </a:extLst>
          </p:cNvPr>
          <p:cNvSpPr>
            <a:spLocks noGrp="1"/>
          </p:cNvSpPr>
          <p:nvPr>
            <p:ph type="title" hasCustomPrompt="1"/>
          </p:nvPr>
        </p:nvSpPr>
        <p:spPr>
          <a:xfrm>
            <a:off x="584200" y="457200"/>
            <a:ext cx="11018520" cy="553998"/>
          </a:xfrm>
          <a:prstGeom prst="rect">
            <a:avLst/>
          </a:prstGeom>
        </p:spPr>
        <p:txBody>
          <a:bodyPr/>
          <a:lstStyle>
            <a:lvl1pPr>
              <a:defRPr/>
            </a:lvl1pPr>
          </a:lstStyle>
          <a:p>
            <a:r>
              <a:rPr lang="en-US"/>
              <a:t>Software Code Slide</a:t>
            </a:r>
          </a:p>
        </p:txBody>
      </p:sp>
    </p:spTree>
    <p:extLst>
      <p:ext uri="{BB962C8B-B14F-4D97-AF65-F5344CB8AC3E}">
        <p14:creationId xmlns:p14="http://schemas.microsoft.com/office/powerpoint/2010/main" val="393749133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92.xml><?xml version="1.0" encoding="utf-8"?>
<p:sldLayout xmlns:a="http://schemas.openxmlformats.org/drawingml/2006/main" xmlns:r="http://schemas.openxmlformats.org/officeDocument/2006/relationships" xmlns:p="http://schemas.openxmlformats.org/presentationml/2006/main">
  <p:cSld name="Evaluation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29268" y="291068"/>
            <a:ext cx="6769045" cy="553998"/>
          </a:xfrm>
          <a:prstGeom prst="rect">
            <a:avLst/>
          </a:prstGeom>
        </p:spPr>
        <p:txBody>
          <a:bodyPr/>
          <a:lstStyle>
            <a:lvl1pPr>
              <a:defRPr sz="3600"/>
            </a:lvl1pPr>
          </a:lstStyle>
          <a:p>
            <a:r>
              <a:rPr lang="en-US"/>
              <a:t>Click to edit Master title style</a:t>
            </a:r>
          </a:p>
        </p:txBody>
      </p:sp>
      <p:sp>
        <p:nvSpPr>
          <p:cNvPr id="4" name="Text Placeholder 3"/>
          <p:cNvSpPr>
            <a:spLocks noGrp="1"/>
          </p:cNvSpPr>
          <p:nvPr>
            <p:ph type="body" sz="quarter" idx="10"/>
          </p:nvPr>
        </p:nvSpPr>
        <p:spPr>
          <a:xfrm>
            <a:off x="5129267" y="4773828"/>
            <a:ext cx="6769045" cy="1793104"/>
          </a:xfrm>
        </p:spPr>
        <p:txBody>
          <a:bodyPr wrap="square">
            <a:noAutofit/>
          </a:bodyPr>
          <a:lstStyle>
            <a:lvl1pPr marL="0" indent="0">
              <a:spcBef>
                <a:spcPts val="1765"/>
              </a:spcBef>
              <a:buNone/>
              <a:defRPr sz="2000">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p:txBody>
      </p:sp>
      <p:pic>
        <p:nvPicPr>
          <p:cNvPr id="5" name="Picture 4" descr="Image of Ignite app on a Windows Device." title="Ignite event image">
            <a:extLst>
              <a:ext uri="{FF2B5EF4-FFF2-40B4-BE49-F238E27FC236}">
                <a16:creationId xmlns:a16="http://schemas.microsoft.com/office/drawing/2014/main" id="{E803C22C-E970-4ADA-A60C-5127C1C2C1DE}"/>
              </a:ext>
            </a:extLst>
          </p:cNvPr>
          <p:cNvPicPr>
            <a:picLocks noChangeAspect="1"/>
          </p:cNvPicPr>
          <p:nvPr/>
        </p:nvPicPr>
        <p:blipFill rotWithShape="1">
          <a:blip r:embed="rId2"/>
          <a:srcRect l="17119" r="5881"/>
          <a:stretch/>
        </p:blipFill>
        <p:spPr>
          <a:xfrm>
            <a:off x="0" y="-1"/>
            <a:ext cx="4828867" cy="6858623"/>
          </a:xfrm>
          <a:prstGeom prst="rect">
            <a:avLst/>
          </a:prstGeom>
        </p:spPr>
      </p:pic>
    </p:spTree>
    <p:extLst>
      <p:ext uri="{BB962C8B-B14F-4D97-AF65-F5344CB8AC3E}">
        <p14:creationId xmlns:p14="http://schemas.microsoft.com/office/powerpoint/2010/main" val="3655817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3.xml><?xml version="1.0" encoding="utf-8"?>
<p:sldLayout xmlns:a="http://schemas.openxmlformats.org/drawingml/2006/main" xmlns:r="http://schemas.openxmlformats.org/officeDocument/2006/relationships" xmlns:p="http://schemas.openxmlformats.org/presentationml/2006/main">
  <p:cSld name="Blank ligh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9337285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94.xml><?xml version="1.0" encoding="utf-8"?>
<p:sldLayout xmlns:a="http://schemas.openxmlformats.org/drawingml/2006/main" xmlns:r="http://schemas.openxmlformats.org/officeDocument/2006/relationships" xmlns:p="http://schemas.openxmlformats.org/presentationml/2006/main" preserve="1">
  <p:cSld name="8_Company History 1">
    <p:spTree>
      <p:nvGrpSpPr>
        <p:cNvPr id="1" name=""/>
        <p:cNvGrpSpPr/>
        <p:nvPr/>
      </p:nvGrpSpPr>
      <p:grpSpPr>
        <a:xfrm>
          <a:off x="0" y="0"/>
          <a:ext cx="0" cy="0"/>
          <a:chOff x="0" y="0"/>
          <a:chExt cx="0" cy="0"/>
        </a:xfrm>
      </p:grpSpPr>
      <p:sp>
        <p:nvSpPr>
          <p:cNvPr id="12" name="Rectangle 11"/>
          <p:cNvSpPr>
            <a:spLocks/>
          </p:cNvSpPr>
          <p:nvPr/>
        </p:nvSpPr>
        <p:spPr>
          <a:xfrm>
            <a:off x="2" y="3210472"/>
            <a:ext cx="7268306"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13" name="Rectangle 12"/>
          <p:cNvSpPr>
            <a:spLocks/>
          </p:cNvSpPr>
          <p:nvPr/>
        </p:nvSpPr>
        <p:spPr>
          <a:xfrm>
            <a:off x="11772900" y="3194954"/>
            <a:ext cx="419100"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2" name="Rectangle 1">
            <a:extLst>
              <a:ext uri="{FF2B5EF4-FFF2-40B4-BE49-F238E27FC236}">
                <a16:creationId xmlns:a16="http://schemas.microsoft.com/office/drawing/2014/main" id="{F88134B9-5097-4FAD-8319-91ED71F0E18C}"/>
              </a:ext>
            </a:extLst>
          </p:cNvPr>
          <p:cNvSpPr/>
          <p:nvPr/>
        </p:nvSpPr>
        <p:spPr bwMode="auto">
          <a:xfrm>
            <a:off x="574197" y="292100"/>
            <a:ext cx="6119680" cy="6069746"/>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9" name="Rectangle 8">
            <a:extLst>
              <a:ext uri="{FF2B5EF4-FFF2-40B4-BE49-F238E27FC236}">
                <a16:creationId xmlns:a16="http://schemas.microsoft.com/office/drawing/2014/main" id="{0AF01A1F-BCB5-46A9-86EF-63067BAEC4B7}"/>
              </a:ext>
            </a:extLst>
          </p:cNvPr>
          <p:cNvSpPr/>
          <p:nvPr/>
        </p:nvSpPr>
        <p:spPr bwMode="auto">
          <a:xfrm rot="5400000">
            <a:off x="8506722" y="-1716764"/>
            <a:ext cx="901334" cy="530399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100">
              <a:gradFill>
                <a:gsLst>
                  <a:gs pos="40075">
                    <a:srgbClr val="FFFFFF"/>
                  </a:gs>
                  <a:gs pos="30000">
                    <a:srgbClr val="FFFFFF"/>
                  </a:gs>
                </a:gsLst>
                <a:lin ang="5400000" scaled="0"/>
              </a:gradFill>
            </a:endParaRPr>
          </a:p>
        </p:txBody>
      </p:sp>
      <p:sp>
        <p:nvSpPr>
          <p:cNvPr id="10" name="TextBox 9">
            <a:extLst>
              <a:ext uri="{FF2B5EF4-FFF2-40B4-BE49-F238E27FC236}">
                <a16:creationId xmlns:a16="http://schemas.microsoft.com/office/drawing/2014/main" id="{8AFFD15B-500C-49EB-AF81-92975033A65F}"/>
              </a:ext>
            </a:extLst>
          </p:cNvPr>
          <p:cNvSpPr txBox="1"/>
          <p:nvPr/>
        </p:nvSpPr>
        <p:spPr>
          <a:xfrm>
            <a:off x="6705531" y="673397"/>
            <a:ext cx="4503715" cy="534187"/>
          </a:xfrm>
          <a:prstGeom prst="rect">
            <a:avLst/>
          </a:prstGeom>
          <a:noFill/>
        </p:spPr>
        <p:txBody>
          <a:bodyPr wrap="none" lIns="0" tIns="0" rIns="0" bIns="0" rtlCol="0">
            <a:spAutoFit/>
          </a:bodyPr>
          <a:lstStyle/>
          <a:p>
            <a:pPr algn="ctr"/>
            <a:r>
              <a:rPr lang="en-US" sz="3200" b="1" spc="1000" baseline="0">
                <a:solidFill>
                  <a:schemeClr val="bg1"/>
                </a:solidFill>
              </a:rPr>
              <a:t>ANNOUNCING</a:t>
            </a:r>
          </a:p>
        </p:txBody>
      </p:sp>
      <p:sp>
        <p:nvSpPr>
          <p:cNvPr id="11" name="Title 3">
            <a:extLst>
              <a:ext uri="{FF2B5EF4-FFF2-40B4-BE49-F238E27FC236}">
                <a16:creationId xmlns:a16="http://schemas.microsoft.com/office/drawing/2014/main" id="{78CFD2CA-0E44-4E6A-A6E0-EC065054CD72}"/>
              </a:ext>
            </a:extLst>
          </p:cNvPr>
          <p:cNvSpPr>
            <a:spLocks noGrp="1"/>
          </p:cNvSpPr>
          <p:nvPr>
            <p:ph type="title"/>
          </p:nvPr>
        </p:nvSpPr>
        <p:spPr>
          <a:xfrm>
            <a:off x="7510198" y="3229795"/>
            <a:ext cx="4020811" cy="611356"/>
          </a:xfrm>
          <a:prstGeom prst="rect">
            <a:avLst/>
          </a:prstGeom>
        </p:spPr>
        <p:txBody>
          <a:bodyPr/>
          <a:lstStyle>
            <a:lvl1pPr algn="l">
              <a:defRPr/>
            </a:lvl1pPr>
          </a:lstStyle>
          <a:p>
            <a:r>
              <a:rPr lang="en-US"/>
              <a:t>Click to edit Master title style</a:t>
            </a:r>
          </a:p>
        </p:txBody>
      </p:sp>
      <p:grpSp>
        <p:nvGrpSpPr>
          <p:cNvPr id="8" name="Group 7">
            <a:extLst>
              <a:ext uri="{FF2B5EF4-FFF2-40B4-BE49-F238E27FC236}">
                <a16:creationId xmlns:a16="http://schemas.microsoft.com/office/drawing/2014/main" id="{DFF14F15-29DA-49D8-BC4E-3860504929CD}"/>
              </a:ext>
            </a:extLst>
          </p:cNvPr>
          <p:cNvGrpSpPr/>
          <p:nvPr/>
        </p:nvGrpSpPr>
        <p:grpSpPr>
          <a:xfrm>
            <a:off x="960254" y="1821523"/>
            <a:ext cx="5347566" cy="3093377"/>
            <a:chOff x="670952" y="1151068"/>
            <a:chExt cx="5783636" cy="3345628"/>
          </a:xfrm>
        </p:grpSpPr>
        <p:sp>
          <p:nvSpPr>
            <p:cNvPr id="14" name="Rectangle: Rounded Corners 13">
              <a:extLst>
                <a:ext uri="{FF2B5EF4-FFF2-40B4-BE49-F238E27FC236}">
                  <a16:creationId xmlns:a16="http://schemas.microsoft.com/office/drawing/2014/main" id="{33FFB8B9-2642-4EBF-A299-6BBDE0B64666}"/>
                </a:ext>
              </a:extLst>
            </p:cNvPr>
            <p:cNvSpPr/>
            <p:nvPr/>
          </p:nvSpPr>
          <p:spPr bwMode="auto">
            <a:xfrm>
              <a:off x="670952" y="1151068"/>
              <a:ext cx="5783636" cy="3345628"/>
            </a:xfrm>
            <a:prstGeom prst="roundRect">
              <a:avLst>
                <a:gd name="adj" fmla="val 3537"/>
              </a:avLst>
            </a:prstGeom>
            <a:solidFill>
              <a:schemeClr val="tx1"/>
            </a:solidFill>
            <a:ln>
              <a:noFill/>
              <a:headEnd type="none" w="med" len="med"/>
              <a:tailEnd type="none" w="med" len="med"/>
            </a:ln>
            <a:effectLst>
              <a:outerShdw blurRad="152400" sx="102000" sy="102000" algn="ctr"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15" name="Rectangle 14">
              <a:extLst>
                <a:ext uri="{FF2B5EF4-FFF2-40B4-BE49-F238E27FC236}">
                  <a16:creationId xmlns:a16="http://schemas.microsoft.com/office/drawing/2014/main" id="{07255E1D-120F-4B1E-BE18-B2DA968053E0}"/>
                </a:ext>
              </a:extLst>
            </p:cNvPr>
            <p:cNvSpPr/>
            <p:nvPr/>
          </p:nvSpPr>
          <p:spPr bwMode="auto">
            <a:xfrm>
              <a:off x="943283" y="1376979"/>
              <a:ext cx="5238974" cy="2893807"/>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grpSp>
      <p:sp>
        <p:nvSpPr>
          <p:cNvPr id="4" name="Picture Placeholder 3">
            <a:extLst>
              <a:ext uri="{FF2B5EF4-FFF2-40B4-BE49-F238E27FC236}">
                <a16:creationId xmlns:a16="http://schemas.microsoft.com/office/drawing/2014/main" id="{F779E66B-9D65-4C6B-926C-296F99F454E3}"/>
              </a:ext>
            </a:extLst>
          </p:cNvPr>
          <p:cNvSpPr>
            <a:spLocks noGrp="1"/>
          </p:cNvSpPr>
          <p:nvPr>
            <p:ph type="pic" sz="quarter" idx="10"/>
          </p:nvPr>
        </p:nvSpPr>
        <p:spPr>
          <a:xfrm>
            <a:off x="1201738" y="2026775"/>
            <a:ext cx="4854284" cy="2682875"/>
          </a:xfrm>
          <a:pattFill prst="pct5">
            <a:fgClr>
              <a:schemeClr val="accent1"/>
            </a:fgClr>
            <a:bgClr>
              <a:schemeClr val="bg1"/>
            </a:bgClr>
          </a:pattFill>
        </p:spPr>
        <p:txBody>
          <a:bodyPr/>
          <a:lstStyle/>
          <a:p>
            <a:r>
              <a:rPr lang="en-US"/>
              <a:t>Click icon to add picture</a:t>
            </a:r>
          </a:p>
        </p:txBody>
      </p:sp>
    </p:spTree>
    <p:extLst>
      <p:ext uri="{BB962C8B-B14F-4D97-AF65-F5344CB8AC3E}">
        <p14:creationId xmlns:p14="http://schemas.microsoft.com/office/powerpoint/2010/main" val="3794929416"/>
      </p:ext>
    </p:extLst>
  </p:cSld>
  <p:clrMapOvr>
    <a:masterClrMapping/>
  </p:clrMapOvr>
  <p:extLst>
    <p:ext uri="{DCECCB84-F9BA-43D5-87BE-67443E8EF086}">
      <p15:sldGuideLst xmlns:p15="http://schemas.microsoft.com/office/powerpoint/2012/main">
        <p15:guide id="1" pos="2280">
          <p15:clr>
            <a:srgbClr val="FBAE40"/>
          </p15:clr>
        </p15:guide>
        <p15:guide id="2" orient="horz" pos="2016">
          <p15:clr>
            <a:srgbClr val="FBAE40"/>
          </p15:clr>
        </p15:guide>
        <p15:guide id="3" orient="horz" pos="2256">
          <p15:clr>
            <a:srgbClr val="FBAE40"/>
          </p15:clr>
        </p15:guide>
        <p15:guide id="4" orient="horz" pos="864">
          <p15:clr>
            <a:srgbClr val="FBAE40"/>
          </p15:clr>
        </p15:guide>
        <p15:guide id="5" orient="horz" pos="2832">
          <p15:clr>
            <a:srgbClr val="FBAE40"/>
          </p15:clr>
        </p15:guide>
        <p15:guide id="6" orient="horz" pos="3336">
          <p15:clr>
            <a:srgbClr val="FBAE40"/>
          </p15:clr>
        </p15:guide>
      </p15:sldGuideLst>
    </p:ext>
  </p:extLst>
</p:sldLayout>
</file>

<file path=ppt/slideLayouts/slideLayout395.xml><?xml version="1.0" encoding="utf-8"?>
<p:sldLayout xmlns:a="http://schemas.openxmlformats.org/drawingml/2006/main" xmlns:r="http://schemas.openxmlformats.org/officeDocument/2006/relationships" xmlns:p="http://schemas.openxmlformats.org/presentationml/2006/main" preserve="1">
  <p:cSld name="5_Company History 1">
    <p:spTree>
      <p:nvGrpSpPr>
        <p:cNvPr id="1" name=""/>
        <p:cNvGrpSpPr/>
        <p:nvPr/>
      </p:nvGrpSpPr>
      <p:grpSpPr>
        <a:xfrm>
          <a:off x="0" y="0"/>
          <a:ext cx="0" cy="0"/>
          <a:chOff x="0" y="0"/>
          <a:chExt cx="0" cy="0"/>
        </a:xfrm>
      </p:grpSpPr>
      <p:sp>
        <p:nvSpPr>
          <p:cNvPr id="12" name="Rectangle 11"/>
          <p:cNvSpPr>
            <a:spLocks/>
          </p:cNvSpPr>
          <p:nvPr/>
        </p:nvSpPr>
        <p:spPr>
          <a:xfrm>
            <a:off x="2" y="3210472"/>
            <a:ext cx="7268306"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13" name="Rectangle 12"/>
          <p:cNvSpPr>
            <a:spLocks/>
          </p:cNvSpPr>
          <p:nvPr/>
        </p:nvSpPr>
        <p:spPr>
          <a:xfrm>
            <a:off x="11772900" y="3194954"/>
            <a:ext cx="419100"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2" name="Rectangle 1">
            <a:extLst>
              <a:ext uri="{FF2B5EF4-FFF2-40B4-BE49-F238E27FC236}">
                <a16:creationId xmlns:a16="http://schemas.microsoft.com/office/drawing/2014/main" id="{F88134B9-5097-4FAD-8319-91ED71F0E18C}"/>
              </a:ext>
            </a:extLst>
          </p:cNvPr>
          <p:cNvSpPr/>
          <p:nvPr/>
        </p:nvSpPr>
        <p:spPr bwMode="auto">
          <a:xfrm>
            <a:off x="574197" y="292100"/>
            <a:ext cx="6119680" cy="6069746"/>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9" name="Rectangle 8">
            <a:extLst>
              <a:ext uri="{FF2B5EF4-FFF2-40B4-BE49-F238E27FC236}">
                <a16:creationId xmlns:a16="http://schemas.microsoft.com/office/drawing/2014/main" id="{0AF01A1F-BCB5-46A9-86EF-63067BAEC4B7}"/>
              </a:ext>
            </a:extLst>
          </p:cNvPr>
          <p:cNvSpPr/>
          <p:nvPr/>
        </p:nvSpPr>
        <p:spPr bwMode="auto">
          <a:xfrm rot="5400000">
            <a:off x="8506722" y="-1716764"/>
            <a:ext cx="901334" cy="530399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100">
              <a:gradFill>
                <a:gsLst>
                  <a:gs pos="40075">
                    <a:srgbClr val="FFFFFF"/>
                  </a:gs>
                  <a:gs pos="30000">
                    <a:srgbClr val="FFFFFF"/>
                  </a:gs>
                </a:gsLst>
                <a:lin ang="5400000" scaled="0"/>
              </a:gradFill>
            </a:endParaRPr>
          </a:p>
        </p:txBody>
      </p:sp>
      <p:sp>
        <p:nvSpPr>
          <p:cNvPr id="10" name="TextBox 9">
            <a:extLst>
              <a:ext uri="{FF2B5EF4-FFF2-40B4-BE49-F238E27FC236}">
                <a16:creationId xmlns:a16="http://schemas.microsoft.com/office/drawing/2014/main" id="{8AFFD15B-500C-49EB-AF81-92975033A65F}"/>
              </a:ext>
            </a:extLst>
          </p:cNvPr>
          <p:cNvSpPr txBox="1"/>
          <p:nvPr/>
        </p:nvSpPr>
        <p:spPr>
          <a:xfrm>
            <a:off x="6705531" y="673397"/>
            <a:ext cx="4503715" cy="534187"/>
          </a:xfrm>
          <a:prstGeom prst="rect">
            <a:avLst/>
          </a:prstGeom>
          <a:noFill/>
        </p:spPr>
        <p:txBody>
          <a:bodyPr wrap="none" lIns="0" tIns="0" rIns="0" bIns="0" rtlCol="0">
            <a:spAutoFit/>
          </a:bodyPr>
          <a:lstStyle/>
          <a:p>
            <a:pPr algn="ctr"/>
            <a:r>
              <a:rPr lang="en-US" sz="3200" b="1" spc="1000" baseline="0">
                <a:solidFill>
                  <a:schemeClr val="bg1"/>
                </a:solidFill>
              </a:rPr>
              <a:t>ANNOUNCING</a:t>
            </a:r>
          </a:p>
        </p:txBody>
      </p:sp>
      <p:sp>
        <p:nvSpPr>
          <p:cNvPr id="11" name="Title 3">
            <a:extLst>
              <a:ext uri="{FF2B5EF4-FFF2-40B4-BE49-F238E27FC236}">
                <a16:creationId xmlns:a16="http://schemas.microsoft.com/office/drawing/2014/main" id="{78CFD2CA-0E44-4E6A-A6E0-EC065054CD72}"/>
              </a:ext>
            </a:extLst>
          </p:cNvPr>
          <p:cNvSpPr>
            <a:spLocks noGrp="1"/>
          </p:cNvSpPr>
          <p:nvPr>
            <p:ph type="title"/>
          </p:nvPr>
        </p:nvSpPr>
        <p:spPr>
          <a:xfrm>
            <a:off x="7510198" y="3229795"/>
            <a:ext cx="4020811" cy="611356"/>
          </a:xfrm>
          <a:prstGeom prst="rect">
            <a:avLst/>
          </a:prstGeom>
        </p:spPr>
        <p:txBody>
          <a:bodyPr/>
          <a:lstStyle>
            <a:lvl1pPr algn="l">
              <a:defRPr/>
            </a:lvl1pPr>
          </a:lstStyle>
          <a:p>
            <a:r>
              <a:rPr lang="en-US"/>
              <a:t>Click to edit Master title style</a:t>
            </a:r>
          </a:p>
        </p:txBody>
      </p:sp>
    </p:spTree>
    <p:extLst>
      <p:ext uri="{BB962C8B-B14F-4D97-AF65-F5344CB8AC3E}">
        <p14:creationId xmlns:p14="http://schemas.microsoft.com/office/powerpoint/2010/main" val="4250740891"/>
      </p:ext>
    </p:extLst>
  </p:cSld>
  <p:clrMapOvr>
    <a:masterClrMapping/>
  </p:clrMapOvr>
  <p:extLst>
    <p:ext uri="{DCECCB84-F9BA-43D5-87BE-67443E8EF086}">
      <p15:sldGuideLst xmlns:p15="http://schemas.microsoft.com/office/powerpoint/2012/main">
        <p15:guide id="1" pos="2280">
          <p15:clr>
            <a:srgbClr val="FBAE40"/>
          </p15:clr>
        </p15:guide>
        <p15:guide id="2" orient="horz" pos="2016">
          <p15:clr>
            <a:srgbClr val="FBAE40"/>
          </p15:clr>
        </p15:guide>
        <p15:guide id="3" orient="horz" pos="2256">
          <p15:clr>
            <a:srgbClr val="FBAE40"/>
          </p15:clr>
        </p15:guide>
        <p15:guide id="4" orient="horz" pos="864">
          <p15:clr>
            <a:srgbClr val="FBAE40"/>
          </p15:clr>
        </p15:guide>
        <p15:guide id="5" orient="horz" pos="2832">
          <p15:clr>
            <a:srgbClr val="FBAE40"/>
          </p15:clr>
        </p15:guide>
        <p15:guide id="6" orient="horz" pos="3096">
          <p15:clr>
            <a:srgbClr val="FBAE40"/>
          </p15:clr>
        </p15:guide>
      </p15:sldGuideLst>
    </p:ext>
  </p:extLst>
</p:sldLayout>
</file>

<file path=ppt/slideLayouts/slideLayout396.xml><?xml version="1.0" encoding="utf-8"?>
<p:sldLayout xmlns:a="http://schemas.openxmlformats.org/drawingml/2006/main" xmlns:r="http://schemas.openxmlformats.org/officeDocument/2006/relationships" xmlns:p="http://schemas.openxmlformats.org/presentationml/2006/main" preserve="1">
  <p:cSld name="3_Company History 1">
    <p:spTree>
      <p:nvGrpSpPr>
        <p:cNvPr id="1" name=""/>
        <p:cNvGrpSpPr/>
        <p:nvPr/>
      </p:nvGrpSpPr>
      <p:grpSpPr>
        <a:xfrm>
          <a:off x="0" y="0"/>
          <a:ext cx="0" cy="0"/>
          <a:chOff x="0" y="0"/>
          <a:chExt cx="0" cy="0"/>
        </a:xfrm>
      </p:grpSpPr>
      <p:sp>
        <p:nvSpPr>
          <p:cNvPr id="12" name="Rectangle 11"/>
          <p:cNvSpPr>
            <a:spLocks/>
          </p:cNvSpPr>
          <p:nvPr/>
        </p:nvSpPr>
        <p:spPr>
          <a:xfrm>
            <a:off x="2" y="3210472"/>
            <a:ext cx="7268306"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13" name="Rectangle 12"/>
          <p:cNvSpPr>
            <a:spLocks/>
          </p:cNvSpPr>
          <p:nvPr/>
        </p:nvSpPr>
        <p:spPr>
          <a:xfrm>
            <a:off x="11772900" y="3194954"/>
            <a:ext cx="419100"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2" name="Rectangle 1">
            <a:extLst>
              <a:ext uri="{FF2B5EF4-FFF2-40B4-BE49-F238E27FC236}">
                <a16:creationId xmlns:a16="http://schemas.microsoft.com/office/drawing/2014/main" id="{F88134B9-5097-4FAD-8319-91ED71F0E18C}"/>
              </a:ext>
            </a:extLst>
          </p:cNvPr>
          <p:cNvSpPr/>
          <p:nvPr/>
        </p:nvSpPr>
        <p:spPr bwMode="auto">
          <a:xfrm>
            <a:off x="574197" y="292100"/>
            <a:ext cx="6119680" cy="6069746"/>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4" name="Title 3">
            <a:extLst>
              <a:ext uri="{FF2B5EF4-FFF2-40B4-BE49-F238E27FC236}">
                <a16:creationId xmlns:a16="http://schemas.microsoft.com/office/drawing/2014/main" id="{8532C83A-B88B-4A55-BA18-E59545991B27}"/>
              </a:ext>
            </a:extLst>
          </p:cNvPr>
          <p:cNvSpPr>
            <a:spLocks noGrp="1"/>
          </p:cNvSpPr>
          <p:nvPr>
            <p:ph type="title"/>
          </p:nvPr>
        </p:nvSpPr>
        <p:spPr>
          <a:xfrm>
            <a:off x="7659445" y="3210472"/>
            <a:ext cx="3599603" cy="725417"/>
          </a:xfrm>
          <a:prstGeom prst="rect">
            <a:avLst/>
          </a:prstGeom>
        </p:spPr>
        <p:txBody>
          <a:bodyPr/>
          <a:lstStyle>
            <a:lvl1pPr algn="l">
              <a:defRPr/>
            </a:lvl1pPr>
          </a:lstStyle>
          <a:p>
            <a:r>
              <a:rPr lang="en-US"/>
              <a:t>Click to edit Master title style</a:t>
            </a:r>
          </a:p>
        </p:txBody>
      </p:sp>
      <p:sp>
        <p:nvSpPr>
          <p:cNvPr id="6" name="Rectangle 5">
            <a:extLst>
              <a:ext uri="{FF2B5EF4-FFF2-40B4-BE49-F238E27FC236}">
                <a16:creationId xmlns:a16="http://schemas.microsoft.com/office/drawing/2014/main" id="{3AD46170-1303-4040-8C68-0B6DC1AC7A1B}"/>
              </a:ext>
            </a:extLst>
          </p:cNvPr>
          <p:cNvSpPr/>
          <p:nvPr/>
        </p:nvSpPr>
        <p:spPr bwMode="auto">
          <a:xfrm rot="5400000">
            <a:off x="8506722" y="-1716764"/>
            <a:ext cx="901334" cy="530399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100">
              <a:gradFill>
                <a:gsLst>
                  <a:gs pos="40075">
                    <a:srgbClr val="FFFFFF"/>
                  </a:gs>
                  <a:gs pos="30000">
                    <a:srgbClr val="FFFFFF"/>
                  </a:gs>
                </a:gsLst>
                <a:lin ang="5400000" scaled="0"/>
              </a:gradFill>
            </a:endParaRPr>
          </a:p>
        </p:txBody>
      </p:sp>
      <p:sp>
        <p:nvSpPr>
          <p:cNvPr id="7" name="TextBox 6">
            <a:extLst>
              <a:ext uri="{FF2B5EF4-FFF2-40B4-BE49-F238E27FC236}">
                <a16:creationId xmlns:a16="http://schemas.microsoft.com/office/drawing/2014/main" id="{E362E056-E126-4AF7-94AD-BDF3AD8D62A6}"/>
              </a:ext>
            </a:extLst>
          </p:cNvPr>
          <p:cNvSpPr txBox="1"/>
          <p:nvPr/>
        </p:nvSpPr>
        <p:spPr>
          <a:xfrm>
            <a:off x="6705531" y="673397"/>
            <a:ext cx="4503715" cy="534187"/>
          </a:xfrm>
          <a:prstGeom prst="rect">
            <a:avLst/>
          </a:prstGeom>
          <a:noFill/>
        </p:spPr>
        <p:txBody>
          <a:bodyPr wrap="none" lIns="0" tIns="0" rIns="0" bIns="0" rtlCol="0">
            <a:spAutoFit/>
          </a:bodyPr>
          <a:lstStyle/>
          <a:p>
            <a:pPr algn="ctr"/>
            <a:r>
              <a:rPr lang="en-US" sz="3200" b="1" spc="1000" baseline="0">
                <a:solidFill>
                  <a:schemeClr val="bg1"/>
                </a:solidFill>
              </a:rPr>
              <a:t>ANNOUNCING</a:t>
            </a:r>
          </a:p>
        </p:txBody>
      </p:sp>
    </p:spTree>
    <p:extLst>
      <p:ext uri="{BB962C8B-B14F-4D97-AF65-F5344CB8AC3E}">
        <p14:creationId xmlns:p14="http://schemas.microsoft.com/office/powerpoint/2010/main" val="2618813228"/>
      </p:ext>
    </p:extLst>
  </p:cSld>
  <p:clrMapOvr>
    <a:masterClrMapping/>
  </p:clrMapOvr>
  <p:extLst>
    <p:ext uri="{DCECCB84-F9BA-43D5-87BE-67443E8EF086}">
      <p15:sldGuideLst xmlns:p15="http://schemas.microsoft.com/office/powerpoint/2012/main">
        <p15:guide id="1" pos="2280">
          <p15:clr>
            <a:srgbClr val="FBAE40"/>
          </p15:clr>
        </p15:guide>
        <p15:guide id="2" orient="horz" pos="2016">
          <p15:clr>
            <a:srgbClr val="FBAE40"/>
          </p15:clr>
        </p15:guide>
      </p15:sldGuideLst>
    </p:ext>
  </p:extLst>
</p:sldLayout>
</file>

<file path=ppt/slideLayouts/slideLayout397.xml><?xml version="1.0" encoding="utf-8"?>
<p:sldLayout xmlns:a="http://schemas.openxmlformats.org/drawingml/2006/main" xmlns:r="http://schemas.openxmlformats.org/officeDocument/2006/relationships" xmlns:p="http://schemas.openxmlformats.org/presentationml/2006/main" preserve="1">
  <p:cSld name="7_Company History 1">
    <p:spTree>
      <p:nvGrpSpPr>
        <p:cNvPr id="1" name=""/>
        <p:cNvGrpSpPr/>
        <p:nvPr/>
      </p:nvGrpSpPr>
      <p:grpSpPr>
        <a:xfrm>
          <a:off x="0" y="0"/>
          <a:ext cx="0" cy="0"/>
          <a:chOff x="0" y="0"/>
          <a:chExt cx="0" cy="0"/>
        </a:xfrm>
      </p:grpSpPr>
      <p:sp>
        <p:nvSpPr>
          <p:cNvPr id="12" name="Rectangle 11"/>
          <p:cNvSpPr>
            <a:spLocks/>
          </p:cNvSpPr>
          <p:nvPr/>
        </p:nvSpPr>
        <p:spPr>
          <a:xfrm>
            <a:off x="2" y="3210472"/>
            <a:ext cx="7268306"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13" name="Rectangle 12"/>
          <p:cNvSpPr>
            <a:spLocks/>
          </p:cNvSpPr>
          <p:nvPr/>
        </p:nvSpPr>
        <p:spPr>
          <a:xfrm>
            <a:off x="11772900" y="3194954"/>
            <a:ext cx="419100"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2" name="Rectangle 1">
            <a:extLst>
              <a:ext uri="{FF2B5EF4-FFF2-40B4-BE49-F238E27FC236}">
                <a16:creationId xmlns:a16="http://schemas.microsoft.com/office/drawing/2014/main" id="{F88134B9-5097-4FAD-8319-91ED71F0E18C}"/>
              </a:ext>
            </a:extLst>
          </p:cNvPr>
          <p:cNvSpPr/>
          <p:nvPr/>
        </p:nvSpPr>
        <p:spPr bwMode="auto">
          <a:xfrm>
            <a:off x="574197" y="292100"/>
            <a:ext cx="6119680" cy="6069746"/>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11" name="Title 3">
            <a:extLst>
              <a:ext uri="{FF2B5EF4-FFF2-40B4-BE49-F238E27FC236}">
                <a16:creationId xmlns:a16="http://schemas.microsoft.com/office/drawing/2014/main" id="{78CFD2CA-0E44-4E6A-A6E0-EC065054CD72}"/>
              </a:ext>
            </a:extLst>
          </p:cNvPr>
          <p:cNvSpPr>
            <a:spLocks noGrp="1"/>
          </p:cNvSpPr>
          <p:nvPr>
            <p:ph type="title"/>
          </p:nvPr>
        </p:nvSpPr>
        <p:spPr>
          <a:xfrm>
            <a:off x="7624355" y="3210472"/>
            <a:ext cx="3896693" cy="549357"/>
          </a:xfrm>
          <a:prstGeom prst="rect">
            <a:avLst/>
          </a:prstGeom>
        </p:spPr>
        <p:txBody>
          <a:bodyPr anchor="b"/>
          <a:lstStyle>
            <a:lvl1pPr algn="l">
              <a:defRPr sz="3200"/>
            </a:lvl1pPr>
          </a:lstStyle>
          <a:p>
            <a:r>
              <a:rPr lang="en-US"/>
              <a:t>Click to edit Master title style</a:t>
            </a:r>
          </a:p>
        </p:txBody>
      </p:sp>
      <p:sp>
        <p:nvSpPr>
          <p:cNvPr id="14" name="Text Placeholder 13">
            <a:extLst>
              <a:ext uri="{FF2B5EF4-FFF2-40B4-BE49-F238E27FC236}">
                <a16:creationId xmlns:a16="http://schemas.microsoft.com/office/drawing/2014/main" id="{6926640A-F191-44FA-A44B-06F3FAE032ED}"/>
              </a:ext>
            </a:extLst>
          </p:cNvPr>
          <p:cNvSpPr>
            <a:spLocks noGrp="1"/>
          </p:cNvSpPr>
          <p:nvPr>
            <p:ph type="body" sz="quarter" idx="10"/>
          </p:nvPr>
        </p:nvSpPr>
        <p:spPr>
          <a:xfrm>
            <a:off x="7620000" y="3888921"/>
            <a:ext cx="3901048" cy="409754"/>
          </a:xfrm>
        </p:spPr>
        <p:txBody>
          <a:bodyPr/>
          <a:lstStyle>
            <a:lvl1pPr marL="0" indent="0">
              <a:spcBef>
                <a:spcPts val="600"/>
              </a:spcBef>
              <a:buFont typeface="Arial" panose="020B0604020202020204" pitchFamily="34" charset="0"/>
              <a:buNone/>
              <a:defRPr sz="1400">
                <a:solidFill>
                  <a:schemeClr val="accent3"/>
                </a:solidFill>
              </a:defRPr>
            </a:lvl1pPr>
            <a:lvl2pPr marL="0" indent="0">
              <a:spcBef>
                <a:spcPts val="0"/>
              </a:spcBef>
              <a:buFont typeface="Arial" panose="020B0604020202020204" pitchFamily="34" charset="0"/>
              <a:buNone/>
              <a:defRPr sz="1200"/>
            </a:lvl2pPr>
            <a:lvl3pPr marL="0" indent="0">
              <a:buFont typeface="Arial" panose="020B0604020202020204" pitchFamily="34" charset="0"/>
              <a:buNone/>
              <a:defRPr sz="1400"/>
            </a:lvl3pPr>
            <a:lvl4pPr marL="0" indent="0">
              <a:buFont typeface="Arial" panose="020B0604020202020204" pitchFamily="34" charset="0"/>
              <a:buNone/>
              <a:defRPr sz="1200"/>
            </a:lvl4pPr>
            <a:lvl5pPr marL="0" indent="0">
              <a:buFont typeface="Arial" panose="020B0604020202020204" pitchFamily="34" charset="0"/>
              <a:buNone/>
              <a:defRPr sz="1200"/>
            </a:lvl5pPr>
          </a:lstStyle>
          <a:p>
            <a:pPr lvl="0"/>
            <a:r>
              <a:rPr lang="en-US"/>
              <a:t>Edit Master text styles</a:t>
            </a:r>
          </a:p>
          <a:p>
            <a:pPr lvl="1"/>
            <a:r>
              <a:rPr lang="en-US"/>
              <a:t>Second level</a:t>
            </a:r>
          </a:p>
        </p:txBody>
      </p:sp>
    </p:spTree>
    <p:extLst>
      <p:ext uri="{BB962C8B-B14F-4D97-AF65-F5344CB8AC3E}">
        <p14:creationId xmlns:p14="http://schemas.microsoft.com/office/powerpoint/2010/main" val="760286098"/>
      </p:ext>
    </p:extLst>
  </p:cSld>
  <p:clrMapOvr>
    <a:masterClrMapping/>
  </p:clrMapOvr>
  <p:extLst>
    <p:ext uri="{DCECCB84-F9BA-43D5-87BE-67443E8EF086}">
      <p15:sldGuideLst xmlns:p15="http://schemas.microsoft.com/office/powerpoint/2012/main">
        <p15:guide id="1" pos="2280">
          <p15:clr>
            <a:srgbClr val="FBAE40"/>
          </p15:clr>
        </p15:guide>
        <p15:guide id="2" orient="horz" pos="1992">
          <p15:clr>
            <a:srgbClr val="FBAE40"/>
          </p15:clr>
        </p15:guide>
        <p15:guide id="3" pos="4800">
          <p15:clr>
            <a:srgbClr val="FBAE40"/>
          </p15:clr>
        </p15:guide>
      </p15:sldGuideLst>
    </p:ext>
  </p:extLst>
</p:sldLayout>
</file>

<file path=ppt/slideLayouts/slideLayout398.xml><?xml version="1.0" encoding="utf-8"?>
<p:sldLayout xmlns:a="http://schemas.openxmlformats.org/drawingml/2006/main" xmlns:r="http://schemas.openxmlformats.org/officeDocument/2006/relationships" xmlns:p="http://schemas.openxmlformats.org/presentationml/2006/main" preserve="1">
  <p:cSld name="6_Company History 1">
    <p:spTree>
      <p:nvGrpSpPr>
        <p:cNvPr id="1" name=""/>
        <p:cNvGrpSpPr/>
        <p:nvPr/>
      </p:nvGrpSpPr>
      <p:grpSpPr>
        <a:xfrm>
          <a:off x="0" y="0"/>
          <a:ext cx="0" cy="0"/>
          <a:chOff x="0" y="0"/>
          <a:chExt cx="0" cy="0"/>
        </a:xfrm>
      </p:grpSpPr>
      <p:sp>
        <p:nvSpPr>
          <p:cNvPr id="12" name="Rectangle 11"/>
          <p:cNvSpPr>
            <a:spLocks/>
          </p:cNvSpPr>
          <p:nvPr/>
        </p:nvSpPr>
        <p:spPr>
          <a:xfrm>
            <a:off x="2" y="3210472"/>
            <a:ext cx="7268306"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13" name="Rectangle 12"/>
          <p:cNvSpPr>
            <a:spLocks/>
          </p:cNvSpPr>
          <p:nvPr/>
        </p:nvSpPr>
        <p:spPr>
          <a:xfrm>
            <a:off x="11772900" y="3194954"/>
            <a:ext cx="419100"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2" name="Rectangle 1">
            <a:extLst>
              <a:ext uri="{FF2B5EF4-FFF2-40B4-BE49-F238E27FC236}">
                <a16:creationId xmlns:a16="http://schemas.microsoft.com/office/drawing/2014/main" id="{F88134B9-5097-4FAD-8319-91ED71F0E18C}"/>
              </a:ext>
            </a:extLst>
          </p:cNvPr>
          <p:cNvSpPr/>
          <p:nvPr/>
        </p:nvSpPr>
        <p:spPr bwMode="auto">
          <a:xfrm>
            <a:off x="574197" y="292100"/>
            <a:ext cx="6119680" cy="6069746"/>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9" name="Rectangle 8">
            <a:extLst>
              <a:ext uri="{FF2B5EF4-FFF2-40B4-BE49-F238E27FC236}">
                <a16:creationId xmlns:a16="http://schemas.microsoft.com/office/drawing/2014/main" id="{0AF01A1F-BCB5-46A9-86EF-63067BAEC4B7}"/>
              </a:ext>
            </a:extLst>
          </p:cNvPr>
          <p:cNvSpPr/>
          <p:nvPr/>
        </p:nvSpPr>
        <p:spPr bwMode="auto">
          <a:xfrm rot="5400000">
            <a:off x="8506722" y="-1716764"/>
            <a:ext cx="901334" cy="530399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100">
              <a:gradFill>
                <a:gsLst>
                  <a:gs pos="40075">
                    <a:srgbClr val="FFFFFF"/>
                  </a:gs>
                  <a:gs pos="30000">
                    <a:srgbClr val="FFFFFF"/>
                  </a:gs>
                </a:gsLst>
                <a:lin ang="5400000" scaled="0"/>
              </a:gradFill>
            </a:endParaRPr>
          </a:p>
        </p:txBody>
      </p:sp>
      <p:sp>
        <p:nvSpPr>
          <p:cNvPr id="10" name="TextBox 9">
            <a:extLst>
              <a:ext uri="{FF2B5EF4-FFF2-40B4-BE49-F238E27FC236}">
                <a16:creationId xmlns:a16="http://schemas.microsoft.com/office/drawing/2014/main" id="{8AFFD15B-500C-49EB-AF81-92975033A65F}"/>
              </a:ext>
            </a:extLst>
          </p:cNvPr>
          <p:cNvSpPr txBox="1"/>
          <p:nvPr/>
        </p:nvSpPr>
        <p:spPr>
          <a:xfrm>
            <a:off x="6705531" y="673397"/>
            <a:ext cx="4503715" cy="534187"/>
          </a:xfrm>
          <a:prstGeom prst="rect">
            <a:avLst/>
          </a:prstGeom>
          <a:noFill/>
        </p:spPr>
        <p:txBody>
          <a:bodyPr wrap="none" lIns="0" tIns="0" rIns="0" bIns="0" rtlCol="0">
            <a:spAutoFit/>
          </a:bodyPr>
          <a:lstStyle/>
          <a:p>
            <a:pPr algn="ctr"/>
            <a:r>
              <a:rPr lang="en-US" sz="3200" b="1" spc="1000" baseline="0">
                <a:solidFill>
                  <a:schemeClr val="bg1"/>
                </a:solidFill>
              </a:rPr>
              <a:t>ANNOUNCING</a:t>
            </a:r>
          </a:p>
        </p:txBody>
      </p:sp>
      <p:sp>
        <p:nvSpPr>
          <p:cNvPr id="11" name="Title 3">
            <a:extLst>
              <a:ext uri="{FF2B5EF4-FFF2-40B4-BE49-F238E27FC236}">
                <a16:creationId xmlns:a16="http://schemas.microsoft.com/office/drawing/2014/main" id="{78CFD2CA-0E44-4E6A-A6E0-EC065054CD72}"/>
              </a:ext>
            </a:extLst>
          </p:cNvPr>
          <p:cNvSpPr>
            <a:spLocks noGrp="1"/>
          </p:cNvSpPr>
          <p:nvPr>
            <p:ph type="title"/>
          </p:nvPr>
        </p:nvSpPr>
        <p:spPr>
          <a:xfrm>
            <a:off x="7624355" y="3210472"/>
            <a:ext cx="3896693" cy="549357"/>
          </a:xfrm>
          <a:prstGeom prst="rect">
            <a:avLst/>
          </a:prstGeom>
        </p:spPr>
        <p:txBody>
          <a:bodyPr anchor="b"/>
          <a:lstStyle>
            <a:lvl1pPr algn="l">
              <a:defRPr sz="3200"/>
            </a:lvl1pPr>
          </a:lstStyle>
          <a:p>
            <a:r>
              <a:rPr lang="en-US"/>
              <a:t>Click to edit Master title style</a:t>
            </a:r>
          </a:p>
        </p:txBody>
      </p:sp>
      <p:sp>
        <p:nvSpPr>
          <p:cNvPr id="14" name="Text Placeholder 13">
            <a:extLst>
              <a:ext uri="{FF2B5EF4-FFF2-40B4-BE49-F238E27FC236}">
                <a16:creationId xmlns:a16="http://schemas.microsoft.com/office/drawing/2014/main" id="{6926640A-F191-44FA-A44B-06F3FAE032ED}"/>
              </a:ext>
            </a:extLst>
          </p:cNvPr>
          <p:cNvSpPr>
            <a:spLocks noGrp="1"/>
          </p:cNvSpPr>
          <p:nvPr>
            <p:ph type="body" sz="quarter" idx="10"/>
          </p:nvPr>
        </p:nvSpPr>
        <p:spPr>
          <a:xfrm>
            <a:off x="7620000" y="3888921"/>
            <a:ext cx="3901048" cy="409754"/>
          </a:xfrm>
        </p:spPr>
        <p:txBody>
          <a:bodyPr/>
          <a:lstStyle>
            <a:lvl1pPr marL="0" indent="0">
              <a:spcBef>
                <a:spcPts val="600"/>
              </a:spcBef>
              <a:buFont typeface="Arial" panose="020B0604020202020204" pitchFamily="34" charset="0"/>
              <a:buNone/>
              <a:defRPr sz="1400">
                <a:solidFill>
                  <a:schemeClr val="accent3"/>
                </a:solidFill>
              </a:defRPr>
            </a:lvl1pPr>
            <a:lvl2pPr marL="0" indent="0">
              <a:spcBef>
                <a:spcPts val="0"/>
              </a:spcBef>
              <a:buFont typeface="Arial" panose="020B0604020202020204" pitchFamily="34" charset="0"/>
              <a:buNone/>
              <a:defRPr sz="1200"/>
            </a:lvl2pPr>
            <a:lvl3pPr marL="0" indent="0">
              <a:buFont typeface="Arial" panose="020B0604020202020204" pitchFamily="34" charset="0"/>
              <a:buNone/>
              <a:defRPr sz="1400"/>
            </a:lvl3pPr>
            <a:lvl4pPr marL="0" indent="0">
              <a:buFont typeface="Arial" panose="020B0604020202020204" pitchFamily="34" charset="0"/>
              <a:buNone/>
              <a:defRPr sz="1200"/>
            </a:lvl4pPr>
            <a:lvl5pPr marL="0" indent="0">
              <a:buFont typeface="Arial" panose="020B0604020202020204" pitchFamily="34" charset="0"/>
              <a:buNone/>
              <a:defRPr sz="1200"/>
            </a:lvl5pPr>
          </a:lstStyle>
          <a:p>
            <a:pPr lvl="0"/>
            <a:r>
              <a:rPr lang="en-US"/>
              <a:t>Edit Master text styles</a:t>
            </a:r>
          </a:p>
          <a:p>
            <a:pPr lvl="1"/>
            <a:r>
              <a:rPr lang="en-US"/>
              <a:t>Second level</a:t>
            </a:r>
          </a:p>
        </p:txBody>
      </p:sp>
    </p:spTree>
    <p:extLst>
      <p:ext uri="{BB962C8B-B14F-4D97-AF65-F5344CB8AC3E}">
        <p14:creationId xmlns:p14="http://schemas.microsoft.com/office/powerpoint/2010/main" val="1009536322"/>
      </p:ext>
    </p:extLst>
  </p:cSld>
  <p:clrMapOvr>
    <a:masterClrMapping/>
  </p:clrMapOvr>
  <p:extLst>
    <p:ext uri="{DCECCB84-F9BA-43D5-87BE-67443E8EF086}">
      <p15:sldGuideLst xmlns:p15="http://schemas.microsoft.com/office/powerpoint/2012/main">
        <p15:guide id="1" pos="2280">
          <p15:clr>
            <a:srgbClr val="FBAE40"/>
          </p15:clr>
        </p15:guide>
        <p15:guide id="2" orient="horz" pos="1992">
          <p15:clr>
            <a:srgbClr val="FBAE40"/>
          </p15:clr>
        </p15:guide>
        <p15:guide id="3" pos="4800">
          <p15:clr>
            <a:srgbClr val="FBAE40"/>
          </p15:clr>
        </p15:guide>
      </p15:sldGuideLst>
    </p:ext>
  </p:extLst>
</p:sldLayout>
</file>

<file path=ppt/slideLayouts/slideLayout399.xml><?xml version="1.0" encoding="utf-8"?>
<p:sldLayout xmlns:a="http://schemas.openxmlformats.org/drawingml/2006/main" xmlns:r="http://schemas.openxmlformats.org/officeDocument/2006/relationships" xmlns:p="http://schemas.openxmlformats.org/presentationml/2006/main" preserve="1">
  <p:cSld name="9_Company History 1">
    <p:spTree>
      <p:nvGrpSpPr>
        <p:cNvPr id="1" name=""/>
        <p:cNvGrpSpPr/>
        <p:nvPr/>
      </p:nvGrpSpPr>
      <p:grpSpPr>
        <a:xfrm>
          <a:off x="0" y="0"/>
          <a:ext cx="0" cy="0"/>
          <a:chOff x="0" y="0"/>
          <a:chExt cx="0" cy="0"/>
        </a:xfrm>
      </p:grpSpPr>
      <p:sp>
        <p:nvSpPr>
          <p:cNvPr id="12" name="Rectangle 11"/>
          <p:cNvSpPr>
            <a:spLocks/>
          </p:cNvSpPr>
          <p:nvPr/>
        </p:nvSpPr>
        <p:spPr>
          <a:xfrm>
            <a:off x="2" y="3210472"/>
            <a:ext cx="7268306"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13" name="Rectangle 12"/>
          <p:cNvSpPr>
            <a:spLocks/>
          </p:cNvSpPr>
          <p:nvPr/>
        </p:nvSpPr>
        <p:spPr>
          <a:xfrm>
            <a:off x="11772900" y="3194954"/>
            <a:ext cx="419100"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2" name="Rectangle 1">
            <a:extLst>
              <a:ext uri="{FF2B5EF4-FFF2-40B4-BE49-F238E27FC236}">
                <a16:creationId xmlns:a16="http://schemas.microsoft.com/office/drawing/2014/main" id="{F88134B9-5097-4FAD-8319-91ED71F0E18C}"/>
              </a:ext>
            </a:extLst>
          </p:cNvPr>
          <p:cNvSpPr/>
          <p:nvPr/>
        </p:nvSpPr>
        <p:spPr bwMode="auto">
          <a:xfrm>
            <a:off x="574197" y="292100"/>
            <a:ext cx="6119680" cy="6069746"/>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9" name="Rectangle 8">
            <a:extLst>
              <a:ext uri="{FF2B5EF4-FFF2-40B4-BE49-F238E27FC236}">
                <a16:creationId xmlns:a16="http://schemas.microsoft.com/office/drawing/2014/main" id="{0AF01A1F-BCB5-46A9-86EF-63067BAEC4B7}"/>
              </a:ext>
            </a:extLst>
          </p:cNvPr>
          <p:cNvSpPr/>
          <p:nvPr/>
        </p:nvSpPr>
        <p:spPr bwMode="auto">
          <a:xfrm rot="5400000">
            <a:off x="8506722" y="-1716764"/>
            <a:ext cx="901334" cy="530399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100">
              <a:gradFill>
                <a:gsLst>
                  <a:gs pos="40075">
                    <a:srgbClr val="FFFFFF"/>
                  </a:gs>
                  <a:gs pos="30000">
                    <a:srgbClr val="FFFFFF"/>
                  </a:gs>
                </a:gsLst>
                <a:lin ang="5400000" scaled="0"/>
              </a:gradFill>
            </a:endParaRPr>
          </a:p>
        </p:txBody>
      </p:sp>
      <p:sp>
        <p:nvSpPr>
          <p:cNvPr id="10" name="TextBox 9">
            <a:extLst>
              <a:ext uri="{FF2B5EF4-FFF2-40B4-BE49-F238E27FC236}">
                <a16:creationId xmlns:a16="http://schemas.microsoft.com/office/drawing/2014/main" id="{8AFFD15B-500C-49EB-AF81-92975033A65F}"/>
              </a:ext>
            </a:extLst>
          </p:cNvPr>
          <p:cNvSpPr txBox="1"/>
          <p:nvPr/>
        </p:nvSpPr>
        <p:spPr>
          <a:xfrm>
            <a:off x="6705531" y="673397"/>
            <a:ext cx="4503715" cy="534187"/>
          </a:xfrm>
          <a:prstGeom prst="rect">
            <a:avLst/>
          </a:prstGeom>
          <a:noFill/>
        </p:spPr>
        <p:txBody>
          <a:bodyPr wrap="none" lIns="0" tIns="0" rIns="0" bIns="0" rtlCol="0">
            <a:spAutoFit/>
          </a:bodyPr>
          <a:lstStyle/>
          <a:p>
            <a:pPr algn="ctr"/>
            <a:r>
              <a:rPr lang="en-US" sz="3200" b="1" spc="1000" baseline="0">
                <a:solidFill>
                  <a:schemeClr val="bg1"/>
                </a:solidFill>
              </a:rPr>
              <a:t>ANNOUNCING</a:t>
            </a:r>
          </a:p>
        </p:txBody>
      </p:sp>
      <p:sp>
        <p:nvSpPr>
          <p:cNvPr id="11" name="Title 3">
            <a:extLst>
              <a:ext uri="{FF2B5EF4-FFF2-40B4-BE49-F238E27FC236}">
                <a16:creationId xmlns:a16="http://schemas.microsoft.com/office/drawing/2014/main" id="{78CFD2CA-0E44-4E6A-A6E0-EC065054CD72}"/>
              </a:ext>
            </a:extLst>
          </p:cNvPr>
          <p:cNvSpPr>
            <a:spLocks noGrp="1"/>
          </p:cNvSpPr>
          <p:nvPr>
            <p:ph type="title"/>
          </p:nvPr>
        </p:nvSpPr>
        <p:spPr>
          <a:xfrm>
            <a:off x="7624355" y="3210472"/>
            <a:ext cx="3896693" cy="549357"/>
          </a:xfrm>
          <a:prstGeom prst="rect">
            <a:avLst/>
          </a:prstGeom>
        </p:spPr>
        <p:txBody>
          <a:bodyPr anchor="b"/>
          <a:lstStyle>
            <a:lvl1pPr algn="l">
              <a:defRPr sz="3200"/>
            </a:lvl1pPr>
          </a:lstStyle>
          <a:p>
            <a:r>
              <a:rPr lang="en-US"/>
              <a:t>Click to edit Master title style</a:t>
            </a:r>
          </a:p>
        </p:txBody>
      </p:sp>
      <p:sp>
        <p:nvSpPr>
          <p:cNvPr id="14" name="Text Placeholder 13">
            <a:extLst>
              <a:ext uri="{FF2B5EF4-FFF2-40B4-BE49-F238E27FC236}">
                <a16:creationId xmlns:a16="http://schemas.microsoft.com/office/drawing/2014/main" id="{6926640A-F191-44FA-A44B-06F3FAE032ED}"/>
              </a:ext>
            </a:extLst>
          </p:cNvPr>
          <p:cNvSpPr>
            <a:spLocks noGrp="1"/>
          </p:cNvSpPr>
          <p:nvPr>
            <p:ph type="body" sz="quarter" idx="10"/>
          </p:nvPr>
        </p:nvSpPr>
        <p:spPr>
          <a:xfrm>
            <a:off x="7620000" y="3888921"/>
            <a:ext cx="3901048" cy="409754"/>
          </a:xfrm>
        </p:spPr>
        <p:txBody>
          <a:bodyPr/>
          <a:lstStyle>
            <a:lvl1pPr marL="0" indent="0">
              <a:spcBef>
                <a:spcPts val="600"/>
              </a:spcBef>
              <a:buFont typeface="Arial" panose="020B0604020202020204" pitchFamily="34" charset="0"/>
              <a:buNone/>
              <a:defRPr sz="1400">
                <a:solidFill>
                  <a:schemeClr val="accent3"/>
                </a:solidFill>
              </a:defRPr>
            </a:lvl1pPr>
            <a:lvl2pPr marL="0" indent="0">
              <a:spcBef>
                <a:spcPts val="0"/>
              </a:spcBef>
              <a:buFont typeface="Arial" panose="020B0604020202020204" pitchFamily="34" charset="0"/>
              <a:buNone/>
              <a:defRPr sz="1200"/>
            </a:lvl2pPr>
            <a:lvl3pPr marL="0" indent="0">
              <a:buFont typeface="Arial" panose="020B0604020202020204" pitchFamily="34" charset="0"/>
              <a:buNone/>
              <a:defRPr sz="1400"/>
            </a:lvl3pPr>
            <a:lvl4pPr marL="0" indent="0">
              <a:buFont typeface="Arial" panose="020B0604020202020204" pitchFamily="34" charset="0"/>
              <a:buNone/>
              <a:defRPr sz="1200"/>
            </a:lvl4pPr>
            <a:lvl5pPr marL="0" indent="0">
              <a:buFont typeface="Arial" panose="020B0604020202020204" pitchFamily="34" charset="0"/>
              <a:buNone/>
              <a:defRPr sz="1200"/>
            </a:lvl5pPr>
          </a:lstStyle>
          <a:p>
            <a:pPr lvl="0"/>
            <a:r>
              <a:rPr lang="en-US"/>
              <a:t>Edit Master text styles</a:t>
            </a:r>
          </a:p>
          <a:p>
            <a:pPr lvl="1"/>
            <a:r>
              <a:rPr lang="en-US"/>
              <a:t>Second level</a:t>
            </a:r>
          </a:p>
        </p:txBody>
      </p:sp>
      <p:grpSp>
        <p:nvGrpSpPr>
          <p:cNvPr id="15" name="Group 14">
            <a:extLst>
              <a:ext uri="{FF2B5EF4-FFF2-40B4-BE49-F238E27FC236}">
                <a16:creationId xmlns:a16="http://schemas.microsoft.com/office/drawing/2014/main" id="{1AB169BD-1499-4A2D-B0F4-B86ABBBD5679}"/>
              </a:ext>
            </a:extLst>
          </p:cNvPr>
          <p:cNvGrpSpPr/>
          <p:nvPr/>
        </p:nvGrpSpPr>
        <p:grpSpPr>
          <a:xfrm>
            <a:off x="960254" y="1821523"/>
            <a:ext cx="5347566" cy="3093377"/>
            <a:chOff x="670952" y="1151068"/>
            <a:chExt cx="5783636" cy="3345628"/>
          </a:xfrm>
        </p:grpSpPr>
        <p:sp>
          <p:nvSpPr>
            <p:cNvPr id="16" name="Rectangle: Rounded Corners 15">
              <a:extLst>
                <a:ext uri="{FF2B5EF4-FFF2-40B4-BE49-F238E27FC236}">
                  <a16:creationId xmlns:a16="http://schemas.microsoft.com/office/drawing/2014/main" id="{E34394EB-341B-4994-ACEB-057521B7F969}"/>
                </a:ext>
              </a:extLst>
            </p:cNvPr>
            <p:cNvSpPr/>
            <p:nvPr/>
          </p:nvSpPr>
          <p:spPr bwMode="auto">
            <a:xfrm>
              <a:off x="670952" y="1151068"/>
              <a:ext cx="5783636" cy="3345628"/>
            </a:xfrm>
            <a:prstGeom prst="roundRect">
              <a:avLst>
                <a:gd name="adj" fmla="val 3537"/>
              </a:avLst>
            </a:prstGeom>
            <a:solidFill>
              <a:schemeClr val="tx1"/>
            </a:solidFill>
            <a:ln>
              <a:noFill/>
              <a:headEnd type="none" w="med" len="med"/>
              <a:tailEnd type="none" w="med" len="med"/>
            </a:ln>
            <a:effectLst>
              <a:outerShdw blurRad="152400" sx="102000" sy="102000" algn="ctr"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17" name="Rectangle 16">
              <a:extLst>
                <a:ext uri="{FF2B5EF4-FFF2-40B4-BE49-F238E27FC236}">
                  <a16:creationId xmlns:a16="http://schemas.microsoft.com/office/drawing/2014/main" id="{A32020B5-58C1-4052-A573-1512B0F3F4B8}"/>
                </a:ext>
              </a:extLst>
            </p:cNvPr>
            <p:cNvSpPr/>
            <p:nvPr/>
          </p:nvSpPr>
          <p:spPr bwMode="auto">
            <a:xfrm>
              <a:off x="943283" y="1376979"/>
              <a:ext cx="5238974" cy="2893807"/>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grpSp>
      <p:sp>
        <p:nvSpPr>
          <p:cNvPr id="18" name="Picture Placeholder 3">
            <a:extLst>
              <a:ext uri="{FF2B5EF4-FFF2-40B4-BE49-F238E27FC236}">
                <a16:creationId xmlns:a16="http://schemas.microsoft.com/office/drawing/2014/main" id="{3114A655-2404-4CF7-8229-25F1231B0F44}"/>
              </a:ext>
            </a:extLst>
          </p:cNvPr>
          <p:cNvSpPr>
            <a:spLocks noGrp="1"/>
          </p:cNvSpPr>
          <p:nvPr>
            <p:ph type="pic" sz="quarter" idx="11"/>
          </p:nvPr>
        </p:nvSpPr>
        <p:spPr>
          <a:xfrm>
            <a:off x="1201738" y="2026775"/>
            <a:ext cx="4854284" cy="2682875"/>
          </a:xfrm>
          <a:pattFill prst="pct5">
            <a:fgClr>
              <a:schemeClr val="accent1"/>
            </a:fgClr>
            <a:bgClr>
              <a:schemeClr val="bg1"/>
            </a:bgClr>
          </a:pattFill>
        </p:spPr>
        <p:txBody>
          <a:bodyPr/>
          <a:lstStyle/>
          <a:p>
            <a:r>
              <a:rPr lang="en-US"/>
              <a:t>Click icon to add picture</a:t>
            </a:r>
          </a:p>
        </p:txBody>
      </p:sp>
    </p:spTree>
    <p:extLst>
      <p:ext uri="{BB962C8B-B14F-4D97-AF65-F5344CB8AC3E}">
        <p14:creationId xmlns:p14="http://schemas.microsoft.com/office/powerpoint/2010/main" val="4211896285"/>
      </p:ext>
    </p:extLst>
  </p:cSld>
  <p:clrMapOvr>
    <a:masterClrMapping/>
  </p:clrMapOvr>
  <p:extLst>
    <p:ext uri="{DCECCB84-F9BA-43D5-87BE-67443E8EF086}">
      <p15:sldGuideLst xmlns:p15="http://schemas.microsoft.com/office/powerpoint/2012/main">
        <p15:guide id="1" pos="2280">
          <p15:clr>
            <a:srgbClr val="FBAE40"/>
          </p15:clr>
        </p15:guide>
        <p15:guide id="2" orient="horz" pos="1992">
          <p15:clr>
            <a:srgbClr val="FBAE40"/>
          </p15:clr>
        </p15:guide>
        <p15:guide id="3" pos="480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7_Company History 1">
    <p:spTree>
      <p:nvGrpSpPr>
        <p:cNvPr id="1" name=""/>
        <p:cNvGrpSpPr/>
        <p:nvPr/>
      </p:nvGrpSpPr>
      <p:grpSpPr>
        <a:xfrm>
          <a:off x="0" y="0"/>
          <a:ext cx="0" cy="0"/>
          <a:chOff x="0" y="0"/>
          <a:chExt cx="0" cy="0"/>
        </a:xfrm>
      </p:grpSpPr>
      <p:sp>
        <p:nvSpPr>
          <p:cNvPr id="13" name="Rectangle 12"/>
          <p:cNvSpPr>
            <a:spLocks/>
          </p:cNvSpPr>
          <p:nvPr userDrawn="1"/>
        </p:nvSpPr>
        <p:spPr>
          <a:xfrm>
            <a:off x="11772900" y="3194954"/>
            <a:ext cx="419100"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FFFFFF"/>
              </a:solidFill>
              <a:effectLst/>
              <a:uLnTx/>
              <a:uFillTx/>
              <a:latin typeface="Muli Regular" charset="0"/>
              <a:ea typeface="+mn-ea"/>
              <a:cs typeface="+mn-cs"/>
            </a:endParaRPr>
          </a:p>
        </p:txBody>
      </p:sp>
      <p:sp>
        <p:nvSpPr>
          <p:cNvPr id="7" name="Rectangle 6">
            <a:extLst>
              <a:ext uri="{FF2B5EF4-FFF2-40B4-BE49-F238E27FC236}">
                <a16:creationId xmlns:a16="http://schemas.microsoft.com/office/drawing/2014/main" id="{429579B5-509F-459A-AA1D-788059A66602}"/>
              </a:ext>
            </a:extLst>
          </p:cNvPr>
          <p:cNvSpPr>
            <a:spLocks/>
          </p:cNvSpPr>
          <p:nvPr userDrawn="1"/>
        </p:nvSpPr>
        <p:spPr>
          <a:xfrm>
            <a:off x="2" y="3210472"/>
            <a:ext cx="5970492"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FFFFFF"/>
              </a:solidFill>
              <a:effectLst/>
              <a:uLnTx/>
              <a:uFillTx/>
              <a:latin typeface="Muli Regular" charset="0"/>
              <a:ea typeface="+mn-ea"/>
              <a:cs typeface="+mn-cs"/>
            </a:endParaRPr>
          </a:p>
        </p:txBody>
      </p:sp>
      <p:sp>
        <p:nvSpPr>
          <p:cNvPr id="8" name="Rectangle 7">
            <a:extLst>
              <a:ext uri="{FF2B5EF4-FFF2-40B4-BE49-F238E27FC236}">
                <a16:creationId xmlns:a16="http://schemas.microsoft.com/office/drawing/2014/main" id="{956149FF-F01D-42FA-9904-EB7CFB139245}"/>
              </a:ext>
            </a:extLst>
          </p:cNvPr>
          <p:cNvSpPr/>
          <p:nvPr userDrawn="1"/>
        </p:nvSpPr>
        <p:spPr bwMode="auto">
          <a:xfrm>
            <a:off x="574197" y="292100"/>
            <a:ext cx="5004411" cy="6069746"/>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5" name="Title 3">
            <a:extLst>
              <a:ext uri="{FF2B5EF4-FFF2-40B4-BE49-F238E27FC236}">
                <a16:creationId xmlns:a16="http://schemas.microsoft.com/office/drawing/2014/main" id="{3F851125-7A67-488F-98E9-FE8725E8E9C0}"/>
              </a:ext>
            </a:extLst>
          </p:cNvPr>
          <p:cNvSpPr>
            <a:spLocks noGrp="1"/>
          </p:cNvSpPr>
          <p:nvPr>
            <p:ph type="title"/>
          </p:nvPr>
        </p:nvSpPr>
        <p:spPr>
          <a:xfrm>
            <a:off x="6138452" y="3210472"/>
            <a:ext cx="5209836" cy="430887"/>
          </a:xfrm>
        </p:spPr>
        <p:txBody>
          <a:bodyPr anchor="b"/>
          <a:lstStyle>
            <a:lvl1pPr algn="l">
              <a:defRPr sz="2800"/>
            </a:lvl1pPr>
          </a:lstStyle>
          <a:p>
            <a:r>
              <a:rPr lang="en-US"/>
              <a:t>Click to edit Master</a:t>
            </a:r>
          </a:p>
        </p:txBody>
      </p:sp>
      <p:sp>
        <p:nvSpPr>
          <p:cNvPr id="16" name="Text Placeholder 13">
            <a:extLst>
              <a:ext uri="{FF2B5EF4-FFF2-40B4-BE49-F238E27FC236}">
                <a16:creationId xmlns:a16="http://schemas.microsoft.com/office/drawing/2014/main" id="{3B4AD330-F026-4EFD-A3B3-7C4548F375BF}"/>
              </a:ext>
            </a:extLst>
          </p:cNvPr>
          <p:cNvSpPr>
            <a:spLocks noGrp="1"/>
          </p:cNvSpPr>
          <p:nvPr>
            <p:ph type="body" sz="quarter" idx="10"/>
          </p:nvPr>
        </p:nvSpPr>
        <p:spPr>
          <a:xfrm>
            <a:off x="6138452" y="3747407"/>
            <a:ext cx="5215659" cy="409754"/>
          </a:xfrm>
        </p:spPr>
        <p:txBody>
          <a:bodyPr/>
          <a:lstStyle>
            <a:lvl1pPr marL="0" indent="0">
              <a:spcBef>
                <a:spcPts val="600"/>
              </a:spcBef>
              <a:buFont typeface="Arial" panose="020B0604020202020204" pitchFamily="34" charset="0"/>
              <a:buNone/>
              <a:defRPr sz="1400">
                <a:solidFill>
                  <a:schemeClr val="accent5"/>
                </a:solidFill>
              </a:defRPr>
            </a:lvl1pPr>
            <a:lvl2pPr marL="0" indent="0">
              <a:spcBef>
                <a:spcPts val="0"/>
              </a:spcBef>
              <a:buFont typeface="Arial" panose="020B0604020202020204" pitchFamily="34" charset="0"/>
              <a:buNone/>
              <a:defRPr sz="1200"/>
            </a:lvl2pPr>
            <a:lvl3pPr marL="0" indent="0">
              <a:buFont typeface="Arial" panose="020B0604020202020204" pitchFamily="34" charset="0"/>
              <a:buNone/>
              <a:defRPr sz="1400"/>
            </a:lvl3pPr>
            <a:lvl4pPr marL="0" indent="0">
              <a:buFont typeface="Arial" panose="020B0604020202020204" pitchFamily="34" charset="0"/>
              <a:buNone/>
              <a:defRPr sz="1200"/>
            </a:lvl4pPr>
            <a:lvl5pPr marL="0" indent="0">
              <a:buFont typeface="Arial" panose="020B0604020202020204" pitchFamily="34" charset="0"/>
              <a:buNone/>
              <a:defRPr sz="1200"/>
            </a:lvl5pPr>
          </a:lstStyle>
          <a:p>
            <a:pPr lvl="0"/>
            <a:r>
              <a:rPr lang="en-US"/>
              <a:t>Edit Master text styles</a:t>
            </a:r>
          </a:p>
          <a:p>
            <a:pPr lvl="1"/>
            <a:r>
              <a:rPr lang="en-US"/>
              <a:t>Second </a:t>
            </a:r>
            <a:r>
              <a:rPr lang="en-US" err="1"/>
              <a:t>levelC</a:t>
            </a:r>
            <a:endParaRPr lang="en-US"/>
          </a:p>
        </p:txBody>
      </p:sp>
    </p:spTree>
    <p:extLst>
      <p:ext uri="{BB962C8B-B14F-4D97-AF65-F5344CB8AC3E}">
        <p14:creationId xmlns:p14="http://schemas.microsoft.com/office/powerpoint/2010/main" val="3556105288"/>
      </p:ext>
    </p:extLst>
  </p:cSld>
  <p:clrMapOvr>
    <a:masterClrMapping/>
  </p:clrMapOvr>
  <p:extLst>
    <p:ext uri="{DCECCB84-F9BA-43D5-87BE-67443E8EF086}">
      <p15:sldGuideLst xmlns:p15="http://schemas.microsoft.com/office/powerpoint/2012/main">
        <p15:guide id="1" pos="1920">
          <p15:clr>
            <a:srgbClr val="FBAE40"/>
          </p15:clr>
        </p15:guide>
        <p15:guide id="2" orient="horz" pos="1992">
          <p15:clr>
            <a:srgbClr val="FBAE40"/>
          </p15:clr>
        </p15:guide>
        <p15:guide id="3" pos="480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1_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1648708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00.xml><?xml version="1.0" encoding="utf-8"?>
<p:sldLayout xmlns:a="http://schemas.openxmlformats.org/drawingml/2006/main" xmlns:r="http://schemas.openxmlformats.org/officeDocument/2006/relationships" xmlns:p="http://schemas.openxmlformats.org/presentationml/2006/main" preserve="1">
  <p:cSld name="1_Company History 1">
    <p:spTree>
      <p:nvGrpSpPr>
        <p:cNvPr id="1" name=""/>
        <p:cNvGrpSpPr/>
        <p:nvPr/>
      </p:nvGrpSpPr>
      <p:grpSpPr>
        <a:xfrm>
          <a:off x="0" y="0"/>
          <a:ext cx="0" cy="0"/>
          <a:chOff x="0" y="0"/>
          <a:chExt cx="0" cy="0"/>
        </a:xfrm>
      </p:grpSpPr>
      <p:sp>
        <p:nvSpPr>
          <p:cNvPr id="12" name="Rectangle 11"/>
          <p:cNvSpPr>
            <a:spLocks/>
          </p:cNvSpPr>
          <p:nvPr/>
        </p:nvSpPr>
        <p:spPr>
          <a:xfrm>
            <a:off x="2" y="3210472"/>
            <a:ext cx="7268306"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13" name="Rectangle 12"/>
          <p:cNvSpPr>
            <a:spLocks/>
          </p:cNvSpPr>
          <p:nvPr/>
        </p:nvSpPr>
        <p:spPr>
          <a:xfrm>
            <a:off x="11772900" y="3194954"/>
            <a:ext cx="419100"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2" name="Rectangle 1">
            <a:extLst>
              <a:ext uri="{FF2B5EF4-FFF2-40B4-BE49-F238E27FC236}">
                <a16:creationId xmlns:a16="http://schemas.microsoft.com/office/drawing/2014/main" id="{F88134B9-5097-4FAD-8319-91ED71F0E18C}"/>
              </a:ext>
            </a:extLst>
          </p:cNvPr>
          <p:cNvSpPr/>
          <p:nvPr/>
        </p:nvSpPr>
        <p:spPr bwMode="auto">
          <a:xfrm>
            <a:off x="574197" y="292100"/>
            <a:ext cx="6119680" cy="6069746"/>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4" name="Title 3">
            <a:extLst>
              <a:ext uri="{FF2B5EF4-FFF2-40B4-BE49-F238E27FC236}">
                <a16:creationId xmlns:a16="http://schemas.microsoft.com/office/drawing/2014/main" id="{8532C83A-B88B-4A55-BA18-E59545991B27}"/>
              </a:ext>
            </a:extLst>
          </p:cNvPr>
          <p:cNvSpPr>
            <a:spLocks noGrp="1"/>
          </p:cNvSpPr>
          <p:nvPr>
            <p:ph type="title"/>
          </p:nvPr>
        </p:nvSpPr>
        <p:spPr>
          <a:xfrm>
            <a:off x="7728667" y="3210472"/>
            <a:ext cx="3469801" cy="630339"/>
          </a:xfrm>
          <a:prstGeom prst="rect">
            <a:avLst/>
          </a:prstGeom>
        </p:spPr>
        <p:txBody>
          <a:bodyPr/>
          <a:lstStyle>
            <a:lvl1pPr algn="l">
              <a:defRPr/>
            </a:lvl1pPr>
          </a:lstStyle>
          <a:p>
            <a:r>
              <a:rPr lang="en-US"/>
              <a:t>Click to edit Master title style</a:t>
            </a:r>
          </a:p>
        </p:txBody>
      </p:sp>
    </p:spTree>
    <p:extLst>
      <p:ext uri="{BB962C8B-B14F-4D97-AF65-F5344CB8AC3E}">
        <p14:creationId xmlns:p14="http://schemas.microsoft.com/office/powerpoint/2010/main" val="2238063983"/>
      </p:ext>
    </p:extLst>
  </p:cSld>
  <p:clrMapOvr>
    <a:masterClrMapping/>
  </p:clrMapOvr>
  <p:extLst>
    <p:ext uri="{DCECCB84-F9BA-43D5-87BE-67443E8EF086}">
      <p15:sldGuideLst xmlns:p15="http://schemas.microsoft.com/office/powerpoint/2012/main">
        <p15:guide id="1" pos="2280">
          <p15:clr>
            <a:srgbClr val="FBAE40"/>
          </p15:clr>
        </p15:guide>
        <p15:guide id="2" orient="horz" pos="2016">
          <p15:clr>
            <a:srgbClr val="FBAE40"/>
          </p15:clr>
        </p15:guide>
      </p15:sldGuideLst>
    </p:ext>
  </p:extLst>
</p:sldLayout>
</file>

<file path=ppt/slideLayouts/slideLayout401.xml><?xml version="1.0" encoding="utf-8"?>
<p:sldLayout xmlns:a="http://schemas.openxmlformats.org/drawingml/2006/main" xmlns:r="http://schemas.openxmlformats.org/officeDocument/2006/relationships" xmlns:p="http://schemas.openxmlformats.org/presentationml/2006/main" preserve="1">
  <p:cSld name="2_Company History 1">
    <p:spTree>
      <p:nvGrpSpPr>
        <p:cNvPr id="1" name=""/>
        <p:cNvGrpSpPr/>
        <p:nvPr/>
      </p:nvGrpSpPr>
      <p:grpSpPr>
        <a:xfrm>
          <a:off x="0" y="0"/>
          <a:ext cx="0" cy="0"/>
          <a:chOff x="0" y="0"/>
          <a:chExt cx="0" cy="0"/>
        </a:xfrm>
      </p:grpSpPr>
      <p:sp>
        <p:nvSpPr>
          <p:cNvPr id="12" name="Rectangle 11"/>
          <p:cNvSpPr>
            <a:spLocks/>
          </p:cNvSpPr>
          <p:nvPr/>
        </p:nvSpPr>
        <p:spPr>
          <a:xfrm>
            <a:off x="2" y="3210472"/>
            <a:ext cx="7268306"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13" name="Rectangle 12"/>
          <p:cNvSpPr>
            <a:spLocks/>
          </p:cNvSpPr>
          <p:nvPr/>
        </p:nvSpPr>
        <p:spPr>
          <a:xfrm>
            <a:off x="11772900" y="3194954"/>
            <a:ext cx="419100"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2" name="Rectangle 1">
            <a:extLst>
              <a:ext uri="{FF2B5EF4-FFF2-40B4-BE49-F238E27FC236}">
                <a16:creationId xmlns:a16="http://schemas.microsoft.com/office/drawing/2014/main" id="{F88134B9-5097-4FAD-8319-91ED71F0E18C}"/>
              </a:ext>
            </a:extLst>
          </p:cNvPr>
          <p:cNvSpPr/>
          <p:nvPr/>
        </p:nvSpPr>
        <p:spPr bwMode="auto">
          <a:xfrm>
            <a:off x="574197" y="292100"/>
            <a:ext cx="6119680" cy="6069746"/>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10" name="Title 3">
            <a:extLst>
              <a:ext uri="{FF2B5EF4-FFF2-40B4-BE49-F238E27FC236}">
                <a16:creationId xmlns:a16="http://schemas.microsoft.com/office/drawing/2014/main" id="{46719086-594E-4EFF-9A30-EDD535FD7DD3}"/>
              </a:ext>
            </a:extLst>
          </p:cNvPr>
          <p:cNvSpPr>
            <a:spLocks noGrp="1"/>
          </p:cNvSpPr>
          <p:nvPr>
            <p:ph type="title"/>
          </p:nvPr>
        </p:nvSpPr>
        <p:spPr>
          <a:xfrm>
            <a:off x="7624355" y="3210472"/>
            <a:ext cx="3896693" cy="549357"/>
          </a:xfrm>
          <a:prstGeom prst="rect">
            <a:avLst/>
          </a:prstGeom>
        </p:spPr>
        <p:txBody>
          <a:bodyPr anchor="b"/>
          <a:lstStyle>
            <a:lvl1pPr algn="l">
              <a:defRPr sz="3200"/>
            </a:lvl1pPr>
          </a:lstStyle>
          <a:p>
            <a:r>
              <a:rPr lang="en-US"/>
              <a:t>Click to edit Master title style</a:t>
            </a:r>
          </a:p>
        </p:txBody>
      </p:sp>
      <p:sp>
        <p:nvSpPr>
          <p:cNvPr id="11" name="Text Placeholder 13">
            <a:extLst>
              <a:ext uri="{FF2B5EF4-FFF2-40B4-BE49-F238E27FC236}">
                <a16:creationId xmlns:a16="http://schemas.microsoft.com/office/drawing/2014/main" id="{D4CB1C8C-E2A3-4E26-BEE3-4B538680F156}"/>
              </a:ext>
            </a:extLst>
          </p:cNvPr>
          <p:cNvSpPr>
            <a:spLocks noGrp="1"/>
          </p:cNvSpPr>
          <p:nvPr>
            <p:ph type="body" sz="quarter" idx="10"/>
          </p:nvPr>
        </p:nvSpPr>
        <p:spPr>
          <a:xfrm>
            <a:off x="7620000" y="3888921"/>
            <a:ext cx="3901048" cy="409754"/>
          </a:xfrm>
        </p:spPr>
        <p:txBody>
          <a:bodyPr/>
          <a:lstStyle>
            <a:lvl1pPr marL="0" indent="0">
              <a:spcBef>
                <a:spcPts val="600"/>
              </a:spcBef>
              <a:buFont typeface="Arial" panose="020B0604020202020204" pitchFamily="34" charset="0"/>
              <a:buNone/>
              <a:defRPr sz="1400">
                <a:solidFill>
                  <a:schemeClr val="accent3"/>
                </a:solidFill>
              </a:defRPr>
            </a:lvl1pPr>
            <a:lvl2pPr marL="0" indent="0">
              <a:spcBef>
                <a:spcPts val="0"/>
              </a:spcBef>
              <a:buFont typeface="Arial" panose="020B0604020202020204" pitchFamily="34" charset="0"/>
              <a:buNone/>
              <a:defRPr sz="1200"/>
            </a:lvl2pPr>
            <a:lvl3pPr marL="0" indent="0">
              <a:buFont typeface="Arial" panose="020B0604020202020204" pitchFamily="34" charset="0"/>
              <a:buNone/>
              <a:defRPr sz="1400"/>
            </a:lvl3pPr>
            <a:lvl4pPr marL="0" indent="0">
              <a:buFont typeface="Arial" panose="020B0604020202020204" pitchFamily="34" charset="0"/>
              <a:buNone/>
              <a:defRPr sz="1200"/>
            </a:lvl4pPr>
            <a:lvl5pPr marL="0" indent="0">
              <a:buFont typeface="Arial" panose="020B0604020202020204" pitchFamily="34" charset="0"/>
              <a:buNone/>
              <a:defRPr sz="1200"/>
            </a:lvl5pPr>
          </a:lstStyle>
          <a:p>
            <a:pPr lvl="0"/>
            <a:r>
              <a:rPr lang="en-US"/>
              <a:t>Edit Master text styles</a:t>
            </a:r>
          </a:p>
          <a:p>
            <a:pPr lvl="1"/>
            <a:r>
              <a:rPr lang="en-US"/>
              <a:t>Second level</a:t>
            </a:r>
          </a:p>
        </p:txBody>
      </p:sp>
    </p:spTree>
    <p:extLst>
      <p:ext uri="{BB962C8B-B14F-4D97-AF65-F5344CB8AC3E}">
        <p14:creationId xmlns:p14="http://schemas.microsoft.com/office/powerpoint/2010/main" val="2669393220"/>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preserve="1">
  <p:cSld name="1_Team Leader 1">
    <p:bg>
      <p:bgRef idx="1001">
        <a:schemeClr val="bg1"/>
      </p:bgRef>
    </p:bg>
    <p:spTree>
      <p:nvGrpSpPr>
        <p:cNvPr id="1" name=""/>
        <p:cNvGrpSpPr/>
        <p:nvPr/>
      </p:nvGrpSpPr>
      <p:grpSpPr>
        <a:xfrm>
          <a:off x="0" y="0"/>
          <a:ext cx="0" cy="0"/>
          <a:chOff x="0" y="0"/>
          <a:chExt cx="0" cy="0"/>
        </a:xfrm>
      </p:grpSpPr>
      <p:sp>
        <p:nvSpPr>
          <p:cNvPr id="7" name="Picture Placeholder 6"/>
          <p:cNvSpPr>
            <a:spLocks noGrp="1"/>
          </p:cNvSpPr>
          <p:nvPr>
            <p:ph type="pic" sz="quarter" idx="25" hasCustomPrompt="1"/>
          </p:nvPr>
        </p:nvSpPr>
        <p:spPr>
          <a:xfrm>
            <a:off x="293688" y="292100"/>
            <a:ext cx="11604625" cy="3556569"/>
          </a:xfrm>
          <a:pattFill prst="pct5">
            <a:fgClr>
              <a:schemeClr val="accent3"/>
            </a:fgClr>
            <a:bgClr>
              <a:schemeClr val="bg1"/>
            </a:bgClr>
          </a:pattFill>
          <a:ln>
            <a:noFill/>
          </a:ln>
        </p:spPr>
        <p:txBody>
          <a:bodyPr lIns="360000" tIns="360000" rIns="360000" bIns="360000">
            <a:normAutofit/>
          </a:bodyPr>
          <a:lstStyle>
            <a:lvl1pPr algn="ctr">
              <a:defRPr sz="1001" b="1" i="0" cap="none" spc="0" baseline="0">
                <a:solidFill>
                  <a:schemeClr val="accent6"/>
                </a:solidFill>
                <a:latin typeface="+mn-lt"/>
                <a:ea typeface="Muli" charset="0"/>
                <a:cs typeface="Muli" charset="0"/>
              </a:defRPr>
            </a:lvl1pPr>
          </a:lstStyle>
          <a:p>
            <a:r>
              <a:rPr lang="en-US"/>
              <a:t>Image</a:t>
            </a:r>
          </a:p>
          <a:p>
            <a:endParaRPr lang="en-US"/>
          </a:p>
        </p:txBody>
      </p:sp>
      <p:sp>
        <p:nvSpPr>
          <p:cNvPr id="3" name="Title 2">
            <a:extLst>
              <a:ext uri="{FF2B5EF4-FFF2-40B4-BE49-F238E27FC236}">
                <a16:creationId xmlns:a16="http://schemas.microsoft.com/office/drawing/2014/main" id="{03804824-1921-46B6-BFF8-2EF1AD046A54}"/>
              </a:ext>
            </a:extLst>
          </p:cNvPr>
          <p:cNvSpPr>
            <a:spLocks noGrp="1"/>
          </p:cNvSpPr>
          <p:nvPr>
            <p:ph type="title"/>
          </p:nvPr>
        </p:nvSpPr>
        <p:spPr>
          <a:xfrm>
            <a:off x="586740" y="4313017"/>
            <a:ext cx="5936890" cy="1255270"/>
          </a:xfrm>
          <a:prstGeom prst="rect">
            <a:avLst/>
          </a:prstGeom>
        </p:spPr>
        <p:txBody>
          <a:bodyPr/>
          <a:lstStyle>
            <a:lvl1pPr algn="l">
              <a:defRPr/>
            </a:lvl1pPr>
          </a:lstStyle>
          <a:p>
            <a:r>
              <a:rPr lang="en-US"/>
              <a:t>Click to edit Master title style</a:t>
            </a:r>
          </a:p>
        </p:txBody>
      </p:sp>
    </p:spTree>
    <p:extLst>
      <p:ext uri="{BB962C8B-B14F-4D97-AF65-F5344CB8AC3E}">
        <p14:creationId xmlns:p14="http://schemas.microsoft.com/office/powerpoint/2010/main" val="1658428487"/>
      </p:ext>
    </p:extLst>
  </p:cSld>
  <p:clrMapOvr>
    <a:overrideClrMapping bg1="lt1" tx1="dk1" bg2="lt2" tx2="dk2" accent1="accent1" accent2="accent2" accent3="accent3" accent4="accent4" accent5="accent5" accent6="accent6" hlink="hlink" folHlink="folHlink"/>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preserve="1">
  <p:cSld name="5_Title Only">
    <p:bg>
      <p:bgRef idx="1001">
        <a:schemeClr val="bg1"/>
      </p:bgRef>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6E7D7EE-39B1-4E7B-A954-0B51E4EEA59F}"/>
              </a:ext>
            </a:extLst>
          </p:cNvPr>
          <p:cNvSpPr>
            <a:spLocks noGrp="1"/>
          </p:cNvSpPr>
          <p:nvPr>
            <p:ph type="title"/>
          </p:nvPr>
        </p:nvSpPr>
        <p:spPr>
          <a:xfrm>
            <a:off x="584200" y="2382559"/>
            <a:ext cx="3746260" cy="984885"/>
          </a:xfrm>
          <a:prstGeom prst="rect">
            <a:avLst/>
          </a:prstGeom>
        </p:spPr>
        <p:txBody>
          <a:bodyPr anchor="ctr"/>
          <a:lstStyle>
            <a:lvl1pPr algn="l">
              <a:defRPr sz="3200"/>
            </a:lvl1pPr>
          </a:lstStyle>
          <a:p>
            <a:r>
              <a:rPr lang="en-US"/>
              <a:t>Click to edit Master title style</a:t>
            </a:r>
          </a:p>
        </p:txBody>
      </p:sp>
      <p:sp>
        <p:nvSpPr>
          <p:cNvPr id="3" name="Rectangle 2">
            <a:extLst>
              <a:ext uri="{FF2B5EF4-FFF2-40B4-BE49-F238E27FC236}">
                <a16:creationId xmlns:a16="http://schemas.microsoft.com/office/drawing/2014/main" id="{4726D277-5B5E-4EFC-9E04-A5B73BE15896}"/>
              </a:ext>
            </a:extLst>
          </p:cNvPr>
          <p:cNvSpPr/>
          <p:nvPr/>
        </p:nvSpPr>
        <p:spPr bwMode="auto">
          <a:xfrm>
            <a:off x="6325644" y="0"/>
            <a:ext cx="5866356" cy="6858000"/>
          </a:xfrm>
          <a:prstGeom prst="rect">
            <a:avLst/>
          </a:prstGeom>
          <a:solidFill>
            <a:schemeClr val="accent5">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4" name="Rectangle 3">
            <a:extLst>
              <a:ext uri="{FF2B5EF4-FFF2-40B4-BE49-F238E27FC236}">
                <a16:creationId xmlns:a16="http://schemas.microsoft.com/office/drawing/2014/main" id="{7362C29E-2174-4870-98E5-5008ED6C11CF}"/>
              </a:ext>
            </a:extLst>
          </p:cNvPr>
          <p:cNvSpPr/>
          <p:nvPr/>
        </p:nvSpPr>
        <p:spPr bwMode="auto">
          <a:xfrm>
            <a:off x="5411244" y="647846"/>
            <a:ext cx="6196556" cy="5707234"/>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6" name="Text Placeholder 5">
            <a:extLst>
              <a:ext uri="{FF2B5EF4-FFF2-40B4-BE49-F238E27FC236}">
                <a16:creationId xmlns:a16="http://schemas.microsoft.com/office/drawing/2014/main" id="{1D647D87-90CB-4DC6-AAF1-6422B13BA317}"/>
              </a:ext>
            </a:extLst>
          </p:cNvPr>
          <p:cNvSpPr>
            <a:spLocks noGrp="1"/>
          </p:cNvSpPr>
          <p:nvPr>
            <p:ph type="body" sz="quarter" idx="10"/>
          </p:nvPr>
        </p:nvSpPr>
        <p:spPr>
          <a:xfrm>
            <a:off x="584200" y="3429000"/>
            <a:ext cx="3865563" cy="169227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1734082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04.xml><?xml version="1.0" encoding="utf-8"?>
<p:sldLayout xmlns:a="http://schemas.openxmlformats.org/drawingml/2006/main" xmlns:r="http://schemas.openxmlformats.org/officeDocument/2006/relationships" xmlns:p="http://schemas.openxmlformats.org/presentationml/2006/main" userDrawn="1">
  <p:cSld name="Section Title ligh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54097" cy="498598"/>
          </a:xfrm>
          <a:prstGeom prst="rect">
            <a:avLst/>
          </a:prstGeo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0857942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05.xml><?xml version="1.0" encoding="utf-8"?>
<p:sldLayout xmlns:a="http://schemas.openxmlformats.org/drawingml/2006/main" xmlns:r="http://schemas.openxmlformats.org/officeDocument/2006/relationships" xmlns:p="http://schemas.openxmlformats.org/presentationml/2006/main" userDrawn="1">
  <p:cSld name="4_Title Only">
    <p:bg>
      <p:bgPr>
        <a:solidFill>
          <a:srgbClr val="FFFFFF"/>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0" y="0"/>
            <a:ext cx="12192000" cy="146304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1"/>
          <p:cNvSpPr>
            <a:spLocks noGrp="1"/>
          </p:cNvSpPr>
          <p:nvPr>
            <p:ph type="title"/>
          </p:nvPr>
        </p:nvSpPr>
        <p:spPr>
          <a:xfrm>
            <a:off x="269240" y="354826"/>
            <a:ext cx="11655840" cy="899665"/>
          </a:xfrm>
        </p:spPr>
        <p:txBody>
          <a:bodyPr/>
          <a:lstStyle>
            <a:lvl1pPr>
              <a:defRPr sz="4000" spc="-50" baseline="0">
                <a:solidFill>
                  <a:schemeClr val="bg1"/>
                </a:solidFill>
              </a:defRPr>
            </a:lvl1pPr>
          </a:lstStyle>
          <a:p>
            <a:r>
              <a:rPr lang="en-US"/>
              <a:t>Click to edit Master title style</a:t>
            </a:r>
          </a:p>
        </p:txBody>
      </p:sp>
    </p:spTree>
    <p:extLst>
      <p:ext uri="{BB962C8B-B14F-4D97-AF65-F5344CB8AC3E}">
        <p14:creationId xmlns:p14="http://schemas.microsoft.com/office/powerpoint/2010/main" val="22604260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6.xml><?xml version="1.0" encoding="utf-8"?>
<p:sldLayout xmlns:a="http://schemas.openxmlformats.org/drawingml/2006/main" xmlns:r="http://schemas.openxmlformats.org/officeDocument/2006/relationships" xmlns:p="http://schemas.openxmlformats.org/presentationml/2006/main">
  <p:cSld name="Title + Sub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1"/>
            <a:ext cx="11277599" cy="594360"/>
          </a:xfrm>
        </p:spPr>
        <p:txBody>
          <a:bodyPr>
            <a:normAutofit/>
          </a:bodyPr>
          <a:lstStyle>
            <a:lvl1pPr>
              <a:defRPr sz="4400"/>
            </a:lvl1pPr>
          </a:lstStyle>
          <a:p>
            <a:r>
              <a:rPr lang="en-US"/>
              <a:t>Click to edit Master title style</a:t>
            </a:r>
          </a:p>
        </p:txBody>
      </p:sp>
      <p:sp>
        <p:nvSpPr>
          <p:cNvPr id="5" name="Subtitle 2">
            <a:extLst>
              <a:ext uri="{FF2B5EF4-FFF2-40B4-BE49-F238E27FC236}">
                <a16:creationId xmlns:a16="http://schemas.microsoft.com/office/drawing/2014/main" id="{7D5C19BA-6DD0-2341-932F-962FA328D5D7}"/>
              </a:ext>
            </a:extLst>
          </p:cNvPr>
          <p:cNvSpPr>
            <a:spLocks noGrp="1"/>
          </p:cNvSpPr>
          <p:nvPr>
            <p:ph type="subTitle" idx="27"/>
          </p:nvPr>
        </p:nvSpPr>
        <p:spPr>
          <a:xfrm>
            <a:off x="457200" y="1051560"/>
            <a:ext cx="11277600" cy="685800"/>
          </a:xfrm>
        </p:spPr>
        <p:txBody>
          <a:bodyPr/>
          <a:lstStyle>
            <a:lvl1pPr marL="0" indent="0" algn="l">
              <a:buNone/>
              <a:defRPr sz="2400" b="1" i="0" spc="-60" baseline="0">
                <a:latin typeface="Segoe UI Semibold" charset="0"/>
                <a:ea typeface="Segoe UI Semibold" charset="0"/>
                <a:cs typeface="Segoe UI Semibold"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699055390"/>
      </p:ext>
    </p:extLst>
  </p:cSld>
  <p:clrMapOvr>
    <a:masterClrMapping/>
  </p:clrMapOvr>
  <p:transition>
    <p:fade/>
  </p:transition>
</p:sldLayout>
</file>

<file path=ppt/slideLayouts/slideLayout40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192000" cy="6858973"/>
          </a:xfrm>
          <a:prstGeom prst="rect">
            <a:avLst/>
          </a:prstGeom>
        </p:spPr>
      </p:pic>
    </p:spTree>
    <p:extLst>
      <p:ext uri="{BB962C8B-B14F-4D97-AF65-F5344CB8AC3E}">
        <p14:creationId xmlns:p14="http://schemas.microsoft.com/office/powerpoint/2010/main" val="2020289523"/>
      </p:ext>
    </p:extLst>
  </p:cSld>
  <p:clrMapOvr>
    <a:masterClrMapping/>
  </p:clrMapOvr>
  <p:transition>
    <p:fade/>
  </p:transition>
</p:sldLayout>
</file>

<file path=ppt/slideLayouts/slideLayout40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8" name="Rectangle 7"/>
          <p:cNvSpPr/>
          <p:nvPr userDrawn="1"/>
        </p:nvSpPr>
        <p:spPr bwMode="auto">
          <a:xfrm>
            <a:off x="0" y="1447799"/>
            <a:ext cx="6648450" cy="4623217"/>
          </a:xfrm>
          <a:prstGeom prst="rect">
            <a:avLst/>
          </a:prstGeom>
          <a:solidFill>
            <a:schemeClr val="accent1">
              <a:alpha val="78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302" y="2084187"/>
            <a:ext cx="5914141" cy="1793090"/>
          </a:xfrm>
          <a:noFill/>
        </p:spPr>
        <p:txBody>
          <a:bodyPr lIns="146304" tIns="91440" rIns="146304" bIns="91440" anchor="t" anchorCtr="0"/>
          <a:lstStyle>
            <a:lvl1pPr>
              <a:defRPr sz="5294" spc="-98" baseline="0">
                <a:solidFill>
                  <a:schemeClr val="bg1"/>
                </a:solidFill>
              </a:defRPr>
            </a:lvl1pPr>
          </a:lstStyle>
          <a:p>
            <a:r>
              <a:rPr lang="en-US"/>
              <a:t>Presentation title</a:t>
            </a:r>
          </a:p>
        </p:txBody>
      </p:sp>
      <p:sp>
        <p:nvSpPr>
          <p:cNvPr id="5" name="Text Placeholder 4"/>
          <p:cNvSpPr>
            <a:spLocks noGrp="1"/>
          </p:cNvSpPr>
          <p:nvPr>
            <p:ph type="body" sz="quarter" idx="12" hasCustomPrompt="1"/>
          </p:nvPr>
        </p:nvSpPr>
        <p:spPr>
          <a:xfrm>
            <a:off x="269302" y="3878574"/>
            <a:ext cx="5914142" cy="1792326"/>
          </a:xfrm>
          <a:noFill/>
        </p:spPr>
        <p:txBody>
          <a:bodyPr lIns="146304" tIns="109728" rIns="146304" bIns="109728">
            <a:noAutofit/>
          </a:bodyPr>
          <a:lstStyle>
            <a:lvl1pPr marL="0" indent="0">
              <a:spcBef>
                <a:spcPts val="0"/>
              </a:spcBef>
              <a:buNone/>
              <a:defRPr sz="3137" spc="0" baseline="0">
                <a:solidFill>
                  <a:schemeClr val="bg1"/>
                </a:solidFill>
                <a:latin typeface="+mj-lt"/>
              </a:defRPr>
            </a:lvl1pPr>
          </a:lstStyle>
          <a:p>
            <a:pPr lvl="0"/>
            <a:r>
              <a:rPr lang="en-US"/>
              <a:t>Speaker Name</a:t>
            </a:r>
          </a:p>
        </p:txBody>
      </p:sp>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223292" y="110401"/>
            <a:ext cx="1858780" cy="683740"/>
          </a:xfrm>
          <a:prstGeom prst="rect">
            <a:avLst/>
          </a:prstGeom>
        </p:spPr>
      </p:pic>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Tree>
    <p:extLst>
      <p:ext uri="{BB962C8B-B14F-4D97-AF65-F5344CB8AC3E}">
        <p14:creationId xmlns:p14="http://schemas.microsoft.com/office/powerpoint/2010/main" val="33944377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1" name="Rectangle 10"/>
          <p:cNvSpPr/>
          <p:nvPr userDrawn="1"/>
        </p:nvSpPr>
        <p:spPr bwMode="auto">
          <a:xfrm>
            <a:off x="0" y="1447799"/>
            <a:ext cx="6648450" cy="4623217"/>
          </a:xfrm>
          <a:prstGeom prst="rect">
            <a:avLst/>
          </a:prstGeom>
          <a:solidFill>
            <a:schemeClr val="accent1">
              <a:alpha val="78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302" y="2084187"/>
            <a:ext cx="5914141" cy="1793090"/>
          </a:xfrm>
          <a:noFill/>
        </p:spPr>
        <p:txBody>
          <a:bodyPr lIns="146304" tIns="91440" rIns="146304" bIns="91440" anchor="t" anchorCtr="0"/>
          <a:lstStyle>
            <a:lvl1pPr>
              <a:defRPr sz="5294" spc="-98" baseline="0">
                <a:solidFill>
                  <a:schemeClr val="bg1"/>
                </a:solidFill>
              </a:defRPr>
            </a:lvl1pPr>
          </a:lstStyle>
          <a:p>
            <a:r>
              <a:rPr lang="en-US"/>
              <a:t>Presentation title</a:t>
            </a:r>
          </a:p>
        </p:txBody>
      </p:sp>
      <p:sp>
        <p:nvSpPr>
          <p:cNvPr id="5" name="Text Placeholder 4"/>
          <p:cNvSpPr>
            <a:spLocks noGrp="1"/>
          </p:cNvSpPr>
          <p:nvPr>
            <p:ph type="body" sz="quarter" idx="12" hasCustomPrompt="1"/>
          </p:nvPr>
        </p:nvSpPr>
        <p:spPr>
          <a:xfrm>
            <a:off x="269302" y="3878574"/>
            <a:ext cx="5914142" cy="1792326"/>
          </a:xfrm>
          <a:noFill/>
        </p:spPr>
        <p:txBody>
          <a:bodyPr lIns="146304" tIns="109728" rIns="146304" bIns="109728">
            <a:noAutofit/>
          </a:bodyPr>
          <a:lstStyle>
            <a:lvl1pPr marL="0" indent="0">
              <a:spcBef>
                <a:spcPts val="0"/>
              </a:spcBef>
              <a:buNone/>
              <a:defRPr sz="3137" spc="0" baseline="0">
                <a:solidFill>
                  <a:schemeClr val="bg1"/>
                </a:solidFill>
                <a:latin typeface="+mj-lt"/>
              </a:defRPr>
            </a:lvl1pPr>
          </a:lstStyle>
          <a:p>
            <a:pPr lvl="0"/>
            <a:r>
              <a:rPr lang="en-US"/>
              <a:t>Speaker Name</a:t>
            </a:r>
          </a:p>
        </p:txBody>
      </p:sp>
      <p:pic>
        <p:nvPicPr>
          <p:cNvPr id="7" name="Picture 6"/>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096500" y="91818"/>
            <a:ext cx="2003685" cy="737043"/>
          </a:xfrm>
          <a:prstGeom prst="rect">
            <a:avLst/>
          </a:prstGeom>
        </p:spPr>
      </p:pic>
    </p:spTree>
    <p:extLst>
      <p:ext uri="{BB962C8B-B14F-4D97-AF65-F5344CB8AC3E}">
        <p14:creationId xmlns:p14="http://schemas.microsoft.com/office/powerpoint/2010/main" val="14997178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5" name="TextBox 7">
            <a:extLst>
              <a:ext uri="{FF2B5EF4-FFF2-40B4-BE49-F238E27FC236}">
                <a16:creationId xmlns:a16="http://schemas.microsoft.com/office/drawing/2014/main" id="{4F9C77CE-6642-4EB3-964C-4757236312BC}"/>
              </a:ext>
            </a:extLst>
          </p:cNvPr>
          <p:cNvSpPr txBox="1"/>
          <p:nvPr/>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
        <p:nvSpPr>
          <p:cNvPr id="2" name="Title 1">
            <a:extLst>
              <a:ext uri="{FF2B5EF4-FFF2-40B4-BE49-F238E27FC236}">
                <a16:creationId xmlns:a16="http://schemas.microsoft.com/office/drawing/2014/main" id="{AB969FD7-5516-467C-853E-6DCFE6C96288}"/>
              </a:ext>
            </a:extLst>
          </p:cNvPr>
          <p:cNvSpPr>
            <a:spLocks noGrp="1"/>
          </p:cNvSpPr>
          <p:nvPr>
            <p:ph type="title"/>
          </p:nvPr>
        </p:nvSpPr>
        <p:spPr/>
        <p:txBody>
          <a:bodyPr/>
          <a:lstStyle/>
          <a:p>
            <a:r>
              <a:rPr lang="en-US"/>
              <a:t>Click to edit Master title style</a:t>
            </a:r>
          </a:p>
        </p:txBody>
      </p:sp>
      <p:sp>
        <p:nvSpPr>
          <p:cNvPr id="6" name="Content Placeholder 5">
            <a:extLst>
              <a:ext uri="{FF2B5EF4-FFF2-40B4-BE49-F238E27FC236}">
                <a16:creationId xmlns:a16="http://schemas.microsoft.com/office/drawing/2014/main" id="{CF1972A9-8B79-4057-BDFD-9B5AAF5EB153}"/>
              </a:ext>
            </a:extLst>
          </p:cNvPr>
          <p:cNvSpPr>
            <a:spLocks noGrp="1"/>
          </p:cNvSpPr>
          <p:nvPr>
            <p:ph sz="quarter" idx="11"/>
          </p:nvPr>
        </p:nvSpPr>
        <p:spPr>
          <a:xfrm>
            <a:off x="6096000" y="1658938"/>
            <a:ext cx="5510783" cy="1782026"/>
          </a:xfrm>
        </p:spPr>
        <p:txBody>
          <a:bodyPr/>
          <a:lstStyle>
            <a:lvl1pPr>
              <a:spcBef>
                <a:spcPts val="1200"/>
              </a:spcBef>
              <a:defRPr sz="2400">
                <a:latin typeface="+mj-lt"/>
                <a:cs typeface="Segoe UI Semibold" panose="020B0702040204020203" pitchFamily="34" charset="0"/>
              </a:defRPr>
            </a:lvl1pPr>
            <a:lvl2pPr>
              <a:spcAft>
                <a:spcPts val="600"/>
              </a:spcAft>
              <a:defRPr/>
            </a:lvl2pPr>
            <a:lvl3pPr>
              <a:spcAft>
                <a:spcPts val="600"/>
              </a:spcAft>
              <a:defRPr/>
            </a:lvl3pPr>
            <a:lvl4pPr>
              <a:spcAft>
                <a:spcPts val="600"/>
              </a:spcAft>
              <a:defRPr/>
            </a:lvl4pPr>
            <a:lvl5pPr>
              <a:spcAft>
                <a:spcPts val="600"/>
              </a:spcAf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298740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0" y="0"/>
            <a:ext cx="12192000" cy="6858000"/>
          </a:xfrm>
          <a:prstGeom prst="rect">
            <a:avLst/>
          </a:prstGeom>
        </p:spPr>
      </p:pic>
      <p:sp>
        <p:nvSpPr>
          <p:cNvPr id="8" name="Rectangle 7"/>
          <p:cNvSpPr/>
          <p:nvPr userDrawn="1"/>
        </p:nvSpPr>
        <p:spPr bwMode="auto">
          <a:xfrm>
            <a:off x="0" y="1447799"/>
            <a:ext cx="6648450" cy="4623217"/>
          </a:xfrm>
          <a:prstGeom prst="rect">
            <a:avLst/>
          </a:prstGeom>
          <a:solidFill>
            <a:schemeClr val="accent1">
              <a:alpha val="78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302" y="2084187"/>
            <a:ext cx="5914141" cy="1793090"/>
          </a:xfrm>
          <a:noFill/>
        </p:spPr>
        <p:txBody>
          <a:bodyPr lIns="146304" tIns="91440" rIns="146304" bIns="91440" anchor="t" anchorCtr="0"/>
          <a:lstStyle>
            <a:lvl1pPr>
              <a:defRPr sz="5294" spc="-98" baseline="0">
                <a:solidFill>
                  <a:schemeClr val="bg1"/>
                </a:solidFill>
              </a:defRPr>
            </a:lvl1pPr>
          </a:lstStyle>
          <a:p>
            <a:r>
              <a:rPr lang="en-US"/>
              <a:t>Presentation title</a:t>
            </a:r>
          </a:p>
        </p:txBody>
      </p:sp>
      <p:sp>
        <p:nvSpPr>
          <p:cNvPr id="5" name="Text Placeholder 4"/>
          <p:cNvSpPr>
            <a:spLocks noGrp="1"/>
          </p:cNvSpPr>
          <p:nvPr>
            <p:ph type="body" sz="quarter" idx="12" hasCustomPrompt="1"/>
          </p:nvPr>
        </p:nvSpPr>
        <p:spPr>
          <a:xfrm>
            <a:off x="269302" y="3878574"/>
            <a:ext cx="5914142" cy="1792326"/>
          </a:xfrm>
          <a:noFill/>
        </p:spPr>
        <p:txBody>
          <a:bodyPr lIns="146304" tIns="109728" rIns="146304" bIns="109728">
            <a:noAutofit/>
          </a:bodyPr>
          <a:lstStyle>
            <a:lvl1pPr marL="0" indent="0">
              <a:spcBef>
                <a:spcPts val="0"/>
              </a:spcBef>
              <a:buNone/>
              <a:defRPr sz="3137" spc="0" baseline="0">
                <a:solidFill>
                  <a:schemeClr val="bg1"/>
                </a:solidFill>
                <a:latin typeface="+mj-lt"/>
              </a:defRPr>
            </a:lvl1pPr>
          </a:lstStyle>
          <a:p>
            <a:pPr lvl="0"/>
            <a:r>
              <a:rPr lang="en-US"/>
              <a:t>Speaker Name</a:t>
            </a:r>
          </a:p>
        </p:txBody>
      </p:sp>
      <p:pic>
        <p:nvPicPr>
          <p:cNvPr id="4" name="Picture 3"/>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223292" y="110401"/>
            <a:ext cx="1858780" cy="683740"/>
          </a:xfrm>
          <a:prstGeom prst="rect">
            <a:avLst/>
          </a:prstGeom>
        </p:spPr>
      </p:pic>
    </p:spTree>
    <p:extLst>
      <p:ext uri="{BB962C8B-B14F-4D97-AF65-F5344CB8AC3E}">
        <p14:creationId xmlns:p14="http://schemas.microsoft.com/office/powerpoint/2010/main" val="25031371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1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28303486"/>
      </p:ext>
    </p:extLst>
  </p:cSld>
  <p:clrMapOvr>
    <a:masterClrMapping/>
  </p:clrMapOvr>
  <p:transition>
    <p:fade/>
  </p:transition>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21233969"/>
      </p:ext>
    </p:extLst>
  </p:cSld>
  <p:clrMapOvr>
    <a:masterClrMapping/>
  </p:clrMapOvr>
  <p:transition>
    <p:fade/>
  </p:transition>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51654279"/>
      </p:ext>
    </p:extLst>
  </p:cSld>
  <p:clrMapOvr>
    <a:masterClrMapping/>
  </p:clrMapOvr>
  <p:transition>
    <p:fade/>
  </p:transition>
</p:sldLayout>
</file>

<file path=ppt/slideLayouts/slideLayout414.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7115944"/>
      </p:ext>
    </p:extLst>
  </p:cSld>
  <p:clrMapOvr>
    <a:masterClrMapping/>
  </p:clrMapOvr>
  <p:transition>
    <p:fade/>
  </p:transition>
</p:sldLayout>
</file>

<file path=ppt/slideLayouts/slideLayout41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36317248"/>
      </p:ext>
    </p:extLst>
  </p:cSld>
  <p:clrMapOvr>
    <a:masterClrMapping/>
  </p:clrMapOvr>
  <p:transition>
    <p:fade/>
  </p:transition>
</p:sldLayout>
</file>

<file path=ppt/slideLayouts/slideLayout416.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46312377"/>
      </p:ext>
    </p:extLst>
  </p:cSld>
  <p:clrMapOvr>
    <a:masterClrMapping/>
  </p:clrMapOvr>
  <p:transition>
    <p:fade/>
  </p:transition>
</p:sldLayout>
</file>

<file path=ppt/slideLayouts/slideLayout4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02371476"/>
      </p:ext>
    </p:extLst>
  </p:cSld>
  <p:clrMapOvr>
    <a:masterClrMapping/>
  </p:clrMapOvr>
  <p:transition>
    <p:fade/>
  </p:transition>
</p:sldLayout>
</file>

<file path=ppt/slideLayouts/slideLayout41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2745239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1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28208713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5_Title &amp;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969FD7-5516-467C-853E-6DCFE6C96288}"/>
              </a:ext>
            </a:extLst>
          </p:cNvPr>
          <p:cNvSpPr>
            <a:spLocks noGrp="1"/>
          </p:cNvSpPr>
          <p:nvPr>
            <p:ph type="title"/>
          </p:nvPr>
        </p:nvSpPr>
        <p:spPr>
          <a:xfrm>
            <a:off x="581891" y="457200"/>
            <a:ext cx="5384800" cy="492443"/>
          </a:xfrm>
        </p:spPr>
        <p:txBody>
          <a:bodyPr/>
          <a:lstStyle>
            <a:lvl1pPr algn="l">
              <a:defRPr/>
            </a:lvl1pPr>
          </a:lstStyle>
          <a:p>
            <a:r>
              <a:rPr lang="en-US"/>
              <a:t>Click to edit Master title style</a:t>
            </a:r>
          </a:p>
        </p:txBody>
      </p:sp>
      <p:sp>
        <p:nvSpPr>
          <p:cNvPr id="6" name="Content Placeholder 5">
            <a:extLst>
              <a:ext uri="{FF2B5EF4-FFF2-40B4-BE49-F238E27FC236}">
                <a16:creationId xmlns:a16="http://schemas.microsoft.com/office/drawing/2014/main" id="{CF1972A9-8B79-4057-BDFD-9B5AAF5EB153}"/>
              </a:ext>
            </a:extLst>
          </p:cNvPr>
          <p:cNvSpPr>
            <a:spLocks noGrp="1"/>
          </p:cNvSpPr>
          <p:nvPr>
            <p:ph sz="quarter" idx="11"/>
          </p:nvPr>
        </p:nvSpPr>
        <p:spPr>
          <a:xfrm>
            <a:off x="1210235" y="2370138"/>
            <a:ext cx="4488602" cy="1400383"/>
          </a:xfrm>
        </p:spPr>
        <p:txBody>
          <a:bodyPr/>
          <a:lstStyle>
            <a:lvl1pPr algn="l">
              <a:defRPr sz="2000" b="1">
                <a:solidFill>
                  <a:schemeClr val="accent1"/>
                </a:solidFill>
                <a:latin typeface="+mj-lt"/>
                <a:cs typeface="Segoe UI" panose="020B0502040204020203" pitchFamily="34" charset="0"/>
              </a:defRPr>
            </a:lvl1pPr>
            <a:lvl2pPr algn="l">
              <a:spcBef>
                <a:spcPts val="0"/>
              </a:spcBef>
              <a:defRPr sz="1800"/>
            </a:lvl2pPr>
            <a:lvl3pPr algn="l">
              <a:spcBef>
                <a:spcPts val="0"/>
              </a:spcBef>
              <a:defRPr sz="1400"/>
            </a:lvl3pPr>
            <a:lvl4pPr algn="l">
              <a:spcBef>
                <a:spcPts val="0"/>
              </a:spcBef>
              <a:defRPr sz="1200"/>
            </a:lvl4pPr>
            <a:lvl5pPr algn="l">
              <a:spcBef>
                <a:spcPts val="0"/>
              </a:spcBef>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2">
            <a:extLst>
              <a:ext uri="{FF2B5EF4-FFF2-40B4-BE49-F238E27FC236}">
                <a16:creationId xmlns:a16="http://schemas.microsoft.com/office/drawing/2014/main" id="{852FC170-151D-4292-9828-D3E2B7751E80}"/>
              </a:ext>
            </a:extLst>
          </p:cNvPr>
          <p:cNvSpPr/>
          <p:nvPr/>
        </p:nvSpPr>
        <p:spPr bwMode="auto">
          <a:xfrm>
            <a:off x="6092672" y="0"/>
            <a:ext cx="6099327"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a:extLst>
              <a:ext uri="{FF2B5EF4-FFF2-40B4-BE49-F238E27FC236}">
                <a16:creationId xmlns:a16="http://schemas.microsoft.com/office/drawing/2014/main" id="{2308C8BD-F422-4598-8FE6-88F121F99CEA}"/>
              </a:ext>
            </a:extLst>
          </p:cNvPr>
          <p:cNvSpPr>
            <a:spLocks noGrp="1"/>
          </p:cNvSpPr>
          <p:nvPr>
            <p:ph type="body" sz="quarter" idx="12"/>
          </p:nvPr>
        </p:nvSpPr>
        <p:spPr>
          <a:xfrm>
            <a:off x="582613" y="1625828"/>
            <a:ext cx="4331132" cy="369332"/>
          </a:xfrm>
        </p:spPr>
        <p:txBody>
          <a:bodyPr/>
          <a:lstStyle>
            <a:lvl1pPr>
              <a:defRPr sz="2400" b="1">
                <a:solidFill>
                  <a:schemeClr val="accent1"/>
                </a:solidFill>
                <a:latin typeface="+mn-lt"/>
              </a:defRPr>
            </a:lvl1pPr>
          </a:lstStyle>
          <a:p>
            <a:pPr lvl="0"/>
            <a:r>
              <a:rPr lang="en-US"/>
              <a:t>Edit Master text styles</a:t>
            </a:r>
          </a:p>
        </p:txBody>
      </p:sp>
    </p:spTree>
    <p:extLst>
      <p:ext uri="{BB962C8B-B14F-4D97-AF65-F5344CB8AC3E}">
        <p14:creationId xmlns:p14="http://schemas.microsoft.com/office/powerpoint/2010/main" val="359784379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2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592694477"/>
      </p:ext>
    </p:extLst>
  </p:cSld>
  <p:clrMapOvr>
    <a:masterClrMapping/>
  </p:clrMapOvr>
  <p:transition>
    <p:fade/>
  </p:transition>
</p:sldLayout>
</file>

<file path=ppt/slideLayouts/slideLayout42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1138851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2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19219070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23.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2044333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24.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cstate="screen">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113487211"/>
      </p:ext>
    </p:extLst>
  </p:cSld>
  <p:clrMapOvr>
    <a:masterClrMapping/>
  </p:clrMapOvr>
  <p:transition>
    <p:fade/>
  </p:transition>
</p:sldLayout>
</file>

<file path=ppt/slideLayouts/slideLayout425.xml><?xml version="1.0" encoding="utf-8"?>
<p:sldLayout xmlns:a="http://schemas.openxmlformats.org/drawingml/2006/main" xmlns:r="http://schemas.openxmlformats.org/officeDocument/2006/relationships" xmlns:p="http://schemas.openxmlformats.org/presentationml/2006/main" preserve="1" userDrawn="1">
  <p:cSld name="1_Blank Accent Color 1">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577107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2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1"/>
          <p:cNvSpPr txBox="1"/>
          <p:nvPr userDrawn="1"/>
        </p:nvSpPr>
        <p:spPr>
          <a:xfrm>
            <a:off x="1088136" y="1152144"/>
            <a:ext cx="8476343" cy="827315"/>
          </a:xfrm>
          <a:prstGeom prst="rect">
            <a:avLst/>
          </a:prstGeom>
          <a:noFill/>
        </p:spPr>
        <p:txBody>
          <a:bodyPr wrap="square" lIns="182880" tIns="146304" rIns="182880" bIns="146304" rtlCol="0">
            <a:spAutoFit/>
          </a:bodyPr>
          <a:lstStyle/>
          <a:p>
            <a:pPr>
              <a:lnSpc>
                <a:spcPct val="90000"/>
              </a:lnSpc>
              <a:spcAft>
                <a:spcPts val="600"/>
              </a:spcAft>
            </a:pPr>
            <a:endParaRPr lang="en-US" sz="240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9569327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27.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
        <p:nvSpPr>
          <p:cNvPr id="2" name="TextBox 1"/>
          <p:cNvSpPr txBox="1"/>
          <p:nvPr userDrawn="1"/>
        </p:nvSpPr>
        <p:spPr>
          <a:xfrm>
            <a:off x="1088136" y="1152144"/>
            <a:ext cx="8476343" cy="827315"/>
          </a:xfrm>
          <a:prstGeom prst="rect">
            <a:avLst/>
          </a:prstGeom>
          <a:noFill/>
        </p:spPr>
        <p:txBody>
          <a:bodyPr wrap="square" lIns="182880" tIns="146304" rIns="182880" bIns="146304" rtlCol="0">
            <a:spAutoFit/>
          </a:bodyPr>
          <a:lstStyle/>
          <a:p>
            <a:pPr>
              <a:lnSpc>
                <a:spcPct val="90000"/>
              </a:lnSpc>
              <a:spcAft>
                <a:spcPts val="600"/>
              </a:spcAft>
            </a:pPr>
            <a:endParaRPr lang="en-US" sz="240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5492835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28.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
        <p:nvSpPr>
          <p:cNvPr id="2" name="TextBox 1"/>
          <p:cNvSpPr txBox="1"/>
          <p:nvPr userDrawn="1"/>
        </p:nvSpPr>
        <p:spPr>
          <a:xfrm>
            <a:off x="1088136" y="1152144"/>
            <a:ext cx="8476343" cy="827315"/>
          </a:xfrm>
          <a:prstGeom prst="rect">
            <a:avLst/>
          </a:prstGeom>
          <a:noFill/>
        </p:spPr>
        <p:txBody>
          <a:bodyPr wrap="square" lIns="182880" tIns="146304" rIns="182880" bIns="146304" rtlCol="0">
            <a:spAutoFit/>
          </a:bodyPr>
          <a:lstStyle/>
          <a:p>
            <a:pPr>
              <a:lnSpc>
                <a:spcPct val="90000"/>
              </a:lnSpc>
              <a:spcAft>
                <a:spcPts val="600"/>
              </a:spcAft>
            </a:pPr>
            <a:endParaRPr lang="en-US" sz="240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8006766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2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Segoe UI" panose="020B0502040204020203" pitchFamily="34" charset="0"/>
                <a:cs typeface="Segoe UI" panose="020B0502040204020203" pitchFamily="34" charset="0"/>
              </a:defRPr>
            </a:lvl1pPr>
            <a:lvl2pPr marL="339726" indent="0">
              <a:buNone/>
              <a:defRPr>
                <a:gradFill>
                  <a:gsLst>
                    <a:gs pos="1250">
                      <a:srgbClr val="000000"/>
                    </a:gs>
                    <a:gs pos="100000">
                      <a:srgbClr val="000000"/>
                    </a:gs>
                  </a:gsLst>
                  <a:lin ang="5400000" scaled="0"/>
                </a:gradFill>
                <a:latin typeface="Segoe UI" panose="020B0502040204020203" pitchFamily="34" charset="0"/>
                <a:cs typeface="Segoe UI" panose="020B0502040204020203" pitchFamily="34" charset="0"/>
              </a:defRPr>
            </a:lvl2pPr>
            <a:lvl3pPr marL="573090" indent="0">
              <a:buNone/>
              <a:defRPr>
                <a:gradFill>
                  <a:gsLst>
                    <a:gs pos="1250">
                      <a:srgbClr val="000000"/>
                    </a:gs>
                    <a:gs pos="100000">
                      <a:srgbClr val="000000"/>
                    </a:gs>
                  </a:gsLst>
                  <a:lin ang="5400000" scaled="0"/>
                </a:gradFill>
                <a:latin typeface="Segoe UI" panose="020B0502040204020203" pitchFamily="34" charset="0"/>
                <a:cs typeface="Segoe UI" panose="020B0502040204020203" pitchFamily="34" charset="0"/>
              </a:defRPr>
            </a:lvl3pPr>
            <a:lvl4pPr marL="798516" indent="0">
              <a:buNone/>
              <a:defRPr>
                <a:gradFill>
                  <a:gsLst>
                    <a:gs pos="1250">
                      <a:srgbClr val="000000"/>
                    </a:gs>
                    <a:gs pos="100000">
                      <a:srgbClr val="000000"/>
                    </a:gs>
                  </a:gsLst>
                  <a:lin ang="5400000" scaled="0"/>
                </a:gradFill>
                <a:latin typeface="Segoe UI" panose="020B0502040204020203" pitchFamily="34" charset="0"/>
                <a:cs typeface="Segoe UI" panose="020B0502040204020203" pitchFamily="34" charset="0"/>
              </a:defRPr>
            </a:lvl4pPr>
            <a:lvl5pPr marL="1030292" indent="0">
              <a:buNone/>
              <a:defRPr>
                <a:gradFill>
                  <a:gsLst>
                    <a:gs pos="1250">
                      <a:srgbClr val="000000"/>
                    </a:gs>
                    <a:gs pos="100000">
                      <a:srgbClr val="000000"/>
                    </a:gs>
                  </a:gsLst>
                  <a:lin ang="5400000" scaled="0"/>
                </a:gra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08692053"/>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6_Title &amp; Non-bulleted text">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48440FA8-D3C1-4006-A13E-AE59443E7B16}"/>
              </a:ext>
            </a:extLst>
          </p:cNvPr>
          <p:cNvSpPr>
            <a:spLocks noGrp="1"/>
          </p:cNvSpPr>
          <p:nvPr>
            <p:ph type="pic" sz="quarter" idx="15"/>
          </p:nvPr>
        </p:nvSpPr>
        <p:spPr>
          <a:xfrm>
            <a:off x="4486275" y="0"/>
            <a:ext cx="4062302" cy="6858000"/>
          </a:xfrm>
        </p:spPr>
        <p:txBody>
          <a:bodyPr/>
          <a:lstStyle/>
          <a:p>
            <a:r>
              <a:rPr lang="en-US"/>
              <a:t>Click icon to add picture</a:t>
            </a:r>
          </a:p>
        </p:txBody>
      </p:sp>
      <p:sp>
        <p:nvSpPr>
          <p:cNvPr id="2" name="Title 1">
            <a:extLst>
              <a:ext uri="{FF2B5EF4-FFF2-40B4-BE49-F238E27FC236}">
                <a16:creationId xmlns:a16="http://schemas.microsoft.com/office/drawing/2014/main" id="{AB969FD7-5516-467C-853E-6DCFE6C96288}"/>
              </a:ext>
            </a:extLst>
          </p:cNvPr>
          <p:cNvSpPr>
            <a:spLocks noGrp="1"/>
          </p:cNvSpPr>
          <p:nvPr>
            <p:ph type="title"/>
          </p:nvPr>
        </p:nvSpPr>
        <p:spPr>
          <a:xfrm>
            <a:off x="581891" y="457200"/>
            <a:ext cx="3245108" cy="492443"/>
          </a:xfrm>
        </p:spPr>
        <p:txBody>
          <a:bodyPr/>
          <a:lstStyle>
            <a:lvl1pPr algn="l">
              <a:defRPr/>
            </a:lvl1pPr>
          </a:lstStyle>
          <a:p>
            <a:r>
              <a:rPr lang="en-US"/>
              <a:t>Click to edit Master title style</a:t>
            </a:r>
          </a:p>
        </p:txBody>
      </p:sp>
      <p:sp>
        <p:nvSpPr>
          <p:cNvPr id="7" name="Text Placeholder 6">
            <a:extLst>
              <a:ext uri="{FF2B5EF4-FFF2-40B4-BE49-F238E27FC236}">
                <a16:creationId xmlns:a16="http://schemas.microsoft.com/office/drawing/2014/main" id="{92114FC3-9D88-434A-AA3D-E2518B99EBE3}"/>
              </a:ext>
            </a:extLst>
          </p:cNvPr>
          <p:cNvSpPr>
            <a:spLocks noGrp="1"/>
          </p:cNvSpPr>
          <p:nvPr>
            <p:ph type="body" sz="quarter" idx="10"/>
          </p:nvPr>
        </p:nvSpPr>
        <p:spPr>
          <a:xfrm>
            <a:off x="581891" y="2190307"/>
            <a:ext cx="3243146" cy="1757404"/>
          </a:xfrm>
        </p:spPr>
        <p:txBody>
          <a:bodyPr/>
          <a:lstStyle>
            <a:lvl1pPr>
              <a:defRPr sz="2000">
                <a:solidFill>
                  <a:schemeClr val="accent1"/>
                </a:solidFill>
              </a:defRPr>
            </a:lvl1pPr>
            <a:lvl2pPr>
              <a:defRPr sz="2000"/>
            </a:lvl2pPr>
            <a:lvl3pPr>
              <a:defRPr sz="16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4">
            <a:extLst>
              <a:ext uri="{FF2B5EF4-FFF2-40B4-BE49-F238E27FC236}">
                <a16:creationId xmlns:a16="http://schemas.microsoft.com/office/drawing/2014/main" id="{EF61083E-5ADF-4A90-9A95-29AAC761B14E}"/>
              </a:ext>
            </a:extLst>
          </p:cNvPr>
          <p:cNvSpPr>
            <a:spLocks noGrp="1"/>
          </p:cNvSpPr>
          <p:nvPr>
            <p:ph type="body" sz="quarter" idx="11"/>
          </p:nvPr>
        </p:nvSpPr>
        <p:spPr>
          <a:xfrm>
            <a:off x="584201" y="981542"/>
            <a:ext cx="3243146" cy="434790"/>
          </a:xfrm>
        </p:spPr>
        <p:txBody>
          <a:bodyPr/>
          <a:lstStyle>
            <a:lvl1pPr algn="l">
              <a:defRPr sz="2000">
                <a:solidFill>
                  <a:schemeClr val="accent1"/>
                </a:solidFill>
                <a:latin typeface="+mn-lt"/>
              </a:defRPr>
            </a:lvl1pPr>
            <a:lvl2pPr algn="ctr">
              <a:defRPr/>
            </a:lvl2pPr>
            <a:lvl3pPr algn="ctr">
              <a:defRPr/>
            </a:lvl3pPr>
            <a:lvl4pPr algn="ctr">
              <a:defRPr/>
            </a:lvl4pPr>
            <a:lvl5pPr algn="ctr">
              <a:defRPr/>
            </a:lvl5pPr>
          </a:lstStyle>
          <a:p>
            <a:pPr lvl="0"/>
            <a:r>
              <a:rPr lang="en-US"/>
              <a:t>Edit Master text styles</a:t>
            </a:r>
          </a:p>
        </p:txBody>
      </p:sp>
      <p:sp>
        <p:nvSpPr>
          <p:cNvPr id="9" name="Text Placeholder 6">
            <a:extLst>
              <a:ext uri="{FF2B5EF4-FFF2-40B4-BE49-F238E27FC236}">
                <a16:creationId xmlns:a16="http://schemas.microsoft.com/office/drawing/2014/main" id="{13C435B7-8EB7-428B-9CD1-CFDABEA9FA8B}"/>
              </a:ext>
            </a:extLst>
          </p:cNvPr>
          <p:cNvSpPr>
            <a:spLocks noGrp="1"/>
          </p:cNvSpPr>
          <p:nvPr>
            <p:ph type="body" sz="quarter" idx="12"/>
          </p:nvPr>
        </p:nvSpPr>
        <p:spPr>
          <a:xfrm>
            <a:off x="7386673" y="1198937"/>
            <a:ext cx="4221126" cy="1609671"/>
          </a:xfrm>
        </p:spPr>
        <p:txBody>
          <a:bodyPr/>
          <a:lstStyle>
            <a:lvl1pPr>
              <a:defRPr sz="2000" b="1">
                <a:solidFill>
                  <a:schemeClr val="accent1"/>
                </a:solidFill>
                <a:latin typeface="+mn-lt"/>
              </a:defRPr>
            </a:lvl1pPr>
            <a:lvl2pPr>
              <a:defRPr sz="1800"/>
            </a:lvl2pPr>
            <a:lvl3pPr>
              <a:defRPr sz="14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1003569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30.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stretch>
            <a:fillRect/>
          </a:stretch>
        </p:blipFill>
        <p:spPr>
          <a:xfrm>
            <a:off x="450203" y="3083652"/>
            <a:ext cx="3227129" cy="692057"/>
          </a:xfrm>
          <a:prstGeom prst="rect">
            <a:avLst/>
          </a:prstGeom>
        </p:spPr>
      </p:pic>
      <p:pic>
        <p:nvPicPr>
          <p:cNvPr id="4" name="Picture 3"/>
          <p:cNvPicPr>
            <a:picLocks noChangeAspect="1"/>
          </p:cNvPicPr>
          <p:nvPr userDrawn="1"/>
        </p:nvPicPr>
        <p:blipFill>
          <a:blip r:embed="rId2"/>
          <a:stretch>
            <a:fillRect/>
          </a:stretch>
        </p:blipFill>
        <p:spPr>
          <a:xfrm>
            <a:off x="450203" y="3083652"/>
            <a:ext cx="3227129" cy="692057"/>
          </a:xfrm>
          <a:prstGeom prst="rect">
            <a:avLst/>
          </a:prstGeom>
        </p:spPr>
      </p:pic>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gradFill>
                  <a:gsLst>
                    <a:gs pos="0">
                      <a:srgbClr val="505050"/>
                    </a:gs>
                    <a:gs pos="100000">
                      <a:srgbClr val="505050"/>
                    </a:gs>
                  </a:gsLst>
                  <a:lin ang="5400000" scaled="0"/>
                </a:gradFill>
                <a:effectLst/>
                <a:uLnTx/>
                <a:uFillTx/>
                <a:latin typeface="Segoe UI"/>
                <a:ea typeface="+mn-ea"/>
                <a:cs typeface="Segoe UI" pitchFamily="34" charset="0"/>
              </a:rPr>
              <a:t>© 2017 Microsoft Corporation. All rights reserved. </a:t>
            </a:r>
          </a:p>
        </p:txBody>
      </p:sp>
    </p:spTree>
    <p:extLst>
      <p:ext uri="{BB962C8B-B14F-4D97-AF65-F5344CB8AC3E}">
        <p14:creationId xmlns:p14="http://schemas.microsoft.com/office/powerpoint/2010/main" val="2431018436"/>
      </p:ext>
    </p:extLst>
  </p:cSld>
  <p:clrMapOvr>
    <a:masterClrMapping/>
  </p:clrMapOvr>
  <p:transition>
    <p:fade/>
  </p:transition>
</p:sldLayout>
</file>

<file path=ppt/slideLayouts/slideLayout43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93046997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2.xml><?xml version="1.0" encoding="utf-8"?>
<p:sldLayout xmlns:a="http://schemas.openxmlformats.org/drawingml/2006/main" xmlns:r="http://schemas.openxmlformats.org/officeDocument/2006/relationships" xmlns:p="http://schemas.openxmlformats.org/presentationml/2006/main" preserve="1" userDrawn="1">
  <p:cSld name="Blank Color Layout 5">
    <p:bg>
      <p:bgPr>
        <a:solidFill>
          <a:schemeClr val="accent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27157876"/>
      </p:ext>
    </p:extLst>
  </p:cSld>
  <p:clrMapOvr>
    <a:masterClrMapping/>
  </p:clrMapOvr>
  <p:transition>
    <p:fade/>
  </p:transition>
</p:sldLayout>
</file>

<file path=ppt/slideLayouts/slideLayout433.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42145630"/>
      </p:ext>
    </p:extLst>
  </p:cSld>
  <p:clrMapOvr>
    <a:masterClrMapping/>
  </p:clrMapOvr>
  <p:transition>
    <p:fade/>
  </p:transition>
</p:sldLayout>
</file>

<file path=ppt/slideLayouts/slideLayout434.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20696150"/>
      </p:ext>
    </p:extLst>
  </p:cSld>
  <p:clrMapOvr>
    <a:masterClrMapping/>
  </p:clrMapOvr>
  <p:transition>
    <p:fade/>
  </p:transition>
</p:sldLayout>
</file>

<file path=ppt/slideLayouts/slideLayout435.xml><?xml version="1.0" encoding="utf-8"?>
<p:sldLayout xmlns:a="http://schemas.openxmlformats.org/drawingml/2006/main" xmlns:r="http://schemas.openxmlformats.org/officeDocument/2006/relationships" xmlns:p="http://schemas.openxmlformats.org/presentationml/2006/main" preserve="1" userDrawn="1">
  <p:cSld name="5_Title with photo and til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3434422-A7B5-43D5-BE56-C36B19E81E30}"/>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flipH="1">
            <a:off x="0" y="0"/>
            <a:ext cx="12192000" cy="6858000"/>
          </a:xfrm>
          <a:prstGeom prst="rect">
            <a:avLst/>
          </a:prstGeom>
        </p:spPr>
      </p:pic>
      <p:sp>
        <p:nvSpPr>
          <p:cNvPr id="7" name="Title 1">
            <a:extLst>
              <a:ext uri="{FF2B5EF4-FFF2-40B4-BE49-F238E27FC236}">
                <a16:creationId xmlns:a16="http://schemas.microsoft.com/office/drawing/2014/main" id="{FB7C5526-9E24-404F-BD7B-56D392ACE98D}"/>
              </a:ext>
            </a:extLst>
          </p:cNvPr>
          <p:cNvSpPr txBox="1">
            <a:spLocks/>
          </p:cNvSpPr>
          <p:nvPr userDrawn="1"/>
        </p:nvSpPr>
        <p:spPr>
          <a:xfrm>
            <a:off x="0" y="0"/>
            <a:ext cx="6504317" cy="6861750"/>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3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3 h 10000"/>
              <a:gd name="connsiteX0" fmla="*/ 0 w 10000"/>
              <a:gd name="connsiteY0" fmla="*/ 0 h 9997"/>
              <a:gd name="connsiteX1" fmla="*/ 5160 w 10000"/>
              <a:gd name="connsiteY1" fmla="*/ 24 h 9997"/>
              <a:gd name="connsiteX2" fmla="*/ 10000 w 10000"/>
              <a:gd name="connsiteY2" fmla="*/ 9997 h 9997"/>
              <a:gd name="connsiteX3" fmla="*/ 0 w 10000"/>
              <a:gd name="connsiteY3" fmla="*/ 9997 h 9997"/>
              <a:gd name="connsiteX4" fmla="*/ 0 w 10000"/>
              <a:gd name="connsiteY4" fmla="*/ 0 h 9997"/>
              <a:gd name="connsiteX0" fmla="*/ 0 w 9679"/>
              <a:gd name="connsiteY0" fmla="*/ 0 h 10027"/>
              <a:gd name="connsiteX1" fmla="*/ 5160 w 9679"/>
              <a:gd name="connsiteY1" fmla="*/ 24 h 10027"/>
              <a:gd name="connsiteX2" fmla="*/ 9679 w 9679"/>
              <a:gd name="connsiteY2" fmla="*/ 10027 h 10027"/>
              <a:gd name="connsiteX3" fmla="*/ 0 w 9679"/>
              <a:gd name="connsiteY3" fmla="*/ 10000 h 10027"/>
              <a:gd name="connsiteX4" fmla="*/ 0 w 9679"/>
              <a:gd name="connsiteY4" fmla="*/ 0 h 10027"/>
              <a:gd name="connsiteX0" fmla="*/ 0 w 10000"/>
              <a:gd name="connsiteY0" fmla="*/ 10 h 10010"/>
              <a:gd name="connsiteX1" fmla="*/ 5302 w 10000"/>
              <a:gd name="connsiteY1" fmla="*/ 0 h 10010"/>
              <a:gd name="connsiteX2" fmla="*/ 10000 w 10000"/>
              <a:gd name="connsiteY2" fmla="*/ 10010 h 10010"/>
              <a:gd name="connsiteX3" fmla="*/ 0 w 10000"/>
              <a:gd name="connsiteY3" fmla="*/ 9983 h 10010"/>
              <a:gd name="connsiteX4" fmla="*/ 0 w 10000"/>
              <a:gd name="connsiteY4" fmla="*/ 10 h 10010"/>
              <a:gd name="connsiteX0" fmla="*/ 0 w 10000"/>
              <a:gd name="connsiteY0" fmla="*/ 10 h 10010"/>
              <a:gd name="connsiteX1" fmla="*/ 5302 w 10000"/>
              <a:gd name="connsiteY1" fmla="*/ 0 h 10010"/>
              <a:gd name="connsiteX2" fmla="*/ 10000 w 10000"/>
              <a:gd name="connsiteY2" fmla="*/ 10010 h 10010"/>
              <a:gd name="connsiteX3" fmla="*/ 4 w 10000"/>
              <a:gd name="connsiteY3" fmla="*/ 10010 h 10010"/>
              <a:gd name="connsiteX4" fmla="*/ 0 w 10000"/>
              <a:gd name="connsiteY4" fmla="*/ 10 h 10010"/>
              <a:gd name="connsiteX0" fmla="*/ 0 w 10000"/>
              <a:gd name="connsiteY0" fmla="*/ 21 h 10010"/>
              <a:gd name="connsiteX1" fmla="*/ 5302 w 10000"/>
              <a:gd name="connsiteY1" fmla="*/ 0 h 10010"/>
              <a:gd name="connsiteX2" fmla="*/ 10000 w 10000"/>
              <a:gd name="connsiteY2" fmla="*/ 10010 h 10010"/>
              <a:gd name="connsiteX3" fmla="*/ 4 w 10000"/>
              <a:gd name="connsiteY3" fmla="*/ 10010 h 10010"/>
              <a:gd name="connsiteX4" fmla="*/ 0 w 10000"/>
              <a:gd name="connsiteY4" fmla="*/ 21 h 10010"/>
              <a:gd name="connsiteX0" fmla="*/ 286 w 9997"/>
              <a:gd name="connsiteY0" fmla="*/ 216 h 10010"/>
              <a:gd name="connsiteX1" fmla="*/ 5299 w 9997"/>
              <a:gd name="connsiteY1" fmla="*/ 0 h 10010"/>
              <a:gd name="connsiteX2" fmla="*/ 9997 w 9997"/>
              <a:gd name="connsiteY2" fmla="*/ 10010 h 10010"/>
              <a:gd name="connsiteX3" fmla="*/ 1 w 9997"/>
              <a:gd name="connsiteY3" fmla="*/ 10010 h 10010"/>
              <a:gd name="connsiteX4" fmla="*/ 286 w 9997"/>
              <a:gd name="connsiteY4" fmla="*/ 216 h 10010"/>
              <a:gd name="connsiteX0" fmla="*/ 0 w 10007"/>
              <a:gd name="connsiteY0" fmla="*/ 29 h 10000"/>
              <a:gd name="connsiteX1" fmla="*/ 5308 w 10007"/>
              <a:gd name="connsiteY1" fmla="*/ 0 h 10000"/>
              <a:gd name="connsiteX2" fmla="*/ 10007 w 10007"/>
              <a:gd name="connsiteY2" fmla="*/ 10000 h 10000"/>
              <a:gd name="connsiteX3" fmla="*/ 8 w 10007"/>
              <a:gd name="connsiteY3" fmla="*/ 10000 h 10000"/>
              <a:gd name="connsiteX4" fmla="*/ 0 w 10007"/>
              <a:gd name="connsiteY4" fmla="*/ 29 h 10000"/>
              <a:gd name="connsiteX0" fmla="*/ 0 w 10007"/>
              <a:gd name="connsiteY0" fmla="*/ 0 h 9971"/>
              <a:gd name="connsiteX1" fmla="*/ 5316 w 10007"/>
              <a:gd name="connsiteY1" fmla="*/ 5 h 9971"/>
              <a:gd name="connsiteX2" fmla="*/ 10007 w 10007"/>
              <a:gd name="connsiteY2" fmla="*/ 9971 h 9971"/>
              <a:gd name="connsiteX3" fmla="*/ 8 w 10007"/>
              <a:gd name="connsiteY3" fmla="*/ 9971 h 9971"/>
              <a:gd name="connsiteX4" fmla="*/ 0 w 10007"/>
              <a:gd name="connsiteY4" fmla="*/ 0 h 9971"/>
              <a:gd name="connsiteX0" fmla="*/ 0 w 10000"/>
              <a:gd name="connsiteY0" fmla="*/ 3 h 10003"/>
              <a:gd name="connsiteX1" fmla="*/ 5292 w 10000"/>
              <a:gd name="connsiteY1" fmla="*/ 0 h 10003"/>
              <a:gd name="connsiteX2" fmla="*/ 10000 w 10000"/>
              <a:gd name="connsiteY2" fmla="*/ 10003 h 10003"/>
              <a:gd name="connsiteX3" fmla="*/ 8 w 10000"/>
              <a:gd name="connsiteY3" fmla="*/ 10003 h 10003"/>
              <a:gd name="connsiteX4" fmla="*/ 0 w 10000"/>
              <a:gd name="connsiteY4" fmla="*/ 3 h 10003"/>
              <a:gd name="connsiteX0" fmla="*/ 84 w 9993"/>
              <a:gd name="connsiteY0" fmla="*/ 114 h 10003"/>
              <a:gd name="connsiteX1" fmla="*/ 5285 w 9993"/>
              <a:gd name="connsiteY1" fmla="*/ 0 h 10003"/>
              <a:gd name="connsiteX2" fmla="*/ 9993 w 9993"/>
              <a:gd name="connsiteY2" fmla="*/ 10003 h 10003"/>
              <a:gd name="connsiteX3" fmla="*/ 1 w 9993"/>
              <a:gd name="connsiteY3" fmla="*/ 10003 h 10003"/>
              <a:gd name="connsiteX4" fmla="*/ 84 w 9993"/>
              <a:gd name="connsiteY4" fmla="*/ 114 h 10003"/>
              <a:gd name="connsiteX0" fmla="*/ 0 w 10003"/>
              <a:gd name="connsiteY0" fmla="*/ 3 h 10000"/>
              <a:gd name="connsiteX1" fmla="*/ 5292 w 10003"/>
              <a:gd name="connsiteY1" fmla="*/ 0 h 10000"/>
              <a:gd name="connsiteX2" fmla="*/ 10003 w 10003"/>
              <a:gd name="connsiteY2" fmla="*/ 10000 h 10000"/>
              <a:gd name="connsiteX3" fmla="*/ 4 w 10003"/>
              <a:gd name="connsiteY3" fmla="*/ 10000 h 10000"/>
              <a:gd name="connsiteX4" fmla="*/ 0 w 10003"/>
              <a:gd name="connsiteY4" fmla="*/ 3 h 10000"/>
              <a:gd name="connsiteX0" fmla="*/ 0 w 10003"/>
              <a:gd name="connsiteY0" fmla="*/ 3 h 10000"/>
              <a:gd name="connsiteX1" fmla="*/ 5292 w 10003"/>
              <a:gd name="connsiteY1" fmla="*/ 0 h 10000"/>
              <a:gd name="connsiteX2" fmla="*/ 10003 w 10003"/>
              <a:gd name="connsiteY2" fmla="*/ 10000 h 10000"/>
              <a:gd name="connsiteX3" fmla="*/ 0 w 10003"/>
              <a:gd name="connsiteY3" fmla="*/ 9996 h 10000"/>
              <a:gd name="connsiteX4" fmla="*/ 0 w 10003"/>
              <a:gd name="connsiteY4" fmla="*/ 3 h 10000"/>
              <a:gd name="connsiteX0" fmla="*/ 0 w 10003"/>
              <a:gd name="connsiteY0" fmla="*/ 3 h 10000"/>
              <a:gd name="connsiteX1" fmla="*/ 5292 w 10003"/>
              <a:gd name="connsiteY1" fmla="*/ 0 h 10000"/>
              <a:gd name="connsiteX2" fmla="*/ 10003 w 10003"/>
              <a:gd name="connsiteY2" fmla="*/ 10000 h 10000"/>
              <a:gd name="connsiteX3" fmla="*/ 67 w 10003"/>
              <a:gd name="connsiteY3" fmla="*/ 9920 h 10000"/>
              <a:gd name="connsiteX4" fmla="*/ 0 w 10003"/>
              <a:gd name="connsiteY4" fmla="*/ 3 h 10000"/>
              <a:gd name="connsiteX0" fmla="*/ 8 w 10011"/>
              <a:gd name="connsiteY0" fmla="*/ 3 h 10004"/>
              <a:gd name="connsiteX1" fmla="*/ 5300 w 10011"/>
              <a:gd name="connsiteY1" fmla="*/ 0 h 10004"/>
              <a:gd name="connsiteX2" fmla="*/ 10011 w 10011"/>
              <a:gd name="connsiteY2" fmla="*/ 10000 h 10004"/>
              <a:gd name="connsiteX3" fmla="*/ 0 w 10011"/>
              <a:gd name="connsiteY3" fmla="*/ 10004 h 10004"/>
              <a:gd name="connsiteX4" fmla="*/ 8 w 10011"/>
              <a:gd name="connsiteY4" fmla="*/ 3 h 100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11" h="10004">
                <a:moveTo>
                  <a:pt x="8" y="3"/>
                </a:moveTo>
                <a:lnTo>
                  <a:pt x="5300" y="0"/>
                </a:lnTo>
                <a:lnTo>
                  <a:pt x="10011" y="10000"/>
                </a:lnTo>
                <a:lnTo>
                  <a:pt x="0" y="10004"/>
                </a:lnTo>
                <a:cubicBezTo>
                  <a:pt x="-1" y="6665"/>
                  <a:pt x="9" y="3341"/>
                  <a:pt x="8" y="3"/>
                </a:cubicBezTo>
                <a:close/>
              </a:path>
            </a:pathLst>
          </a:custGeom>
          <a:solidFill>
            <a:srgbClr val="000000">
              <a:alpha val="70000"/>
            </a:srgbClr>
          </a:solidFill>
        </p:spPr>
        <p:txBody>
          <a:bodyPr vert="horz" lIns="365760" tIns="137160" rIns="1097280" bIns="1097280" rtlCol="0" anchor="b" anchorCtr="0">
            <a:noAutofit/>
          </a:bodyPr>
          <a:lstStyle>
            <a:lvl1pPr algn="ctr" defTabSz="914400" rtl="0" eaLnBrk="1" latinLnBrk="0" hangingPunct="1">
              <a:lnSpc>
                <a:spcPct val="90000"/>
              </a:lnSpc>
              <a:spcBef>
                <a:spcPct val="0"/>
              </a:spcBef>
              <a:buNone/>
              <a:defRPr sz="6000" kern="1200" spc="-100" baseline="0">
                <a:solidFill>
                  <a:schemeClr val="bg1"/>
                </a:solidFill>
                <a:latin typeface="+mj-lt"/>
                <a:ea typeface="+mj-ea"/>
                <a:cs typeface="+mj-cs"/>
              </a:defRPr>
            </a:lvl1pPr>
          </a:lstStyle>
          <a:p>
            <a:pPr algn="l"/>
            <a:r>
              <a:rPr lang="en-US" sz="3200">
                <a:latin typeface="Segoe UI Semilight" charset="0"/>
                <a:ea typeface="Segoe UI Semilight" charset="0"/>
                <a:cs typeface="Segoe UI Semilight" charset="0"/>
              </a:rPr>
              <a:t>The GDPR in the </a:t>
            </a:r>
            <a:br>
              <a:rPr lang="en-US" sz="3200">
                <a:latin typeface="Segoe UI Semilight" charset="0"/>
                <a:ea typeface="Segoe UI Semilight" charset="0"/>
                <a:cs typeface="Segoe UI Semilight" charset="0"/>
              </a:rPr>
            </a:br>
            <a:r>
              <a:rPr lang="en-US" sz="3200">
                <a:latin typeface="Segoe UI Semilight" charset="0"/>
                <a:ea typeface="Segoe UI Semilight" charset="0"/>
                <a:cs typeface="Segoe UI Semilight" charset="0"/>
              </a:rPr>
              <a:t>Government industry</a:t>
            </a:r>
          </a:p>
        </p:txBody>
      </p:sp>
    </p:spTree>
    <p:extLst>
      <p:ext uri="{BB962C8B-B14F-4D97-AF65-F5344CB8AC3E}">
        <p14:creationId xmlns:p14="http://schemas.microsoft.com/office/powerpoint/2010/main" val="753851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6.xml><?xml version="1.0" encoding="utf-8"?>
<p:sldLayout xmlns:a="http://schemas.openxmlformats.org/drawingml/2006/main" xmlns:r="http://schemas.openxmlformats.org/officeDocument/2006/relationships" xmlns:p="http://schemas.openxmlformats.org/presentationml/2006/main" preserve="1" userDrawn="1">
  <p:cSld name="6_Title with photo and til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86E337C-C29E-48B3-BD87-5CFADA3D014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0" y="1"/>
            <a:ext cx="12192000" cy="6861750"/>
          </a:xfrm>
          <a:prstGeom prst="rect">
            <a:avLst/>
          </a:prstGeom>
        </p:spPr>
      </p:pic>
      <p:sp>
        <p:nvSpPr>
          <p:cNvPr id="7" name="Title 1">
            <a:extLst>
              <a:ext uri="{FF2B5EF4-FFF2-40B4-BE49-F238E27FC236}">
                <a16:creationId xmlns:a16="http://schemas.microsoft.com/office/drawing/2014/main" id="{FB7C5526-9E24-404F-BD7B-56D392ACE98D}"/>
              </a:ext>
            </a:extLst>
          </p:cNvPr>
          <p:cNvSpPr txBox="1">
            <a:spLocks/>
          </p:cNvSpPr>
          <p:nvPr userDrawn="1"/>
        </p:nvSpPr>
        <p:spPr>
          <a:xfrm>
            <a:off x="0" y="0"/>
            <a:ext cx="6504317" cy="6861750"/>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3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3 h 10000"/>
              <a:gd name="connsiteX0" fmla="*/ 0 w 10000"/>
              <a:gd name="connsiteY0" fmla="*/ 0 h 9997"/>
              <a:gd name="connsiteX1" fmla="*/ 5160 w 10000"/>
              <a:gd name="connsiteY1" fmla="*/ 24 h 9997"/>
              <a:gd name="connsiteX2" fmla="*/ 10000 w 10000"/>
              <a:gd name="connsiteY2" fmla="*/ 9997 h 9997"/>
              <a:gd name="connsiteX3" fmla="*/ 0 w 10000"/>
              <a:gd name="connsiteY3" fmla="*/ 9997 h 9997"/>
              <a:gd name="connsiteX4" fmla="*/ 0 w 10000"/>
              <a:gd name="connsiteY4" fmla="*/ 0 h 9997"/>
              <a:gd name="connsiteX0" fmla="*/ 0 w 9679"/>
              <a:gd name="connsiteY0" fmla="*/ 0 h 10027"/>
              <a:gd name="connsiteX1" fmla="*/ 5160 w 9679"/>
              <a:gd name="connsiteY1" fmla="*/ 24 h 10027"/>
              <a:gd name="connsiteX2" fmla="*/ 9679 w 9679"/>
              <a:gd name="connsiteY2" fmla="*/ 10027 h 10027"/>
              <a:gd name="connsiteX3" fmla="*/ 0 w 9679"/>
              <a:gd name="connsiteY3" fmla="*/ 10000 h 10027"/>
              <a:gd name="connsiteX4" fmla="*/ 0 w 9679"/>
              <a:gd name="connsiteY4" fmla="*/ 0 h 10027"/>
              <a:gd name="connsiteX0" fmla="*/ 0 w 10000"/>
              <a:gd name="connsiteY0" fmla="*/ 10 h 10010"/>
              <a:gd name="connsiteX1" fmla="*/ 5302 w 10000"/>
              <a:gd name="connsiteY1" fmla="*/ 0 h 10010"/>
              <a:gd name="connsiteX2" fmla="*/ 10000 w 10000"/>
              <a:gd name="connsiteY2" fmla="*/ 10010 h 10010"/>
              <a:gd name="connsiteX3" fmla="*/ 0 w 10000"/>
              <a:gd name="connsiteY3" fmla="*/ 9983 h 10010"/>
              <a:gd name="connsiteX4" fmla="*/ 0 w 10000"/>
              <a:gd name="connsiteY4" fmla="*/ 10 h 10010"/>
              <a:gd name="connsiteX0" fmla="*/ 0 w 10000"/>
              <a:gd name="connsiteY0" fmla="*/ 10 h 10010"/>
              <a:gd name="connsiteX1" fmla="*/ 5302 w 10000"/>
              <a:gd name="connsiteY1" fmla="*/ 0 h 10010"/>
              <a:gd name="connsiteX2" fmla="*/ 10000 w 10000"/>
              <a:gd name="connsiteY2" fmla="*/ 10010 h 10010"/>
              <a:gd name="connsiteX3" fmla="*/ 4 w 10000"/>
              <a:gd name="connsiteY3" fmla="*/ 10010 h 10010"/>
              <a:gd name="connsiteX4" fmla="*/ 0 w 10000"/>
              <a:gd name="connsiteY4" fmla="*/ 10 h 10010"/>
              <a:gd name="connsiteX0" fmla="*/ 0 w 10000"/>
              <a:gd name="connsiteY0" fmla="*/ 21 h 10010"/>
              <a:gd name="connsiteX1" fmla="*/ 5302 w 10000"/>
              <a:gd name="connsiteY1" fmla="*/ 0 h 10010"/>
              <a:gd name="connsiteX2" fmla="*/ 10000 w 10000"/>
              <a:gd name="connsiteY2" fmla="*/ 10010 h 10010"/>
              <a:gd name="connsiteX3" fmla="*/ 4 w 10000"/>
              <a:gd name="connsiteY3" fmla="*/ 10010 h 10010"/>
              <a:gd name="connsiteX4" fmla="*/ 0 w 10000"/>
              <a:gd name="connsiteY4" fmla="*/ 21 h 10010"/>
              <a:gd name="connsiteX0" fmla="*/ 286 w 9997"/>
              <a:gd name="connsiteY0" fmla="*/ 216 h 10010"/>
              <a:gd name="connsiteX1" fmla="*/ 5299 w 9997"/>
              <a:gd name="connsiteY1" fmla="*/ 0 h 10010"/>
              <a:gd name="connsiteX2" fmla="*/ 9997 w 9997"/>
              <a:gd name="connsiteY2" fmla="*/ 10010 h 10010"/>
              <a:gd name="connsiteX3" fmla="*/ 1 w 9997"/>
              <a:gd name="connsiteY3" fmla="*/ 10010 h 10010"/>
              <a:gd name="connsiteX4" fmla="*/ 286 w 9997"/>
              <a:gd name="connsiteY4" fmla="*/ 216 h 10010"/>
              <a:gd name="connsiteX0" fmla="*/ 0 w 10007"/>
              <a:gd name="connsiteY0" fmla="*/ 29 h 10000"/>
              <a:gd name="connsiteX1" fmla="*/ 5308 w 10007"/>
              <a:gd name="connsiteY1" fmla="*/ 0 h 10000"/>
              <a:gd name="connsiteX2" fmla="*/ 10007 w 10007"/>
              <a:gd name="connsiteY2" fmla="*/ 10000 h 10000"/>
              <a:gd name="connsiteX3" fmla="*/ 8 w 10007"/>
              <a:gd name="connsiteY3" fmla="*/ 10000 h 10000"/>
              <a:gd name="connsiteX4" fmla="*/ 0 w 10007"/>
              <a:gd name="connsiteY4" fmla="*/ 29 h 10000"/>
              <a:gd name="connsiteX0" fmla="*/ 0 w 10007"/>
              <a:gd name="connsiteY0" fmla="*/ 0 h 9971"/>
              <a:gd name="connsiteX1" fmla="*/ 5316 w 10007"/>
              <a:gd name="connsiteY1" fmla="*/ 5 h 9971"/>
              <a:gd name="connsiteX2" fmla="*/ 10007 w 10007"/>
              <a:gd name="connsiteY2" fmla="*/ 9971 h 9971"/>
              <a:gd name="connsiteX3" fmla="*/ 8 w 10007"/>
              <a:gd name="connsiteY3" fmla="*/ 9971 h 9971"/>
              <a:gd name="connsiteX4" fmla="*/ 0 w 10007"/>
              <a:gd name="connsiteY4" fmla="*/ 0 h 9971"/>
              <a:gd name="connsiteX0" fmla="*/ 0 w 10000"/>
              <a:gd name="connsiteY0" fmla="*/ 3 h 10003"/>
              <a:gd name="connsiteX1" fmla="*/ 5292 w 10000"/>
              <a:gd name="connsiteY1" fmla="*/ 0 h 10003"/>
              <a:gd name="connsiteX2" fmla="*/ 10000 w 10000"/>
              <a:gd name="connsiteY2" fmla="*/ 10003 h 10003"/>
              <a:gd name="connsiteX3" fmla="*/ 8 w 10000"/>
              <a:gd name="connsiteY3" fmla="*/ 10003 h 10003"/>
              <a:gd name="connsiteX4" fmla="*/ 0 w 10000"/>
              <a:gd name="connsiteY4" fmla="*/ 3 h 10003"/>
              <a:gd name="connsiteX0" fmla="*/ 84 w 9993"/>
              <a:gd name="connsiteY0" fmla="*/ 114 h 10003"/>
              <a:gd name="connsiteX1" fmla="*/ 5285 w 9993"/>
              <a:gd name="connsiteY1" fmla="*/ 0 h 10003"/>
              <a:gd name="connsiteX2" fmla="*/ 9993 w 9993"/>
              <a:gd name="connsiteY2" fmla="*/ 10003 h 10003"/>
              <a:gd name="connsiteX3" fmla="*/ 1 w 9993"/>
              <a:gd name="connsiteY3" fmla="*/ 10003 h 10003"/>
              <a:gd name="connsiteX4" fmla="*/ 84 w 9993"/>
              <a:gd name="connsiteY4" fmla="*/ 114 h 10003"/>
              <a:gd name="connsiteX0" fmla="*/ 0 w 10003"/>
              <a:gd name="connsiteY0" fmla="*/ 3 h 10000"/>
              <a:gd name="connsiteX1" fmla="*/ 5292 w 10003"/>
              <a:gd name="connsiteY1" fmla="*/ 0 h 10000"/>
              <a:gd name="connsiteX2" fmla="*/ 10003 w 10003"/>
              <a:gd name="connsiteY2" fmla="*/ 10000 h 10000"/>
              <a:gd name="connsiteX3" fmla="*/ 4 w 10003"/>
              <a:gd name="connsiteY3" fmla="*/ 10000 h 10000"/>
              <a:gd name="connsiteX4" fmla="*/ 0 w 10003"/>
              <a:gd name="connsiteY4" fmla="*/ 3 h 10000"/>
              <a:gd name="connsiteX0" fmla="*/ 0 w 10003"/>
              <a:gd name="connsiteY0" fmla="*/ 3 h 10000"/>
              <a:gd name="connsiteX1" fmla="*/ 5292 w 10003"/>
              <a:gd name="connsiteY1" fmla="*/ 0 h 10000"/>
              <a:gd name="connsiteX2" fmla="*/ 10003 w 10003"/>
              <a:gd name="connsiteY2" fmla="*/ 10000 h 10000"/>
              <a:gd name="connsiteX3" fmla="*/ 0 w 10003"/>
              <a:gd name="connsiteY3" fmla="*/ 9996 h 10000"/>
              <a:gd name="connsiteX4" fmla="*/ 0 w 10003"/>
              <a:gd name="connsiteY4" fmla="*/ 3 h 10000"/>
              <a:gd name="connsiteX0" fmla="*/ 0 w 10003"/>
              <a:gd name="connsiteY0" fmla="*/ 3 h 10000"/>
              <a:gd name="connsiteX1" fmla="*/ 5292 w 10003"/>
              <a:gd name="connsiteY1" fmla="*/ 0 h 10000"/>
              <a:gd name="connsiteX2" fmla="*/ 10003 w 10003"/>
              <a:gd name="connsiteY2" fmla="*/ 10000 h 10000"/>
              <a:gd name="connsiteX3" fmla="*/ 67 w 10003"/>
              <a:gd name="connsiteY3" fmla="*/ 9920 h 10000"/>
              <a:gd name="connsiteX4" fmla="*/ 0 w 10003"/>
              <a:gd name="connsiteY4" fmla="*/ 3 h 10000"/>
              <a:gd name="connsiteX0" fmla="*/ 8 w 10011"/>
              <a:gd name="connsiteY0" fmla="*/ 3 h 10004"/>
              <a:gd name="connsiteX1" fmla="*/ 5300 w 10011"/>
              <a:gd name="connsiteY1" fmla="*/ 0 h 10004"/>
              <a:gd name="connsiteX2" fmla="*/ 10011 w 10011"/>
              <a:gd name="connsiteY2" fmla="*/ 10000 h 10004"/>
              <a:gd name="connsiteX3" fmla="*/ 0 w 10011"/>
              <a:gd name="connsiteY3" fmla="*/ 10004 h 10004"/>
              <a:gd name="connsiteX4" fmla="*/ 8 w 10011"/>
              <a:gd name="connsiteY4" fmla="*/ 3 h 100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11" h="10004">
                <a:moveTo>
                  <a:pt x="8" y="3"/>
                </a:moveTo>
                <a:lnTo>
                  <a:pt x="5300" y="0"/>
                </a:lnTo>
                <a:lnTo>
                  <a:pt x="10011" y="10000"/>
                </a:lnTo>
                <a:lnTo>
                  <a:pt x="0" y="10004"/>
                </a:lnTo>
                <a:cubicBezTo>
                  <a:pt x="-1" y="6665"/>
                  <a:pt x="9" y="3341"/>
                  <a:pt x="8" y="3"/>
                </a:cubicBezTo>
                <a:close/>
              </a:path>
            </a:pathLst>
          </a:custGeom>
          <a:solidFill>
            <a:srgbClr val="000000">
              <a:alpha val="70000"/>
            </a:srgbClr>
          </a:solidFill>
        </p:spPr>
        <p:txBody>
          <a:bodyPr vert="horz" lIns="365760" tIns="137160" rIns="1097280" bIns="1097280" rtlCol="0" anchor="b" anchorCtr="0">
            <a:noAutofit/>
          </a:bodyPr>
          <a:lstStyle>
            <a:lvl1pPr algn="ctr" defTabSz="914400" rtl="0" eaLnBrk="1" latinLnBrk="0" hangingPunct="1">
              <a:lnSpc>
                <a:spcPct val="90000"/>
              </a:lnSpc>
              <a:spcBef>
                <a:spcPct val="0"/>
              </a:spcBef>
              <a:buNone/>
              <a:defRPr sz="6000" kern="1200" spc="-100" baseline="0">
                <a:solidFill>
                  <a:schemeClr val="bg1"/>
                </a:solidFill>
                <a:latin typeface="+mj-lt"/>
                <a:ea typeface="+mj-ea"/>
                <a:cs typeface="+mj-cs"/>
              </a:defRPr>
            </a:lvl1pPr>
          </a:lstStyle>
          <a:p>
            <a:pPr algn="l"/>
            <a:r>
              <a:rPr lang="en-US" sz="3200">
                <a:latin typeface="Segoe UI Semilight" charset="0"/>
                <a:ea typeface="Segoe UI Semilight" charset="0"/>
                <a:cs typeface="Segoe UI Semilight" charset="0"/>
              </a:rPr>
              <a:t>The GDPR in the </a:t>
            </a:r>
            <a:br>
              <a:rPr lang="en-US" sz="3200">
                <a:latin typeface="Segoe UI Semilight" charset="0"/>
                <a:ea typeface="Segoe UI Semilight" charset="0"/>
                <a:cs typeface="Segoe UI Semilight" charset="0"/>
              </a:rPr>
            </a:br>
            <a:r>
              <a:rPr lang="en-US" sz="3200">
                <a:latin typeface="Segoe UI Semilight" charset="0"/>
                <a:ea typeface="Segoe UI Semilight" charset="0"/>
                <a:cs typeface="Segoe UI Semilight" charset="0"/>
              </a:rPr>
              <a:t>Healthcare industry</a:t>
            </a:r>
          </a:p>
        </p:txBody>
      </p:sp>
    </p:spTree>
    <p:extLst>
      <p:ext uri="{BB962C8B-B14F-4D97-AF65-F5344CB8AC3E}">
        <p14:creationId xmlns:p14="http://schemas.microsoft.com/office/powerpoint/2010/main" val="2863387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7.xml><?xml version="1.0" encoding="utf-8"?>
<p:sldLayout xmlns:a="http://schemas.openxmlformats.org/drawingml/2006/main" xmlns:r="http://schemas.openxmlformats.org/officeDocument/2006/relationships" xmlns:p="http://schemas.openxmlformats.org/presentationml/2006/main" preserve="1" userDrawn="1">
  <p:cSld name="4_Title with photo and til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15038ED-9DD7-4872-A779-7DF36CFEBFA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7" name="Title 1">
            <a:extLst>
              <a:ext uri="{FF2B5EF4-FFF2-40B4-BE49-F238E27FC236}">
                <a16:creationId xmlns:a16="http://schemas.microsoft.com/office/drawing/2014/main" id="{FB7C5526-9E24-404F-BD7B-56D392ACE98D}"/>
              </a:ext>
            </a:extLst>
          </p:cNvPr>
          <p:cNvSpPr txBox="1">
            <a:spLocks/>
          </p:cNvSpPr>
          <p:nvPr userDrawn="1"/>
        </p:nvSpPr>
        <p:spPr>
          <a:xfrm>
            <a:off x="0" y="0"/>
            <a:ext cx="6504317" cy="6861750"/>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3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3 h 10000"/>
              <a:gd name="connsiteX0" fmla="*/ 0 w 10000"/>
              <a:gd name="connsiteY0" fmla="*/ 0 h 9997"/>
              <a:gd name="connsiteX1" fmla="*/ 5160 w 10000"/>
              <a:gd name="connsiteY1" fmla="*/ 24 h 9997"/>
              <a:gd name="connsiteX2" fmla="*/ 10000 w 10000"/>
              <a:gd name="connsiteY2" fmla="*/ 9997 h 9997"/>
              <a:gd name="connsiteX3" fmla="*/ 0 w 10000"/>
              <a:gd name="connsiteY3" fmla="*/ 9997 h 9997"/>
              <a:gd name="connsiteX4" fmla="*/ 0 w 10000"/>
              <a:gd name="connsiteY4" fmla="*/ 0 h 9997"/>
              <a:gd name="connsiteX0" fmla="*/ 0 w 9679"/>
              <a:gd name="connsiteY0" fmla="*/ 0 h 10027"/>
              <a:gd name="connsiteX1" fmla="*/ 5160 w 9679"/>
              <a:gd name="connsiteY1" fmla="*/ 24 h 10027"/>
              <a:gd name="connsiteX2" fmla="*/ 9679 w 9679"/>
              <a:gd name="connsiteY2" fmla="*/ 10027 h 10027"/>
              <a:gd name="connsiteX3" fmla="*/ 0 w 9679"/>
              <a:gd name="connsiteY3" fmla="*/ 10000 h 10027"/>
              <a:gd name="connsiteX4" fmla="*/ 0 w 9679"/>
              <a:gd name="connsiteY4" fmla="*/ 0 h 10027"/>
              <a:gd name="connsiteX0" fmla="*/ 0 w 10000"/>
              <a:gd name="connsiteY0" fmla="*/ 10 h 10010"/>
              <a:gd name="connsiteX1" fmla="*/ 5302 w 10000"/>
              <a:gd name="connsiteY1" fmla="*/ 0 h 10010"/>
              <a:gd name="connsiteX2" fmla="*/ 10000 w 10000"/>
              <a:gd name="connsiteY2" fmla="*/ 10010 h 10010"/>
              <a:gd name="connsiteX3" fmla="*/ 0 w 10000"/>
              <a:gd name="connsiteY3" fmla="*/ 9983 h 10010"/>
              <a:gd name="connsiteX4" fmla="*/ 0 w 10000"/>
              <a:gd name="connsiteY4" fmla="*/ 10 h 10010"/>
              <a:gd name="connsiteX0" fmla="*/ 0 w 10000"/>
              <a:gd name="connsiteY0" fmla="*/ 10 h 10010"/>
              <a:gd name="connsiteX1" fmla="*/ 5302 w 10000"/>
              <a:gd name="connsiteY1" fmla="*/ 0 h 10010"/>
              <a:gd name="connsiteX2" fmla="*/ 10000 w 10000"/>
              <a:gd name="connsiteY2" fmla="*/ 10010 h 10010"/>
              <a:gd name="connsiteX3" fmla="*/ 4 w 10000"/>
              <a:gd name="connsiteY3" fmla="*/ 10010 h 10010"/>
              <a:gd name="connsiteX4" fmla="*/ 0 w 10000"/>
              <a:gd name="connsiteY4" fmla="*/ 10 h 10010"/>
              <a:gd name="connsiteX0" fmla="*/ 0 w 10000"/>
              <a:gd name="connsiteY0" fmla="*/ 21 h 10010"/>
              <a:gd name="connsiteX1" fmla="*/ 5302 w 10000"/>
              <a:gd name="connsiteY1" fmla="*/ 0 h 10010"/>
              <a:gd name="connsiteX2" fmla="*/ 10000 w 10000"/>
              <a:gd name="connsiteY2" fmla="*/ 10010 h 10010"/>
              <a:gd name="connsiteX3" fmla="*/ 4 w 10000"/>
              <a:gd name="connsiteY3" fmla="*/ 10010 h 10010"/>
              <a:gd name="connsiteX4" fmla="*/ 0 w 10000"/>
              <a:gd name="connsiteY4" fmla="*/ 21 h 10010"/>
              <a:gd name="connsiteX0" fmla="*/ 286 w 9997"/>
              <a:gd name="connsiteY0" fmla="*/ 216 h 10010"/>
              <a:gd name="connsiteX1" fmla="*/ 5299 w 9997"/>
              <a:gd name="connsiteY1" fmla="*/ 0 h 10010"/>
              <a:gd name="connsiteX2" fmla="*/ 9997 w 9997"/>
              <a:gd name="connsiteY2" fmla="*/ 10010 h 10010"/>
              <a:gd name="connsiteX3" fmla="*/ 1 w 9997"/>
              <a:gd name="connsiteY3" fmla="*/ 10010 h 10010"/>
              <a:gd name="connsiteX4" fmla="*/ 286 w 9997"/>
              <a:gd name="connsiteY4" fmla="*/ 216 h 10010"/>
              <a:gd name="connsiteX0" fmla="*/ 0 w 10007"/>
              <a:gd name="connsiteY0" fmla="*/ 29 h 10000"/>
              <a:gd name="connsiteX1" fmla="*/ 5308 w 10007"/>
              <a:gd name="connsiteY1" fmla="*/ 0 h 10000"/>
              <a:gd name="connsiteX2" fmla="*/ 10007 w 10007"/>
              <a:gd name="connsiteY2" fmla="*/ 10000 h 10000"/>
              <a:gd name="connsiteX3" fmla="*/ 8 w 10007"/>
              <a:gd name="connsiteY3" fmla="*/ 10000 h 10000"/>
              <a:gd name="connsiteX4" fmla="*/ 0 w 10007"/>
              <a:gd name="connsiteY4" fmla="*/ 29 h 10000"/>
              <a:gd name="connsiteX0" fmla="*/ 0 w 10007"/>
              <a:gd name="connsiteY0" fmla="*/ 0 h 9971"/>
              <a:gd name="connsiteX1" fmla="*/ 5316 w 10007"/>
              <a:gd name="connsiteY1" fmla="*/ 5 h 9971"/>
              <a:gd name="connsiteX2" fmla="*/ 10007 w 10007"/>
              <a:gd name="connsiteY2" fmla="*/ 9971 h 9971"/>
              <a:gd name="connsiteX3" fmla="*/ 8 w 10007"/>
              <a:gd name="connsiteY3" fmla="*/ 9971 h 9971"/>
              <a:gd name="connsiteX4" fmla="*/ 0 w 10007"/>
              <a:gd name="connsiteY4" fmla="*/ 0 h 9971"/>
              <a:gd name="connsiteX0" fmla="*/ 0 w 10000"/>
              <a:gd name="connsiteY0" fmla="*/ 3 h 10003"/>
              <a:gd name="connsiteX1" fmla="*/ 5292 w 10000"/>
              <a:gd name="connsiteY1" fmla="*/ 0 h 10003"/>
              <a:gd name="connsiteX2" fmla="*/ 10000 w 10000"/>
              <a:gd name="connsiteY2" fmla="*/ 10003 h 10003"/>
              <a:gd name="connsiteX3" fmla="*/ 8 w 10000"/>
              <a:gd name="connsiteY3" fmla="*/ 10003 h 10003"/>
              <a:gd name="connsiteX4" fmla="*/ 0 w 10000"/>
              <a:gd name="connsiteY4" fmla="*/ 3 h 10003"/>
              <a:gd name="connsiteX0" fmla="*/ 84 w 9993"/>
              <a:gd name="connsiteY0" fmla="*/ 114 h 10003"/>
              <a:gd name="connsiteX1" fmla="*/ 5285 w 9993"/>
              <a:gd name="connsiteY1" fmla="*/ 0 h 10003"/>
              <a:gd name="connsiteX2" fmla="*/ 9993 w 9993"/>
              <a:gd name="connsiteY2" fmla="*/ 10003 h 10003"/>
              <a:gd name="connsiteX3" fmla="*/ 1 w 9993"/>
              <a:gd name="connsiteY3" fmla="*/ 10003 h 10003"/>
              <a:gd name="connsiteX4" fmla="*/ 84 w 9993"/>
              <a:gd name="connsiteY4" fmla="*/ 114 h 10003"/>
              <a:gd name="connsiteX0" fmla="*/ 0 w 10003"/>
              <a:gd name="connsiteY0" fmla="*/ 3 h 10000"/>
              <a:gd name="connsiteX1" fmla="*/ 5292 w 10003"/>
              <a:gd name="connsiteY1" fmla="*/ 0 h 10000"/>
              <a:gd name="connsiteX2" fmla="*/ 10003 w 10003"/>
              <a:gd name="connsiteY2" fmla="*/ 10000 h 10000"/>
              <a:gd name="connsiteX3" fmla="*/ 4 w 10003"/>
              <a:gd name="connsiteY3" fmla="*/ 10000 h 10000"/>
              <a:gd name="connsiteX4" fmla="*/ 0 w 10003"/>
              <a:gd name="connsiteY4" fmla="*/ 3 h 10000"/>
              <a:gd name="connsiteX0" fmla="*/ 0 w 10003"/>
              <a:gd name="connsiteY0" fmla="*/ 3 h 10000"/>
              <a:gd name="connsiteX1" fmla="*/ 5292 w 10003"/>
              <a:gd name="connsiteY1" fmla="*/ 0 h 10000"/>
              <a:gd name="connsiteX2" fmla="*/ 10003 w 10003"/>
              <a:gd name="connsiteY2" fmla="*/ 10000 h 10000"/>
              <a:gd name="connsiteX3" fmla="*/ 0 w 10003"/>
              <a:gd name="connsiteY3" fmla="*/ 9996 h 10000"/>
              <a:gd name="connsiteX4" fmla="*/ 0 w 10003"/>
              <a:gd name="connsiteY4" fmla="*/ 3 h 10000"/>
              <a:gd name="connsiteX0" fmla="*/ 0 w 10003"/>
              <a:gd name="connsiteY0" fmla="*/ 3 h 10000"/>
              <a:gd name="connsiteX1" fmla="*/ 5292 w 10003"/>
              <a:gd name="connsiteY1" fmla="*/ 0 h 10000"/>
              <a:gd name="connsiteX2" fmla="*/ 10003 w 10003"/>
              <a:gd name="connsiteY2" fmla="*/ 10000 h 10000"/>
              <a:gd name="connsiteX3" fmla="*/ 67 w 10003"/>
              <a:gd name="connsiteY3" fmla="*/ 9920 h 10000"/>
              <a:gd name="connsiteX4" fmla="*/ 0 w 10003"/>
              <a:gd name="connsiteY4" fmla="*/ 3 h 10000"/>
              <a:gd name="connsiteX0" fmla="*/ 8 w 10011"/>
              <a:gd name="connsiteY0" fmla="*/ 3 h 10004"/>
              <a:gd name="connsiteX1" fmla="*/ 5300 w 10011"/>
              <a:gd name="connsiteY1" fmla="*/ 0 h 10004"/>
              <a:gd name="connsiteX2" fmla="*/ 10011 w 10011"/>
              <a:gd name="connsiteY2" fmla="*/ 10000 h 10004"/>
              <a:gd name="connsiteX3" fmla="*/ 0 w 10011"/>
              <a:gd name="connsiteY3" fmla="*/ 10004 h 10004"/>
              <a:gd name="connsiteX4" fmla="*/ 8 w 10011"/>
              <a:gd name="connsiteY4" fmla="*/ 3 h 100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11" h="10004">
                <a:moveTo>
                  <a:pt x="8" y="3"/>
                </a:moveTo>
                <a:lnTo>
                  <a:pt x="5300" y="0"/>
                </a:lnTo>
                <a:lnTo>
                  <a:pt x="10011" y="10000"/>
                </a:lnTo>
                <a:lnTo>
                  <a:pt x="0" y="10004"/>
                </a:lnTo>
                <a:cubicBezTo>
                  <a:pt x="-1" y="6665"/>
                  <a:pt x="9" y="3341"/>
                  <a:pt x="8" y="3"/>
                </a:cubicBezTo>
                <a:close/>
              </a:path>
            </a:pathLst>
          </a:custGeom>
          <a:solidFill>
            <a:srgbClr val="000000">
              <a:alpha val="70000"/>
            </a:srgbClr>
          </a:solidFill>
        </p:spPr>
        <p:txBody>
          <a:bodyPr vert="horz" lIns="365760" tIns="137160" rIns="1097280" bIns="1097280" rtlCol="0" anchor="b" anchorCtr="0">
            <a:noAutofit/>
          </a:bodyPr>
          <a:lstStyle>
            <a:lvl1pPr algn="ctr" defTabSz="914400" rtl="0" eaLnBrk="1" latinLnBrk="0" hangingPunct="1">
              <a:lnSpc>
                <a:spcPct val="90000"/>
              </a:lnSpc>
              <a:spcBef>
                <a:spcPct val="0"/>
              </a:spcBef>
              <a:buNone/>
              <a:defRPr sz="6000" kern="1200" spc="-100" baseline="0">
                <a:solidFill>
                  <a:schemeClr val="bg1"/>
                </a:solidFill>
                <a:latin typeface="+mj-lt"/>
                <a:ea typeface="+mj-ea"/>
                <a:cs typeface="+mj-cs"/>
              </a:defRPr>
            </a:lvl1pPr>
          </a:lstStyle>
          <a:p>
            <a:pPr algn="l"/>
            <a:r>
              <a:rPr lang="en-US" sz="3200">
                <a:latin typeface="Segoe UI Semilight" charset="0"/>
                <a:ea typeface="Segoe UI Semilight" charset="0"/>
                <a:cs typeface="Segoe UI Semilight" charset="0"/>
              </a:rPr>
              <a:t>The GDPR in Education</a:t>
            </a:r>
          </a:p>
        </p:txBody>
      </p:sp>
    </p:spTree>
    <p:extLst>
      <p:ext uri="{BB962C8B-B14F-4D97-AF65-F5344CB8AC3E}">
        <p14:creationId xmlns:p14="http://schemas.microsoft.com/office/powerpoint/2010/main" val="1812535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8.xml><?xml version="1.0" encoding="utf-8"?>
<p:sldLayout xmlns:a="http://schemas.openxmlformats.org/drawingml/2006/main" xmlns:r="http://schemas.openxmlformats.org/officeDocument/2006/relationships" xmlns:p="http://schemas.openxmlformats.org/presentationml/2006/main" preserve="1" userDrawn="1">
  <p:cSld name="3_Title with photo and til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6AEA8EA-FFF8-4D86-BD1F-20DCCEB0E64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7" name="Title 1">
            <a:extLst>
              <a:ext uri="{FF2B5EF4-FFF2-40B4-BE49-F238E27FC236}">
                <a16:creationId xmlns:a16="http://schemas.microsoft.com/office/drawing/2014/main" id="{FB7C5526-9E24-404F-BD7B-56D392ACE98D}"/>
              </a:ext>
            </a:extLst>
          </p:cNvPr>
          <p:cNvSpPr txBox="1">
            <a:spLocks/>
          </p:cNvSpPr>
          <p:nvPr userDrawn="1"/>
        </p:nvSpPr>
        <p:spPr>
          <a:xfrm>
            <a:off x="0" y="0"/>
            <a:ext cx="6504317" cy="6861750"/>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3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3 h 10000"/>
              <a:gd name="connsiteX0" fmla="*/ 0 w 10000"/>
              <a:gd name="connsiteY0" fmla="*/ 0 h 9997"/>
              <a:gd name="connsiteX1" fmla="*/ 5160 w 10000"/>
              <a:gd name="connsiteY1" fmla="*/ 24 h 9997"/>
              <a:gd name="connsiteX2" fmla="*/ 10000 w 10000"/>
              <a:gd name="connsiteY2" fmla="*/ 9997 h 9997"/>
              <a:gd name="connsiteX3" fmla="*/ 0 w 10000"/>
              <a:gd name="connsiteY3" fmla="*/ 9997 h 9997"/>
              <a:gd name="connsiteX4" fmla="*/ 0 w 10000"/>
              <a:gd name="connsiteY4" fmla="*/ 0 h 9997"/>
              <a:gd name="connsiteX0" fmla="*/ 0 w 9679"/>
              <a:gd name="connsiteY0" fmla="*/ 0 h 10027"/>
              <a:gd name="connsiteX1" fmla="*/ 5160 w 9679"/>
              <a:gd name="connsiteY1" fmla="*/ 24 h 10027"/>
              <a:gd name="connsiteX2" fmla="*/ 9679 w 9679"/>
              <a:gd name="connsiteY2" fmla="*/ 10027 h 10027"/>
              <a:gd name="connsiteX3" fmla="*/ 0 w 9679"/>
              <a:gd name="connsiteY3" fmla="*/ 10000 h 10027"/>
              <a:gd name="connsiteX4" fmla="*/ 0 w 9679"/>
              <a:gd name="connsiteY4" fmla="*/ 0 h 10027"/>
              <a:gd name="connsiteX0" fmla="*/ 0 w 10000"/>
              <a:gd name="connsiteY0" fmla="*/ 10 h 10010"/>
              <a:gd name="connsiteX1" fmla="*/ 5302 w 10000"/>
              <a:gd name="connsiteY1" fmla="*/ 0 h 10010"/>
              <a:gd name="connsiteX2" fmla="*/ 10000 w 10000"/>
              <a:gd name="connsiteY2" fmla="*/ 10010 h 10010"/>
              <a:gd name="connsiteX3" fmla="*/ 0 w 10000"/>
              <a:gd name="connsiteY3" fmla="*/ 9983 h 10010"/>
              <a:gd name="connsiteX4" fmla="*/ 0 w 10000"/>
              <a:gd name="connsiteY4" fmla="*/ 10 h 10010"/>
              <a:gd name="connsiteX0" fmla="*/ 0 w 10000"/>
              <a:gd name="connsiteY0" fmla="*/ 10 h 10010"/>
              <a:gd name="connsiteX1" fmla="*/ 5302 w 10000"/>
              <a:gd name="connsiteY1" fmla="*/ 0 h 10010"/>
              <a:gd name="connsiteX2" fmla="*/ 10000 w 10000"/>
              <a:gd name="connsiteY2" fmla="*/ 10010 h 10010"/>
              <a:gd name="connsiteX3" fmla="*/ 4 w 10000"/>
              <a:gd name="connsiteY3" fmla="*/ 10010 h 10010"/>
              <a:gd name="connsiteX4" fmla="*/ 0 w 10000"/>
              <a:gd name="connsiteY4" fmla="*/ 10 h 10010"/>
              <a:gd name="connsiteX0" fmla="*/ 0 w 10000"/>
              <a:gd name="connsiteY0" fmla="*/ 21 h 10010"/>
              <a:gd name="connsiteX1" fmla="*/ 5302 w 10000"/>
              <a:gd name="connsiteY1" fmla="*/ 0 h 10010"/>
              <a:gd name="connsiteX2" fmla="*/ 10000 w 10000"/>
              <a:gd name="connsiteY2" fmla="*/ 10010 h 10010"/>
              <a:gd name="connsiteX3" fmla="*/ 4 w 10000"/>
              <a:gd name="connsiteY3" fmla="*/ 10010 h 10010"/>
              <a:gd name="connsiteX4" fmla="*/ 0 w 10000"/>
              <a:gd name="connsiteY4" fmla="*/ 21 h 10010"/>
              <a:gd name="connsiteX0" fmla="*/ 286 w 9997"/>
              <a:gd name="connsiteY0" fmla="*/ 216 h 10010"/>
              <a:gd name="connsiteX1" fmla="*/ 5299 w 9997"/>
              <a:gd name="connsiteY1" fmla="*/ 0 h 10010"/>
              <a:gd name="connsiteX2" fmla="*/ 9997 w 9997"/>
              <a:gd name="connsiteY2" fmla="*/ 10010 h 10010"/>
              <a:gd name="connsiteX3" fmla="*/ 1 w 9997"/>
              <a:gd name="connsiteY3" fmla="*/ 10010 h 10010"/>
              <a:gd name="connsiteX4" fmla="*/ 286 w 9997"/>
              <a:gd name="connsiteY4" fmla="*/ 216 h 10010"/>
              <a:gd name="connsiteX0" fmla="*/ 0 w 10007"/>
              <a:gd name="connsiteY0" fmla="*/ 29 h 10000"/>
              <a:gd name="connsiteX1" fmla="*/ 5308 w 10007"/>
              <a:gd name="connsiteY1" fmla="*/ 0 h 10000"/>
              <a:gd name="connsiteX2" fmla="*/ 10007 w 10007"/>
              <a:gd name="connsiteY2" fmla="*/ 10000 h 10000"/>
              <a:gd name="connsiteX3" fmla="*/ 8 w 10007"/>
              <a:gd name="connsiteY3" fmla="*/ 10000 h 10000"/>
              <a:gd name="connsiteX4" fmla="*/ 0 w 10007"/>
              <a:gd name="connsiteY4" fmla="*/ 29 h 10000"/>
              <a:gd name="connsiteX0" fmla="*/ 0 w 10007"/>
              <a:gd name="connsiteY0" fmla="*/ 0 h 9971"/>
              <a:gd name="connsiteX1" fmla="*/ 5316 w 10007"/>
              <a:gd name="connsiteY1" fmla="*/ 5 h 9971"/>
              <a:gd name="connsiteX2" fmla="*/ 10007 w 10007"/>
              <a:gd name="connsiteY2" fmla="*/ 9971 h 9971"/>
              <a:gd name="connsiteX3" fmla="*/ 8 w 10007"/>
              <a:gd name="connsiteY3" fmla="*/ 9971 h 9971"/>
              <a:gd name="connsiteX4" fmla="*/ 0 w 10007"/>
              <a:gd name="connsiteY4" fmla="*/ 0 h 9971"/>
              <a:gd name="connsiteX0" fmla="*/ 0 w 10000"/>
              <a:gd name="connsiteY0" fmla="*/ 3 h 10003"/>
              <a:gd name="connsiteX1" fmla="*/ 5292 w 10000"/>
              <a:gd name="connsiteY1" fmla="*/ 0 h 10003"/>
              <a:gd name="connsiteX2" fmla="*/ 10000 w 10000"/>
              <a:gd name="connsiteY2" fmla="*/ 10003 h 10003"/>
              <a:gd name="connsiteX3" fmla="*/ 8 w 10000"/>
              <a:gd name="connsiteY3" fmla="*/ 10003 h 10003"/>
              <a:gd name="connsiteX4" fmla="*/ 0 w 10000"/>
              <a:gd name="connsiteY4" fmla="*/ 3 h 10003"/>
              <a:gd name="connsiteX0" fmla="*/ 84 w 9993"/>
              <a:gd name="connsiteY0" fmla="*/ 114 h 10003"/>
              <a:gd name="connsiteX1" fmla="*/ 5285 w 9993"/>
              <a:gd name="connsiteY1" fmla="*/ 0 h 10003"/>
              <a:gd name="connsiteX2" fmla="*/ 9993 w 9993"/>
              <a:gd name="connsiteY2" fmla="*/ 10003 h 10003"/>
              <a:gd name="connsiteX3" fmla="*/ 1 w 9993"/>
              <a:gd name="connsiteY3" fmla="*/ 10003 h 10003"/>
              <a:gd name="connsiteX4" fmla="*/ 84 w 9993"/>
              <a:gd name="connsiteY4" fmla="*/ 114 h 10003"/>
              <a:gd name="connsiteX0" fmla="*/ 0 w 10003"/>
              <a:gd name="connsiteY0" fmla="*/ 3 h 10000"/>
              <a:gd name="connsiteX1" fmla="*/ 5292 w 10003"/>
              <a:gd name="connsiteY1" fmla="*/ 0 h 10000"/>
              <a:gd name="connsiteX2" fmla="*/ 10003 w 10003"/>
              <a:gd name="connsiteY2" fmla="*/ 10000 h 10000"/>
              <a:gd name="connsiteX3" fmla="*/ 4 w 10003"/>
              <a:gd name="connsiteY3" fmla="*/ 10000 h 10000"/>
              <a:gd name="connsiteX4" fmla="*/ 0 w 10003"/>
              <a:gd name="connsiteY4" fmla="*/ 3 h 10000"/>
              <a:gd name="connsiteX0" fmla="*/ 0 w 10003"/>
              <a:gd name="connsiteY0" fmla="*/ 3 h 10000"/>
              <a:gd name="connsiteX1" fmla="*/ 5292 w 10003"/>
              <a:gd name="connsiteY1" fmla="*/ 0 h 10000"/>
              <a:gd name="connsiteX2" fmla="*/ 10003 w 10003"/>
              <a:gd name="connsiteY2" fmla="*/ 10000 h 10000"/>
              <a:gd name="connsiteX3" fmla="*/ 0 w 10003"/>
              <a:gd name="connsiteY3" fmla="*/ 9996 h 10000"/>
              <a:gd name="connsiteX4" fmla="*/ 0 w 10003"/>
              <a:gd name="connsiteY4" fmla="*/ 3 h 10000"/>
              <a:gd name="connsiteX0" fmla="*/ 0 w 10003"/>
              <a:gd name="connsiteY0" fmla="*/ 3 h 10000"/>
              <a:gd name="connsiteX1" fmla="*/ 5292 w 10003"/>
              <a:gd name="connsiteY1" fmla="*/ 0 h 10000"/>
              <a:gd name="connsiteX2" fmla="*/ 10003 w 10003"/>
              <a:gd name="connsiteY2" fmla="*/ 10000 h 10000"/>
              <a:gd name="connsiteX3" fmla="*/ 67 w 10003"/>
              <a:gd name="connsiteY3" fmla="*/ 9920 h 10000"/>
              <a:gd name="connsiteX4" fmla="*/ 0 w 10003"/>
              <a:gd name="connsiteY4" fmla="*/ 3 h 10000"/>
              <a:gd name="connsiteX0" fmla="*/ 8 w 10011"/>
              <a:gd name="connsiteY0" fmla="*/ 3 h 10004"/>
              <a:gd name="connsiteX1" fmla="*/ 5300 w 10011"/>
              <a:gd name="connsiteY1" fmla="*/ 0 h 10004"/>
              <a:gd name="connsiteX2" fmla="*/ 10011 w 10011"/>
              <a:gd name="connsiteY2" fmla="*/ 10000 h 10004"/>
              <a:gd name="connsiteX3" fmla="*/ 0 w 10011"/>
              <a:gd name="connsiteY3" fmla="*/ 10004 h 10004"/>
              <a:gd name="connsiteX4" fmla="*/ 8 w 10011"/>
              <a:gd name="connsiteY4" fmla="*/ 3 h 100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11" h="10004">
                <a:moveTo>
                  <a:pt x="8" y="3"/>
                </a:moveTo>
                <a:lnTo>
                  <a:pt x="5300" y="0"/>
                </a:lnTo>
                <a:lnTo>
                  <a:pt x="10011" y="10000"/>
                </a:lnTo>
                <a:lnTo>
                  <a:pt x="0" y="10004"/>
                </a:lnTo>
                <a:cubicBezTo>
                  <a:pt x="-1" y="6665"/>
                  <a:pt x="9" y="3341"/>
                  <a:pt x="8" y="3"/>
                </a:cubicBezTo>
                <a:close/>
              </a:path>
            </a:pathLst>
          </a:custGeom>
          <a:solidFill>
            <a:srgbClr val="000000">
              <a:alpha val="70000"/>
            </a:srgbClr>
          </a:solidFill>
        </p:spPr>
        <p:txBody>
          <a:bodyPr vert="horz" lIns="365760" tIns="137160" rIns="1097280" bIns="1097280" rtlCol="0" anchor="b" anchorCtr="0">
            <a:noAutofit/>
          </a:bodyPr>
          <a:lstStyle>
            <a:lvl1pPr algn="ctr" defTabSz="914400" rtl="0" eaLnBrk="1" latinLnBrk="0" hangingPunct="1">
              <a:lnSpc>
                <a:spcPct val="90000"/>
              </a:lnSpc>
              <a:spcBef>
                <a:spcPct val="0"/>
              </a:spcBef>
              <a:buNone/>
              <a:defRPr sz="6000" kern="1200" spc="-100" baseline="0">
                <a:solidFill>
                  <a:schemeClr val="bg1"/>
                </a:solidFill>
                <a:latin typeface="+mj-lt"/>
                <a:ea typeface="+mj-ea"/>
                <a:cs typeface="+mj-cs"/>
              </a:defRPr>
            </a:lvl1pPr>
          </a:lstStyle>
          <a:p>
            <a:pPr algn="l"/>
            <a:r>
              <a:rPr lang="en-US" sz="3200">
                <a:latin typeface="Segoe UI Semilight" charset="0"/>
                <a:ea typeface="Segoe UI Semilight" charset="0"/>
                <a:cs typeface="Segoe UI Semilight" charset="0"/>
              </a:rPr>
              <a:t>The GDPR in the Manufacturing industry</a:t>
            </a:r>
          </a:p>
        </p:txBody>
      </p:sp>
    </p:spTree>
    <p:extLst>
      <p:ext uri="{BB962C8B-B14F-4D97-AF65-F5344CB8AC3E}">
        <p14:creationId xmlns:p14="http://schemas.microsoft.com/office/powerpoint/2010/main" val="3053518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9.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grpSp>
        <p:nvGrpSpPr>
          <p:cNvPr id="7" name="Group 6">
            <a:extLst>
              <a:ext uri="{FF2B5EF4-FFF2-40B4-BE49-F238E27FC236}">
                <a16:creationId xmlns:a16="http://schemas.microsoft.com/office/drawing/2014/main" id="{D93F0F27-6B90-4485-A3C5-1C1E05E189E8}"/>
              </a:ext>
            </a:extLst>
          </p:cNvPr>
          <p:cNvGrpSpPr/>
          <p:nvPr userDrawn="1"/>
        </p:nvGrpSpPr>
        <p:grpSpPr>
          <a:xfrm>
            <a:off x="436378" y="6431031"/>
            <a:ext cx="11326085" cy="95058"/>
            <a:chOff x="445128" y="6559056"/>
            <a:chExt cx="11553197" cy="96950"/>
          </a:xfrm>
        </p:grpSpPr>
        <p:sp>
          <p:nvSpPr>
            <p:cNvPr id="8" name="TextBox 7">
              <a:extLst>
                <a:ext uri="{FF2B5EF4-FFF2-40B4-BE49-F238E27FC236}">
                  <a16:creationId xmlns:a16="http://schemas.microsoft.com/office/drawing/2014/main" id="{AE9C5276-7B68-429C-9DA6-E4F27E0CA047}"/>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823159805"/>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7_Title &amp; Non-bulleted text">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2308C8BD-F422-4598-8FE6-88F121F99CEA}"/>
              </a:ext>
            </a:extLst>
          </p:cNvPr>
          <p:cNvSpPr>
            <a:spLocks noGrp="1"/>
          </p:cNvSpPr>
          <p:nvPr>
            <p:ph type="body" sz="quarter" idx="12"/>
          </p:nvPr>
        </p:nvSpPr>
        <p:spPr>
          <a:xfrm>
            <a:off x="0" y="3429000"/>
            <a:ext cx="12191999" cy="677108"/>
          </a:xfrm>
        </p:spPr>
        <p:txBody>
          <a:bodyPr vert="horz" wrap="square" lIns="0" tIns="182880" rIns="0" bIns="0" rtlCol="0" anchor="t">
            <a:spAutoFit/>
          </a:bodyPr>
          <a:lstStyle>
            <a:lvl1pPr algn="ctr">
              <a:defRPr lang="en-US" sz="3200" b="0" cap="none" spc="-50" dirty="0" smtClean="0">
                <a:ln w="3175">
                  <a:noFill/>
                </a:ln>
                <a:solidFill>
                  <a:schemeClr val="bg1"/>
                </a:solidFill>
                <a:effectLst/>
                <a:cs typeface="Segoe UI" pitchFamily="34" charset="0"/>
              </a:defRPr>
            </a:lvl1pPr>
          </a:lstStyle>
          <a:p>
            <a:pPr lvl="0">
              <a:spcBef>
                <a:spcPct val="0"/>
              </a:spcBef>
            </a:pPr>
            <a:r>
              <a:rPr lang="en-US"/>
              <a:t>Edit Master text styles</a:t>
            </a:r>
          </a:p>
        </p:txBody>
      </p:sp>
      <p:sp>
        <p:nvSpPr>
          <p:cNvPr id="4" name="Title 3">
            <a:extLst>
              <a:ext uri="{FF2B5EF4-FFF2-40B4-BE49-F238E27FC236}">
                <a16:creationId xmlns:a16="http://schemas.microsoft.com/office/drawing/2014/main" id="{D797DED7-E8E1-4416-B845-87350D561DB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9157404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40.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B14DD1-8435-4A5E-899A-3B61AC068090}"/>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8A13F820-1E0F-46AF-95C0-771F6C7162D2}"/>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FC4A58FE-7715-4B0C-8C2D-E6EBF74D0B76}"/>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C84B03FE-9382-46B1-AD01-6D979A6E39E4}"/>
              </a:ext>
            </a:extLst>
          </p:cNvPr>
          <p:cNvSpPr>
            <a:spLocks noGrp="1"/>
          </p:cNvSpPr>
          <p:nvPr>
            <p:ph type="ftr" sz="quarter" idx="11"/>
          </p:nvPr>
        </p:nvSpPr>
        <p:spPr/>
        <p:txBody>
          <a:bodyPr/>
          <a:lstStyle/>
          <a:p>
            <a:r>
              <a:rPr lang="en-GB"/>
              <a:t>@Techielass</a:t>
            </a:r>
          </a:p>
        </p:txBody>
      </p:sp>
      <p:sp>
        <p:nvSpPr>
          <p:cNvPr id="6" name="Slide Number Placeholder 5">
            <a:extLst>
              <a:ext uri="{FF2B5EF4-FFF2-40B4-BE49-F238E27FC236}">
                <a16:creationId xmlns:a16="http://schemas.microsoft.com/office/drawing/2014/main" id="{5AB7326F-50AF-4F23-8306-5A3B183D4CF6}"/>
              </a:ext>
            </a:extLst>
          </p:cNvPr>
          <p:cNvSpPr>
            <a:spLocks noGrp="1"/>
          </p:cNvSpPr>
          <p:nvPr>
            <p:ph type="sldNum" sz="quarter" idx="12"/>
          </p:nvPr>
        </p:nvSpPr>
        <p:spPr/>
        <p:txBody>
          <a:bodyPr/>
          <a:lstStyle/>
          <a:p>
            <a:fld id="{B11C1621-1274-4757-849D-4FB662A4A20B}" type="slidenum">
              <a:rPr lang="en-GB" smtClean="0"/>
              <a:t>‹#›</a:t>
            </a:fld>
            <a:endParaRPr lang="en-GB"/>
          </a:p>
        </p:txBody>
      </p:sp>
    </p:spTree>
    <p:extLst>
      <p:ext uri="{BB962C8B-B14F-4D97-AF65-F5344CB8AC3E}">
        <p14:creationId xmlns:p14="http://schemas.microsoft.com/office/powerpoint/2010/main" val="948018823"/>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userDrawn="1">
  <p:cSld name="Closing logo slide_color">
    <p:bg>
      <p:bgPr>
        <a:solidFill>
          <a:srgbClr val="0072C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2018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400397555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42.xml><?xml version="1.0" encoding="utf-8"?>
<p:sldLayout xmlns:a="http://schemas.openxmlformats.org/drawingml/2006/main" xmlns:r="http://schemas.openxmlformats.org/officeDocument/2006/relationships" xmlns:p="http://schemas.openxmlformats.org/presentationml/2006/main" userDrawn="1">
  <p:cSld name="2_Walkin (Global CISO Summit 2017)">
    <p:bg>
      <p:bgPr>
        <a:solidFill>
          <a:schemeClr val="tx1"/>
        </a:soli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srcRect l="45473" t="3" r="10092" b="-1"/>
          <a:stretch/>
        </p:blipFill>
        <p:spPr>
          <a:xfrm>
            <a:off x="6096000" y="0"/>
            <a:ext cx="6096000" cy="6858000"/>
          </a:xfrm>
          <a:prstGeom prst="rect">
            <a:avLst/>
          </a:prstGeom>
        </p:spPr>
      </p:pic>
      <p:sp>
        <p:nvSpPr>
          <p:cNvPr id="4" name="Rectangle 3"/>
          <p:cNvSpPr/>
          <p:nvPr userDrawn="1"/>
        </p:nvSpPr>
        <p:spPr bwMode="auto">
          <a:xfrm>
            <a:off x="6096000" y="0"/>
            <a:ext cx="6095999" cy="6858001"/>
          </a:xfrm>
          <a:prstGeom prst="rect">
            <a:avLst/>
          </a:prstGeom>
          <a:solidFill>
            <a:srgbClr val="0072C6">
              <a:alpha val="91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0" name="Text Box 3">
            <a:extLst>
              <a:ext uri="{FF2B5EF4-FFF2-40B4-BE49-F238E27FC236}">
                <a16:creationId xmlns:a16="http://schemas.microsoft.com/office/drawing/2014/main" id="{13D71EC4-68F9-41F2-A05D-095D8D58B363}"/>
              </a:ext>
            </a:extLst>
          </p:cNvPr>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a:solidFill>
                  <a:schemeClr val="bg1"/>
                </a:solidFill>
                <a:cs typeface="Segoe UI" pitchFamily="34" charset="0"/>
              </a:rPr>
              <a:t>© 2018 Microsoft Corporation. All rights reserved. </a:t>
            </a:r>
          </a:p>
        </p:txBody>
      </p:sp>
      <p:grpSp>
        <p:nvGrpSpPr>
          <p:cNvPr id="11" name="Group 10">
            <a:extLst>
              <a:ext uri="{FF2B5EF4-FFF2-40B4-BE49-F238E27FC236}">
                <a16:creationId xmlns:a16="http://schemas.microsoft.com/office/drawing/2014/main" id="{AD588F02-4C53-4A56-ABA6-259DD11FE745}"/>
              </a:ext>
            </a:extLst>
          </p:cNvPr>
          <p:cNvGrpSpPr>
            <a:grpSpLocks noChangeAspect="1"/>
          </p:cNvGrpSpPr>
          <p:nvPr userDrawn="1"/>
        </p:nvGrpSpPr>
        <p:grpSpPr bwMode="black">
          <a:xfrm>
            <a:off x="459102" y="470067"/>
            <a:ext cx="1419662" cy="304828"/>
            <a:chOff x="457200" y="1643393"/>
            <a:chExt cx="4492753" cy="964540"/>
          </a:xfrm>
        </p:grpSpPr>
        <p:pic>
          <p:nvPicPr>
            <p:cNvPr id="12" name="Picture 11">
              <a:extLst>
                <a:ext uri="{FF2B5EF4-FFF2-40B4-BE49-F238E27FC236}">
                  <a16:creationId xmlns:a16="http://schemas.microsoft.com/office/drawing/2014/main" id="{020F26F9-CF71-41F1-B218-0C40D1C5882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13" name="Freeform 12">
              <a:extLst>
                <a:ext uri="{FF2B5EF4-FFF2-40B4-BE49-F238E27FC236}">
                  <a16:creationId xmlns:a16="http://schemas.microsoft.com/office/drawing/2014/main" id="{1A0E3198-C9EF-44EF-A98E-AEA7F81F41AA}"/>
                </a:ext>
              </a:extLst>
            </p:cNvPr>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7800831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3211">
          <p15:clr>
            <a:srgbClr val="FBAE40"/>
          </p15:clr>
        </p15:guide>
        <p15:guide id="2" orient="horz" pos="2203">
          <p15:clr>
            <a:srgbClr val="FBAE40"/>
          </p15:clr>
        </p15:guide>
        <p15:guide id="3" orient="horz" pos="1051">
          <p15:clr>
            <a:srgbClr val="FBAE40"/>
          </p15:clr>
        </p15:guide>
      </p15:sldGuideLst>
    </p:ext>
  </p:extLst>
</p:sldLayout>
</file>

<file path=ppt/slideLayouts/slideLayout443.xml><?xml version="1.0" encoding="utf-8"?>
<p:sldLayout xmlns:a="http://schemas.openxmlformats.org/drawingml/2006/main" xmlns:r="http://schemas.openxmlformats.org/officeDocument/2006/relationships" xmlns:p="http://schemas.openxmlformats.org/presentationml/2006/main">
  <p:cSld name="Title_Subtitle">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294378"/>
            <a:ext cx="11655840" cy="806897"/>
          </a:xfrm>
        </p:spPr>
        <p:txBody>
          <a:bodyPr/>
          <a:lstStyle>
            <a:lvl1pPr marL="0" algn="l" defTabSz="896046" rtl="0" eaLnBrk="1" latinLnBrk="0" hangingPunct="1">
              <a:spcBef>
                <a:spcPct val="0"/>
              </a:spcBef>
              <a:buNone/>
              <a:defRPr lang="en-US" sz="4400" b="0" i="0" u="none" kern="1200" spc="-147" baseline="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095269707"/>
      </p:ext>
    </p:extLst>
  </p:cSld>
  <p:clrMapOvr>
    <a:masterClrMapping/>
  </p:clrMapOvr>
  <p:transition>
    <p:fade/>
  </p:transition>
</p:sldLayout>
</file>

<file path=ppt/slideLayouts/slideLayout444.xml><?xml version="1.0" encoding="utf-8"?>
<p:sldLayout xmlns:a="http://schemas.openxmlformats.org/drawingml/2006/main" xmlns:r="http://schemas.openxmlformats.org/officeDocument/2006/relationships" xmlns:p="http://schemas.openxmlformats.org/presentationml/2006/main" userDrawn="1">
  <p:cSld name="Blue sidebar">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3F308F6-277D-4907-8B84-469082083A5E}"/>
              </a:ext>
            </a:extLst>
          </p:cNvPr>
          <p:cNvSpPr/>
          <p:nvPr userDrawn="1"/>
        </p:nvSpPr>
        <p:spPr>
          <a:xfrm>
            <a:off x="0" y="0"/>
            <a:ext cx="5290457"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DD723EC-4AC1-42C1-8097-95B60B661E1A}"/>
              </a:ext>
            </a:extLst>
          </p:cNvPr>
          <p:cNvSpPr>
            <a:spLocks noGrp="1"/>
          </p:cNvSpPr>
          <p:nvPr>
            <p:ph type="title"/>
          </p:nvPr>
        </p:nvSpPr>
        <p:spPr>
          <a:xfrm>
            <a:off x="269241" y="289511"/>
            <a:ext cx="4770846" cy="1046440"/>
          </a:xfrm>
        </p:spPr>
        <p:txBody>
          <a:bodyPr vert="horz" wrap="square" lIns="146304" tIns="91440" rIns="146304" bIns="91440" rtlCol="0" anchor="t">
            <a:noAutofit/>
          </a:bodyPr>
          <a:lstStyle>
            <a:lvl1pPr>
              <a:defRPr lang="en-US" sz="2800" cap="all" spc="500">
                <a:solidFill>
                  <a:schemeClr val="bg1"/>
                </a:solidFill>
                <a:latin typeface="Segoe UI Semilight" charset="0"/>
                <a:cs typeface="Segoe UI Semilight" charset="0"/>
              </a:defRPr>
            </a:lvl1pPr>
          </a:lstStyle>
          <a:p>
            <a:pPr marL="0" lvl="0" defTabSz="914400">
              <a:lnSpc>
                <a:spcPct val="100000"/>
              </a:lnSpc>
            </a:pPr>
            <a:r>
              <a:rPr lang="en-US"/>
              <a:t>Click to edit Master title style</a:t>
            </a:r>
          </a:p>
        </p:txBody>
      </p:sp>
      <p:sp>
        <p:nvSpPr>
          <p:cNvPr id="6" name="Text Placeholder 5">
            <a:extLst>
              <a:ext uri="{FF2B5EF4-FFF2-40B4-BE49-F238E27FC236}">
                <a16:creationId xmlns:a16="http://schemas.microsoft.com/office/drawing/2014/main" id="{851E385E-C968-46B1-B908-12BCE9711189}"/>
              </a:ext>
            </a:extLst>
          </p:cNvPr>
          <p:cNvSpPr>
            <a:spLocks noGrp="1"/>
          </p:cNvSpPr>
          <p:nvPr>
            <p:ph type="body" sz="quarter" idx="10"/>
          </p:nvPr>
        </p:nvSpPr>
        <p:spPr>
          <a:xfrm>
            <a:off x="269241" y="1881188"/>
            <a:ext cx="4770845" cy="1212640"/>
          </a:xfrm>
        </p:spPr>
        <p:txBody>
          <a:bodyPr/>
          <a:lstStyle>
            <a:lvl1pPr marL="0" indent="0">
              <a:lnSpc>
                <a:spcPct val="100000"/>
              </a:lnSpc>
              <a:spcBef>
                <a:spcPts val="1400"/>
              </a:spcBef>
              <a:buFont typeface="Arial" panose="020B0604020202020204" pitchFamily="34" charset="0"/>
              <a:buNone/>
              <a:defRPr lang="en-US" sz="1400" kern="1200" spc="100" dirty="0" smtClean="0">
                <a:solidFill>
                  <a:schemeClr val="bg1"/>
                </a:solidFill>
                <a:latin typeface="Segoe UI Semilight" charset="0"/>
                <a:ea typeface="Segoe UI Semilight" charset="0"/>
                <a:cs typeface="Segoe UI Semilight" charset="0"/>
              </a:defRPr>
            </a:lvl1pPr>
            <a:lvl2pPr marL="336145" indent="0">
              <a:buFont typeface="Arial" panose="020B0604020202020204" pitchFamily="34" charset="0"/>
              <a:buNone/>
              <a:defRPr sz="1400">
                <a:solidFill>
                  <a:schemeClr val="bg1"/>
                </a:solidFill>
              </a:defRPr>
            </a:lvl2pPr>
            <a:lvl3pPr marL="560241" indent="0">
              <a:buFont typeface="Arial" panose="020B0604020202020204" pitchFamily="34" charset="0"/>
              <a:buNone/>
              <a:defRPr sz="1200">
                <a:solidFill>
                  <a:schemeClr val="bg1"/>
                </a:solidFill>
              </a:defRPr>
            </a:lvl3pPr>
            <a:lvl4pPr marL="784338" indent="0">
              <a:buFont typeface="Arial" panose="020B0604020202020204" pitchFamily="34" charset="0"/>
              <a:buNone/>
              <a:defRPr sz="1100">
                <a:solidFill>
                  <a:schemeClr val="bg1"/>
                </a:solidFill>
              </a:defRPr>
            </a:lvl4pPr>
            <a:lvl5pPr marL="1008434" indent="0">
              <a:buFont typeface="Arial" panose="020B0604020202020204" pitchFamily="34" charset="0"/>
              <a:buNone/>
              <a:defRPr sz="11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2190498"/>
      </p:ext>
    </p:extLst>
  </p:cSld>
  <p:clrMapOvr>
    <a:masterClrMapping/>
  </p:clrMapOvr>
  <p:transition>
    <p:fade/>
  </p:transition>
</p:sldLayout>
</file>

<file path=ppt/slideLayouts/slideLayout445.xml><?xml version="1.0" encoding="utf-8"?>
<p:sldLayout xmlns:a="http://schemas.openxmlformats.org/drawingml/2006/main" xmlns:r="http://schemas.openxmlformats.org/officeDocument/2006/relationships" xmlns:p="http://schemas.openxmlformats.org/presentationml/2006/main" userDrawn="1">
  <p:cSld name="Title blu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147DDA-8EE3-48B6-A3DB-10A2F1604C08}"/>
              </a:ext>
            </a:extLst>
          </p:cNvPr>
          <p:cNvSpPr>
            <a:spLocks noGrp="1"/>
          </p:cNvSpPr>
          <p:nvPr>
            <p:ph type="title"/>
          </p:nvPr>
        </p:nvSpPr>
        <p:spPr>
          <a:xfrm>
            <a:off x="269240" y="289511"/>
            <a:ext cx="11655840" cy="711975"/>
          </a:xfrm>
        </p:spPr>
        <p:txBody>
          <a:bodyPr/>
          <a:lstStyle>
            <a:lvl1pPr algn="ctr">
              <a:defRPr lang="en-US" sz="2800" b="0" kern="1200" cap="all" spc="400" baseline="0" dirty="0" smtClean="0">
                <a:ln w="3175">
                  <a:noFill/>
                </a:ln>
                <a:solidFill>
                  <a:srgbClr val="0078D7"/>
                </a:solidFill>
                <a:effectLst/>
                <a:latin typeface="Segoe UI Semilight" charset="0"/>
                <a:ea typeface="Segoe UI Semilight" charset="0"/>
                <a:cs typeface="Segoe UI Semilight" charset="0"/>
              </a:defRPr>
            </a:lvl1pPr>
          </a:lstStyle>
          <a:p>
            <a:r>
              <a:rPr lang="en-US"/>
              <a:t>Click to edit Master title style</a:t>
            </a:r>
          </a:p>
        </p:txBody>
      </p:sp>
    </p:spTree>
    <p:extLst>
      <p:ext uri="{BB962C8B-B14F-4D97-AF65-F5344CB8AC3E}">
        <p14:creationId xmlns:p14="http://schemas.microsoft.com/office/powerpoint/2010/main" val="1068370358"/>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3_Title &amp;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969FD7-5516-467C-853E-6DCFE6C96288}"/>
              </a:ext>
            </a:extLst>
          </p:cNvPr>
          <p:cNvSpPr>
            <a:spLocks noGrp="1"/>
          </p:cNvSpPr>
          <p:nvPr>
            <p:ph type="title"/>
          </p:nvPr>
        </p:nvSpPr>
        <p:spPr/>
        <p:txBody>
          <a:bodyPr/>
          <a:lstStyle/>
          <a:p>
            <a:r>
              <a:rPr lang="en-US"/>
              <a:t>Click to edit Master title style</a:t>
            </a:r>
          </a:p>
        </p:txBody>
      </p:sp>
      <p:sp>
        <p:nvSpPr>
          <p:cNvPr id="6" name="Content Placeholder 5">
            <a:extLst>
              <a:ext uri="{FF2B5EF4-FFF2-40B4-BE49-F238E27FC236}">
                <a16:creationId xmlns:a16="http://schemas.microsoft.com/office/drawing/2014/main" id="{CF1972A9-8B79-4057-BDFD-9B5AAF5EB153}"/>
              </a:ext>
            </a:extLst>
          </p:cNvPr>
          <p:cNvSpPr>
            <a:spLocks noGrp="1"/>
          </p:cNvSpPr>
          <p:nvPr>
            <p:ph sz="quarter" idx="11"/>
          </p:nvPr>
        </p:nvSpPr>
        <p:spPr>
          <a:xfrm>
            <a:off x="6096000" y="1658938"/>
            <a:ext cx="5510783" cy="1708160"/>
          </a:xfrm>
        </p:spPr>
        <p:txBody>
          <a:bodyPr/>
          <a:lstStyle>
            <a:lvl1pPr>
              <a:defRPr sz="2000" b="1">
                <a:solidFill>
                  <a:schemeClr val="accent1"/>
                </a:solidFill>
                <a:latin typeface="+mj-lt"/>
                <a:cs typeface="Segoe UI" panose="020B0502040204020203" pitchFamily="34" charset="0"/>
              </a:defRPr>
            </a:lvl1pPr>
            <a:lvl2pPr>
              <a:spcBef>
                <a:spcPts val="600"/>
              </a:spcBef>
              <a:defRPr sz="1800"/>
            </a:lvl2pPr>
            <a:lvl3pPr>
              <a:spcBef>
                <a:spcPts val="600"/>
              </a:spcBef>
              <a:defRPr sz="1400"/>
            </a:lvl3pPr>
            <a:lvl4pPr>
              <a:spcBef>
                <a:spcPts val="600"/>
              </a:spcBef>
              <a:defRPr sz="1200"/>
            </a:lvl4pPr>
            <a:lvl5pPr>
              <a:spcBef>
                <a:spcPts val="600"/>
              </a:spcBef>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6143106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3_Title and Content">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584200" y="1435497"/>
            <a:ext cx="4809836"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D34A7BD4-0E6F-4CA6-93BA-6BC4845AC139}"/>
              </a:ext>
            </a:extLst>
          </p:cNvPr>
          <p:cNvSpPr>
            <a:spLocks noGrp="1"/>
          </p:cNvSpPr>
          <p:nvPr>
            <p:ph type="title"/>
          </p:nvPr>
        </p:nvSpPr>
        <p:spPr>
          <a:xfrm>
            <a:off x="584200" y="457200"/>
            <a:ext cx="4809836" cy="492443"/>
          </a:xfrm>
        </p:spPr>
        <p:txBody>
          <a:bodyPr/>
          <a:lstStyle>
            <a:lvl1pPr algn="l">
              <a:defRPr/>
            </a:lvl1pPr>
          </a:lstStyle>
          <a:p>
            <a:r>
              <a:rPr lang="en-US"/>
              <a:t>Click to edit Master title style</a:t>
            </a:r>
          </a:p>
        </p:txBody>
      </p:sp>
    </p:spTree>
    <p:extLst>
      <p:ext uri="{BB962C8B-B14F-4D97-AF65-F5344CB8AC3E}">
        <p14:creationId xmlns:p14="http://schemas.microsoft.com/office/powerpoint/2010/main" val="164966766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727728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1_Title &amp;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969FD7-5516-467C-853E-6DCFE6C96288}"/>
              </a:ext>
            </a:extLst>
          </p:cNvPr>
          <p:cNvSpPr>
            <a:spLocks noGrp="1"/>
          </p:cNvSpPr>
          <p:nvPr>
            <p:ph type="title"/>
          </p:nvPr>
        </p:nvSpPr>
        <p:spPr/>
        <p:txBody>
          <a:bodyPr/>
          <a:lstStyle/>
          <a:p>
            <a:r>
              <a:rPr lang="en-US"/>
              <a:t>Click to edit Master title style</a:t>
            </a:r>
          </a:p>
        </p:txBody>
      </p:sp>
      <p:sp>
        <p:nvSpPr>
          <p:cNvPr id="6" name="Content Placeholder 5">
            <a:extLst>
              <a:ext uri="{FF2B5EF4-FFF2-40B4-BE49-F238E27FC236}">
                <a16:creationId xmlns:a16="http://schemas.microsoft.com/office/drawing/2014/main" id="{CF1972A9-8B79-4057-BDFD-9B5AAF5EB153}"/>
              </a:ext>
            </a:extLst>
          </p:cNvPr>
          <p:cNvSpPr>
            <a:spLocks noGrp="1"/>
          </p:cNvSpPr>
          <p:nvPr>
            <p:ph sz="quarter" idx="11"/>
          </p:nvPr>
        </p:nvSpPr>
        <p:spPr>
          <a:xfrm>
            <a:off x="6096000" y="1658938"/>
            <a:ext cx="5510783" cy="1572738"/>
          </a:xfrm>
        </p:spPr>
        <p:txBody>
          <a:bodyPr/>
          <a:lstStyle>
            <a:lvl1pPr>
              <a:defRPr sz="2000" b="1">
                <a:solidFill>
                  <a:schemeClr val="accent1"/>
                </a:solidFill>
                <a:latin typeface="+mj-lt"/>
                <a:cs typeface="Segoe UI" panose="020B0502040204020203" pitchFamily="34" charset="0"/>
              </a:defRPr>
            </a:lvl1pPr>
            <a:lvl2pPr>
              <a:defRPr sz="1800"/>
            </a:lvl2pPr>
            <a:lvl3pPr>
              <a:defRPr sz="14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5">
            <a:extLst>
              <a:ext uri="{FF2B5EF4-FFF2-40B4-BE49-F238E27FC236}">
                <a16:creationId xmlns:a16="http://schemas.microsoft.com/office/drawing/2014/main" id="{3C860714-8AEB-4A49-AB42-C6E9A0939895}"/>
              </a:ext>
            </a:extLst>
          </p:cNvPr>
          <p:cNvSpPr>
            <a:spLocks noGrp="1"/>
          </p:cNvSpPr>
          <p:nvPr>
            <p:ph sz="quarter" idx="12"/>
          </p:nvPr>
        </p:nvSpPr>
        <p:spPr>
          <a:xfrm>
            <a:off x="6096000" y="4015639"/>
            <a:ext cx="5510783" cy="1572738"/>
          </a:xfrm>
        </p:spPr>
        <p:txBody>
          <a:bodyPr/>
          <a:lstStyle>
            <a:lvl1pPr>
              <a:defRPr sz="2000" b="1">
                <a:solidFill>
                  <a:schemeClr val="accent1"/>
                </a:solidFill>
                <a:latin typeface="+mj-lt"/>
                <a:cs typeface="Segoe UI" panose="020B0502040204020203" pitchFamily="34" charset="0"/>
              </a:defRPr>
            </a:lvl1pPr>
            <a:lvl2pPr>
              <a:defRPr sz="1800"/>
            </a:lvl2pPr>
            <a:lvl3pPr>
              <a:defRPr sz="14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3469962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2_Title &amp;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969FD7-5516-467C-853E-6DCFE6C96288}"/>
              </a:ext>
            </a:extLst>
          </p:cNvPr>
          <p:cNvSpPr>
            <a:spLocks noGrp="1"/>
          </p:cNvSpPr>
          <p:nvPr>
            <p:ph type="title"/>
          </p:nvPr>
        </p:nvSpPr>
        <p:spPr>
          <a:xfrm>
            <a:off x="585217" y="2936557"/>
            <a:ext cx="3649900" cy="984885"/>
          </a:xfrm>
        </p:spPr>
        <p:txBody>
          <a:bodyPr anchor="ctr"/>
          <a:lstStyle>
            <a:lvl1pPr algn="l">
              <a:defRPr/>
            </a:lvl1pPr>
          </a:lstStyle>
          <a:p>
            <a:r>
              <a:rPr lang="en-US"/>
              <a:t>Click to edit Master title style</a:t>
            </a:r>
          </a:p>
        </p:txBody>
      </p:sp>
      <p:sp>
        <p:nvSpPr>
          <p:cNvPr id="6" name="Content Placeholder 5">
            <a:extLst>
              <a:ext uri="{FF2B5EF4-FFF2-40B4-BE49-F238E27FC236}">
                <a16:creationId xmlns:a16="http://schemas.microsoft.com/office/drawing/2014/main" id="{CF1972A9-8B79-4057-BDFD-9B5AAF5EB153}"/>
              </a:ext>
            </a:extLst>
          </p:cNvPr>
          <p:cNvSpPr>
            <a:spLocks noGrp="1"/>
          </p:cNvSpPr>
          <p:nvPr>
            <p:ph sz="quarter" idx="11"/>
          </p:nvPr>
        </p:nvSpPr>
        <p:spPr>
          <a:xfrm>
            <a:off x="6096000" y="973138"/>
            <a:ext cx="5510783" cy="1572738"/>
          </a:xfrm>
        </p:spPr>
        <p:txBody>
          <a:bodyPr/>
          <a:lstStyle>
            <a:lvl1pPr>
              <a:defRPr sz="2000" b="1">
                <a:solidFill>
                  <a:schemeClr val="accent1"/>
                </a:solidFill>
                <a:latin typeface="+mj-lt"/>
                <a:cs typeface="Segoe UI" panose="020B0502040204020203" pitchFamily="34" charset="0"/>
              </a:defRPr>
            </a:lvl1pPr>
            <a:lvl2pPr>
              <a:defRPr sz="1800"/>
            </a:lvl2pPr>
            <a:lvl3pPr>
              <a:defRPr sz="14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5">
            <a:extLst>
              <a:ext uri="{FF2B5EF4-FFF2-40B4-BE49-F238E27FC236}">
                <a16:creationId xmlns:a16="http://schemas.microsoft.com/office/drawing/2014/main" id="{3C860714-8AEB-4A49-AB42-C6E9A0939895}"/>
              </a:ext>
            </a:extLst>
          </p:cNvPr>
          <p:cNvSpPr>
            <a:spLocks noGrp="1"/>
          </p:cNvSpPr>
          <p:nvPr>
            <p:ph sz="quarter" idx="12"/>
          </p:nvPr>
        </p:nvSpPr>
        <p:spPr>
          <a:xfrm>
            <a:off x="6096000" y="2893069"/>
            <a:ext cx="5510783" cy="1572738"/>
          </a:xfrm>
        </p:spPr>
        <p:txBody>
          <a:bodyPr/>
          <a:lstStyle>
            <a:lvl1pPr>
              <a:defRPr sz="2000" b="1">
                <a:solidFill>
                  <a:schemeClr val="accent1"/>
                </a:solidFill>
                <a:latin typeface="+mj-lt"/>
                <a:cs typeface="Segoe UI" panose="020B0502040204020203" pitchFamily="34" charset="0"/>
              </a:defRPr>
            </a:lvl1pPr>
            <a:lvl2pPr>
              <a:defRPr sz="1800"/>
            </a:lvl2pPr>
            <a:lvl3pPr>
              <a:defRPr sz="14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5">
            <a:extLst>
              <a:ext uri="{FF2B5EF4-FFF2-40B4-BE49-F238E27FC236}">
                <a16:creationId xmlns:a16="http://schemas.microsoft.com/office/drawing/2014/main" id="{87EA14B3-BB3C-4DCD-85F0-EC3046036DC8}"/>
              </a:ext>
            </a:extLst>
          </p:cNvPr>
          <p:cNvSpPr>
            <a:spLocks noGrp="1"/>
          </p:cNvSpPr>
          <p:nvPr>
            <p:ph sz="quarter" idx="13"/>
          </p:nvPr>
        </p:nvSpPr>
        <p:spPr>
          <a:xfrm>
            <a:off x="6096000" y="4813001"/>
            <a:ext cx="5510783" cy="1572738"/>
          </a:xfrm>
        </p:spPr>
        <p:txBody>
          <a:bodyPr/>
          <a:lstStyle>
            <a:lvl1pPr>
              <a:defRPr sz="2000" b="1">
                <a:solidFill>
                  <a:schemeClr val="accent1"/>
                </a:solidFill>
                <a:latin typeface="+mj-lt"/>
                <a:cs typeface="Segoe UI" panose="020B0502040204020203" pitchFamily="34" charset="0"/>
              </a:defRPr>
            </a:lvl1pPr>
            <a:lvl2pPr>
              <a:defRPr sz="1800"/>
            </a:lvl2pPr>
            <a:lvl3pPr>
              <a:defRPr sz="14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CCCF7950-0865-4B1B-8E24-C2AC526D0891}"/>
              </a:ext>
            </a:extLst>
          </p:cNvPr>
          <p:cNvCxnSpPr/>
          <p:nvPr/>
        </p:nvCxnSpPr>
        <p:spPr>
          <a:xfrm>
            <a:off x="6143925" y="4527065"/>
            <a:ext cx="5387873" cy="0"/>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9465D22C-C539-42D4-9921-9AE399997146}"/>
              </a:ext>
            </a:extLst>
          </p:cNvPr>
          <p:cNvCxnSpPr/>
          <p:nvPr/>
        </p:nvCxnSpPr>
        <p:spPr>
          <a:xfrm>
            <a:off x="6143925" y="2607134"/>
            <a:ext cx="5387873" cy="0"/>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628003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2160">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amp; Non-bulleted text">
    <p:bg>
      <p:bgRef idx="1001">
        <a:schemeClr val="bg1"/>
      </p:bgRef>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586390" y="457200"/>
            <a:ext cx="11018520" cy="553998"/>
          </a:xfrm>
          <a:prstGeom prst="rect">
            <a:avLst/>
          </a:prstGeom>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7539977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4_Title &amp; Non-bulleted text">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CF1972A9-8B79-4057-BDFD-9B5AAF5EB153}"/>
              </a:ext>
            </a:extLst>
          </p:cNvPr>
          <p:cNvSpPr>
            <a:spLocks noGrp="1"/>
          </p:cNvSpPr>
          <p:nvPr>
            <p:ph sz="quarter" idx="11"/>
          </p:nvPr>
        </p:nvSpPr>
        <p:spPr>
          <a:xfrm>
            <a:off x="6096000" y="600998"/>
            <a:ext cx="5510783" cy="1572738"/>
          </a:xfrm>
        </p:spPr>
        <p:txBody>
          <a:bodyPr/>
          <a:lstStyle>
            <a:lvl1pPr>
              <a:defRPr sz="2000" b="1">
                <a:solidFill>
                  <a:schemeClr val="accent1"/>
                </a:solidFill>
                <a:latin typeface="+mj-lt"/>
                <a:cs typeface="Segoe UI" panose="020B0502040204020203" pitchFamily="34" charset="0"/>
              </a:defRPr>
            </a:lvl1pPr>
            <a:lvl2pPr>
              <a:defRPr sz="1800"/>
            </a:lvl2pPr>
            <a:lvl3pPr>
              <a:defRPr sz="14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5">
            <a:extLst>
              <a:ext uri="{FF2B5EF4-FFF2-40B4-BE49-F238E27FC236}">
                <a16:creationId xmlns:a16="http://schemas.microsoft.com/office/drawing/2014/main" id="{3C860714-8AEB-4A49-AB42-C6E9A0939895}"/>
              </a:ext>
            </a:extLst>
          </p:cNvPr>
          <p:cNvSpPr>
            <a:spLocks noGrp="1"/>
          </p:cNvSpPr>
          <p:nvPr>
            <p:ph sz="quarter" idx="12"/>
          </p:nvPr>
        </p:nvSpPr>
        <p:spPr>
          <a:xfrm>
            <a:off x="6096000" y="2893069"/>
            <a:ext cx="5510783" cy="1572738"/>
          </a:xfrm>
        </p:spPr>
        <p:txBody>
          <a:bodyPr/>
          <a:lstStyle>
            <a:lvl1pPr>
              <a:defRPr sz="2000" b="1">
                <a:solidFill>
                  <a:schemeClr val="accent1"/>
                </a:solidFill>
                <a:latin typeface="+mj-lt"/>
                <a:cs typeface="Segoe UI" panose="020B0502040204020203" pitchFamily="34" charset="0"/>
              </a:defRPr>
            </a:lvl1pPr>
            <a:lvl2pPr>
              <a:defRPr sz="1800"/>
            </a:lvl2pPr>
            <a:lvl3pPr>
              <a:defRPr sz="14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5">
            <a:extLst>
              <a:ext uri="{FF2B5EF4-FFF2-40B4-BE49-F238E27FC236}">
                <a16:creationId xmlns:a16="http://schemas.microsoft.com/office/drawing/2014/main" id="{87EA14B3-BB3C-4DCD-85F0-EC3046036DC8}"/>
              </a:ext>
            </a:extLst>
          </p:cNvPr>
          <p:cNvSpPr>
            <a:spLocks noGrp="1"/>
          </p:cNvSpPr>
          <p:nvPr>
            <p:ph sz="quarter" idx="13"/>
          </p:nvPr>
        </p:nvSpPr>
        <p:spPr>
          <a:xfrm>
            <a:off x="6096000" y="4813001"/>
            <a:ext cx="5510783" cy="1572738"/>
          </a:xfrm>
        </p:spPr>
        <p:txBody>
          <a:bodyPr/>
          <a:lstStyle>
            <a:lvl1pPr>
              <a:defRPr sz="2000" b="1">
                <a:solidFill>
                  <a:schemeClr val="accent1"/>
                </a:solidFill>
                <a:latin typeface="+mj-lt"/>
                <a:cs typeface="Segoe UI" panose="020B0502040204020203" pitchFamily="34" charset="0"/>
              </a:defRPr>
            </a:lvl1pPr>
            <a:lvl2pPr>
              <a:defRPr sz="1800"/>
            </a:lvl2pPr>
            <a:lvl3pPr>
              <a:defRPr sz="14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CCCF7950-0865-4B1B-8E24-C2AC526D0891}"/>
              </a:ext>
            </a:extLst>
          </p:cNvPr>
          <p:cNvCxnSpPr/>
          <p:nvPr/>
        </p:nvCxnSpPr>
        <p:spPr>
          <a:xfrm>
            <a:off x="6143925" y="4527065"/>
            <a:ext cx="5387873" cy="0"/>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9465D22C-C539-42D4-9921-9AE399997146}"/>
              </a:ext>
            </a:extLst>
          </p:cNvPr>
          <p:cNvCxnSpPr/>
          <p:nvPr/>
        </p:nvCxnSpPr>
        <p:spPr>
          <a:xfrm>
            <a:off x="6143925" y="2607134"/>
            <a:ext cx="5387873" cy="0"/>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360ED93-0873-4177-A2E4-BB2E79B3AED0}"/>
              </a:ext>
            </a:extLst>
          </p:cNvPr>
          <p:cNvSpPr/>
          <p:nvPr/>
        </p:nvSpPr>
        <p:spPr bwMode="auto">
          <a:xfrm>
            <a:off x="0" y="0"/>
            <a:ext cx="5656521" cy="685799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10288856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2160">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6623408" y="457200"/>
            <a:ext cx="5236350" cy="492443"/>
          </a:xfrm>
        </p:spPr>
        <p:txBody>
          <a:bodyPr/>
          <a:lstStyle>
            <a:lvl1pPr algn="l">
              <a:defRPr/>
            </a:lvl1pPr>
          </a:lstStyle>
          <a:p>
            <a:r>
              <a:rPr lang="en-US"/>
              <a:t>Click to edit Master title style</a:t>
            </a:r>
          </a:p>
        </p:txBody>
      </p:sp>
      <p:sp>
        <p:nvSpPr>
          <p:cNvPr id="3" name="Text Placeholder 2"/>
          <p:cNvSpPr>
            <a:spLocks noGrp="1"/>
          </p:cNvSpPr>
          <p:nvPr>
            <p:ph type="body" sz="quarter" idx="10"/>
          </p:nvPr>
        </p:nvSpPr>
        <p:spPr>
          <a:xfrm>
            <a:off x="6609770" y="2019300"/>
            <a:ext cx="4999618" cy="1551194"/>
          </a:xfrm>
        </p:spPr>
        <p:txBody>
          <a:bodyPr/>
          <a:lstStyle>
            <a:lvl1pPr>
              <a:defRPr sz="2400">
                <a:latin typeface="+mj-lt"/>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2204971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7_Blank">
    <p:bg>
      <p:bgPr>
        <a:solidFill>
          <a:schemeClr val="bg1"/>
        </a:solidFill>
        <a:effectLst/>
      </p:bgPr>
    </p:bg>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E5CDA3AC-C21A-4640-856C-26C16F278717}"/>
              </a:ext>
            </a:extLst>
          </p:cNvPr>
          <p:cNvSpPr>
            <a:spLocks noGrp="1"/>
          </p:cNvSpPr>
          <p:nvPr>
            <p:ph type="pic" sz="quarter" idx="10"/>
          </p:nvPr>
        </p:nvSpPr>
        <p:spPr>
          <a:xfrm>
            <a:off x="0" y="-1"/>
            <a:ext cx="12192000" cy="3930977"/>
          </a:xfrm>
        </p:spPr>
        <p:txBody>
          <a:bodyPr/>
          <a:lstStyle/>
          <a:p>
            <a:r>
              <a:rPr lang="en-US"/>
              <a:t>Click icon to add picture</a:t>
            </a:r>
          </a:p>
        </p:txBody>
      </p:sp>
      <p:sp>
        <p:nvSpPr>
          <p:cNvPr id="2" name="Title 1">
            <a:extLst>
              <a:ext uri="{FF2B5EF4-FFF2-40B4-BE49-F238E27FC236}">
                <a16:creationId xmlns:a16="http://schemas.microsoft.com/office/drawing/2014/main" id="{DB5A60A9-CA27-4027-BDED-817D9A7408A4}"/>
              </a:ext>
            </a:extLst>
          </p:cNvPr>
          <p:cNvSpPr>
            <a:spLocks noGrp="1"/>
          </p:cNvSpPr>
          <p:nvPr>
            <p:ph type="title"/>
          </p:nvPr>
        </p:nvSpPr>
        <p:spPr>
          <a:xfrm>
            <a:off x="289564" y="5776595"/>
            <a:ext cx="11570194" cy="492443"/>
          </a:xfrm>
        </p:spPr>
        <p:txBody>
          <a:bodyPr/>
          <a:lstStyle/>
          <a:p>
            <a:r>
              <a:rPr lang="en-US"/>
              <a:t>Click to edit Master title style</a:t>
            </a:r>
          </a:p>
        </p:txBody>
      </p:sp>
      <p:sp>
        <p:nvSpPr>
          <p:cNvPr id="7" name="Text Placeholder 6">
            <a:extLst>
              <a:ext uri="{FF2B5EF4-FFF2-40B4-BE49-F238E27FC236}">
                <a16:creationId xmlns:a16="http://schemas.microsoft.com/office/drawing/2014/main" id="{3BAEFC68-C533-4B84-9098-4ADCB0BAD518}"/>
              </a:ext>
            </a:extLst>
          </p:cNvPr>
          <p:cNvSpPr>
            <a:spLocks noGrp="1"/>
          </p:cNvSpPr>
          <p:nvPr>
            <p:ph type="body" sz="quarter" idx="11"/>
          </p:nvPr>
        </p:nvSpPr>
        <p:spPr>
          <a:xfrm>
            <a:off x="664814" y="4628562"/>
            <a:ext cx="2468880" cy="911019"/>
          </a:xfrm>
        </p:spPr>
        <p:txBody>
          <a:bodyPr/>
          <a:lstStyle>
            <a:lvl1pPr algn="ctr">
              <a:defRPr sz="2000">
                <a:solidFill>
                  <a:schemeClr val="accent1"/>
                </a:solidFill>
              </a:defRPr>
            </a:lvl1pPr>
            <a:lvl2pPr algn="ctr">
              <a:defRPr sz="1600"/>
            </a:lvl2pPr>
            <a:lvl3pPr algn="ctr">
              <a:defRPr sz="1200"/>
            </a:lvl3pPr>
            <a:lvl4pPr algn="ctr">
              <a:defRPr sz="1100"/>
            </a:lvl4pPr>
            <a:lvl5pPr algn="ctr">
              <a:defRPr sz="1100"/>
            </a:lvl5pPr>
          </a:lstStyle>
          <a:p>
            <a:pPr lvl="0"/>
            <a:r>
              <a:rPr lang="en-US"/>
              <a:t>Edit Master text styles</a:t>
            </a:r>
          </a:p>
          <a:p>
            <a:pPr lvl="1"/>
            <a:r>
              <a:rPr lang="en-US"/>
              <a:t>Second level</a:t>
            </a:r>
          </a:p>
        </p:txBody>
      </p:sp>
      <p:sp>
        <p:nvSpPr>
          <p:cNvPr id="8" name="Text Placeholder 6">
            <a:extLst>
              <a:ext uri="{FF2B5EF4-FFF2-40B4-BE49-F238E27FC236}">
                <a16:creationId xmlns:a16="http://schemas.microsoft.com/office/drawing/2014/main" id="{92327D26-B10D-4460-BD32-A224B42971BD}"/>
              </a:ext>
            </a:extLst>
          </p:cNvPr>
          <p:cNvSpPr>
            <a:spLocks noGrp="1"/>
          </p:cNvSpPr>
          <p:nvPr>
            <p:ph type="body" sz="quarter" idx="12"/>
          </p:nvPr>
        </p:nvSpPr>
        <p:spPr>
          <a:xfrm>
            <a:off x="3512041" y="4628562"/>
            <a:ext cx="2468880" cy="911019"/>
          </a:xfrm>
        </p:spPr>
        <p:txBody>
          <a:bodyPr/>
          <a:lstStyle>
            <a:lvl1pPr algn="ctr">
              <a:defRPr sz="2000">
                <a:solidFill>
                  <a:schemeClr val="accent1"/>
                </a:solidFill>
              </a:defRPr>
            </a:lvl1pPr>
            <a:lvl2pPr algn="ctr">
              <a:defRPr sz="1600"/>
            </a:lvl2pPr>
            <a:lvl3pPr algn="ctr">
              <a:defRPr sz="1200"/>
            </a:lvl3pPr>
            <a:lvl4pPr algn="ctr">
              <a:defRPr sz="1100"/>
            </a:lvl4pPr>
            <a:lvl5pPr algn="ctr">
              <a:defRPr sz="1100"/>
            </a:lvl5pPr>
          </a:lstStyle>
          <a:p>
            <a:pPr lvl="0"/>
            <a:r>
              <a:rPr lang="en-US"/>
              <a:t>Edit Master text styles</a:t>
            </a:r>
          </a:p>
          <a:p>
            <a:pPr lvl="1"/>
            <a:r>
              <a:rPr lang="en-US"/>
              <a:t>Second level</a:t>
            </a:r>
          </a:p>
        </p:txBody>
      </p:sp>
      <p:sp>
        <p:nvSpPr>
          <p:cNvPr id="9" name="Text Placeholder 6">
            <a:extLst>
              <a:ext uri="{FF2B5EF4-FFF2-40B4-BE49-F238E27FC236}">
                <a16:creationId xmlns:a16="http://schemas.microsoft.com/office/drawing/2014/main" id="{6D06F671-6035-436B-BDD4-81D21193FFF8}"/>
              </a:ext>
            </a:extLst>
          </p:cNvPr>
          <p:cNvSpPr>
            <a:spLocks noGrp="1"/>
          </p:cNvSpPr>
          <p:nvPr>
            <p:ph type="body" sz="quarter" idx="13"/>
          </p:nvPr>
        </p:nvSpPr>
        <p:spPr>
          <a:xfrm>
            <a:off x="6359268" y="4628562"/>
            <a:ext cx="2468880" cy="911019"/>
          </a:xfrm>
        </p:spPr>
        <p:txBody>
          <a:bodyPr/>
          <a:lstStyle>
            <a:lvl1pPr algn="ctr">
              <a:defRPr sz="2000">
                <a:solidFill>
                  <a:schemeClr val="accent1"/>
                </a:solidFill>
              </a:defRPr>
            </a:lvl1pPr>
            <a:lvl2pPr algn="ctr">
              <a:defRPr sz="1600"/>
            </a:lvl2pPr>
            <a:lvl3pPr algn="ctr">
              <a:defRPr sz="1200"/>
            </a:lvl3pPr>
            <a:lvl4pPr algn="ctr">
              <a:defRPr sz="1100"/>
            </a:lvl4pPr>
            <a:lvl5pPr algn="ctr">
              <a:defRPr sz="1100"/>
            </a:lvl5pPr>
          </a:lstStyle>
          <a:p>
            <a:pPr lvl="0"/>
            <a:r>
              <a:rPr lang="en-US"/>
              <a:t>Edit Master text styles</a:t>
            </a:r>
          </a:p>
          <a:p>
            <a:pPr lvl="1"/>
            <a:r>
              <a:rPr lang="en-US"/>
              <a:t>Second level</a:t>
            </a:r>
          </a:p>
        </p:txBody>
      </p:sp>
      <p:sp>
        <p:nvSpPr>
          <p:cNvPr id="10" name="Text Placeholder 6">
            <a:extLst>
              <a:ext uri="{FF2B5EF4-FFF2-40B4-BE49-F238E27FC236}">
                <a16:creationId xmlns:a16="http://schemas.microsoft.com/office/drawing/2014/main" id="{9C5632B2-7C67-4DE6-90C5-270E6D8B438C}"/>
              </a:ext>
            </a:extLst>
          </p:cNvPr>
          <p:cNvSpPr>
            <a:spLocks noGrp="1"/>
          </p:cNvSpPr>
          <p:nvPr>
            <p:ph type="body" sz="quarter" idx="14"/>
          </p:nvPr>
        </p:nvSpPr>
        <p:spPr>
          <a:xfrm>
            <a:off x="9206496" y="4628562"/>
            <a:ext cx="2468880" cy="615553"/>
          </a:xfrm>
        </p:spPr>
        <p:txBody>
          <a:bodyPr/>
          <a:lstStyle>
            <a:lvl1pPr algn="ctr">
              <a:defRPr sz="2000">
                <a:solidFill>
                  <a:schemeClr val="accent1"/>
                </a:solidFill>
              </a:defRPr>
            </a:lvl1pPr>
            <a:lvl2pPr algn="ctr">
              <a:defRPr sz="1600"/>
            </a:lvl2pPr>
            <a:lvl3pPr algn="ctr">
              <a:defRPr sz="1200"/>
            </a:lvl3pPr>
            <a:lvl4pPr algn="ctr">
              <a:defRPr sz="1100"/>
            </a:lvl4pPr>
            <a:lvl5pPr algn="ctr">
              <a:defRPr sz="1100"/>
            </a:lvl5pPr>
          </a:lstStyle>
          <a:p>
            <a:pPr lvl="0"/>
            <a:r>
              <a:rPr lang="en-US"/>
              <a:t>Edit Master text styles</a:t>
            </a:r>
          </a:p>
        </p:txBody>
      </p:sp>
    </p:spTree>
    <p:extLst>
      <p:ext uri="{BB962C8B-B14F-4D97-AF65-F5344CB8AC3E}">
        <p14:creationId xmlns:p14="http://schemas.microsoft.com/office/powerpoint/2010/main" val="231172976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cSld name="4_Blank">
    <p:bg>
      <p:bgPr>
        <a:solidFill>
          <a:schemeClr val="bg1"/>
        </a:solidFill>
        <a:effectLst/>
      </p:bgPr>
    </p:bg>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E5CDA3AC-C21A-4640-856C-26C16F278717}"/>
              </a:ext>
            </a:extLst>
          </p:cNvPr>
          <p:cNvSpPr>
            <a:spLocks noGrp="1"/>
          </p:cNvSpPr>
          <p:nvPr>
            <p:ph type="pic" sz="quarter" idx="10"/>
          </p:nvPr>
        </p:nvSpPr>
        <p:spPr>
          <a:xfrm>
            <a:off x="0" y="-1"/>
            <a:ext cx="12192000" cy="3176834"/>
          </a:xfrm>
        </p:spPr>
        <p:txBody>
          <a:bodyPr/>
          <a:lstStyle/>
          <a:p>
            <a:r>
              <a:rPr lang="en-US"/>
              <a:t>Click icon to add picture</a:t>
            </a:r>
          </a:p>
        </p:txBody>
      </p:sp>
      <p:sp>
        <p:nvSpPr>
          <p:cNvPr id="2" name="Title 1">
            <a:extLst>
              <a:ext uri="{FF2B5EF4-FFF2-40B4-BE49-F238E27FC236}">
                <a16:creationId xmlns:a16="http://schemas.microsoft.com/office/drawing/2014/main" id="{DB5A60A9-CA27-4027-BDED-817D9A7408A4}"/>
              </a:ext>
            </a:extLst>
          </p:cNvPr>
          <p:cNvSpPr>
            <a:spLocks noGrp="1"/>
          </p:cNvSpPr>
          <p:nvPr>
            <p:ph type="title"/>
          </p:nvPr>
        </p:nvSpPr>
        <p:spPr>
          <a:xfrm>
            <a:off x="289564" y="5776595"/>
            <a:ext cx="11570194" cy="492443"/>
          </a:xfrm>
        </p:spPr>
        <p:txBody>
          <a:bodyPr/>
          <a:lstStyle/>
          <a:p>
            <a:r>
              <a:rPr lang="en-US"/>
              <a:t>Click to edit Master title style</a:t>
            </a:r>
          </a:p>
        </p:txBody>
      </p:sp>
      <p:sp>
        <p:nvSpPr>
          <p:cNvPr id="7" name="Text Placeholder 6">
            <a:extLst>
              <a:ext uri="{FF2B5EF4-FFF2-40B4-BE49-F238E27FC236}">
                <a16:creationId xmlns:a16="http://schemas.microsoft.com/office/drawing/2014/main" id="{3BAEFC68-C533-4B84-9098-4ADCB0BAD518}"/>
              </a:ext>
            </a:extLst>
          </p:cNvPr>
          <p:cNvSpPr>
            <a:spLocks noGrp="1"/>
          </p:cNvSpPr>
          <p:nvPr>
            <p:ph type="body" sz="quarter" idx="11"/>
          </p:nvPr>
        </p:nvSpPr>
        <p:spPr>
          <a:xfrm>
            <a:off x="664814" y="3960713"/>
            <a:ext cx="2468880" cy="1815882"/>
          </a:xfrm>
        </p:spPr>
        <p:txBody>
          <a:bodyPr/>
          <a:lstStyle>
            <a:lvl1pPr algn="ctr">
              <a:defRPr sz="2000">
                <a:solidFill>
                  <a:schemeClr val="accent1"/>
                </a:solidFill>
              </a:defRPr>
            </a:lvl1pPr>
            <a:lvl2pPr algn="ctr">
              <a:spcBef>
                <a:spcPts val="1200"/>
              </a:spcBef>
              <a:spcAft>
                <a:spcPts val="0"/>
              </a:spcAft>
              <a:defRPr lang="en-US" sz="2000" b="1" kern="1200" dirty="0" smtClean="0">
                <a:gradFill>
                  <a:gsLst>
                    <a:gs pos="1250">
                      <a:srgbClr val="1A1A1A"/>
                    </a:gs>
                    <a:gs pos="100000">
                      <a:srgbClr val="1A1A1A"/>
                    </a:gs>
                  </a:gsLst>
                  <a:lin ang="5400000" scaled="0"/>
                </a:gradFill>
                <a:latin typeface="+mn-lt"/>
                <a:ea typeface="+mn-ea"/>
                <a:cs typeface="+mn-cs"/>
              </a:defRPr>
            </a:lvl2pPr>
            <a:lvl3pPr algn="ctr">
              <a:spcBef>
                <a:spcPts val="0"/>
              </a:spcBef>
              <a:spcAft>
                <a:spcPts val="0"/>
              </a:spcAft>
              <a:defRPr sz="1800"/>
            </a:lvl3pPr>
            <a:lvl4pPr algn="ctr">
              <a:defRPr sz="1100"/>
            </a:lvl4pPr>
            <a:lvl5pPr algn="ctr">
              <a:defRPr sz="1100"/>
            </a:lvl5pPr>
          </a:lstStyle>
          <a:p>
            <a:pPr lvl="0"/>
            <a:r>
              <a:rPr lang="en-US"/>
              <a:t>Edit Master text styles</a:t>
            </a:r>
          </a:p>
          <a:p>
            <a:pPr lvl="1"/>
            <a:r>
              <a:rPr lang="en-US"/>
              <a:t>Second level</a:t>
            </a:r>
          </a:p>
          <a:p>
            <a:pPr lvl="2"/>
            <a:r>
              <a:rPr lang="en-US"/>
              <a:t>Third level</a:t>
            </a:r>
          </a:p>
          <a:p>
            <a:pPr lvl="3"/>
            <a:r>
              <a:rPr lang="en-US"/>
              <a:t>Fourth level</a:t>
            </a:r>
          </a:p>
        </p:txBody>
      </p:sp>
      <p:sp>
        <p:nvSpPr>
          <p:cNvPr id="14" name="Text Placeholder 6">
            <a:extLst>
              <a:ext uri="{FF2B5EF4-FFF2-40B4-BE49-F238E27FC236}">
                <a16:creationId xmlns:a16="http://schemas.microsoft.com/office/drawing/2014/main" id="{A918AA87-FAF0-4933-A4DD-48590C19C6C4}"/>
              </a:ext>
            </a:extLst>
          </p:cNvPr>
          <p:cNvSpPr>
            <a:spLocks noGrp="1"/>
          </p:cNvSpPr>
          <p:nvPr>
            <p:ph type="body" sz="quarter" idx="15"/>
          </p:nvPr>
        </p:nvSpPr>
        <p:spPr>
          <a:xfrm>
            <a:off x="3512041" y="3960713"/>
            <a:ext cx="2468880" cy="1815882"/>
          </a:xfrm>
        </p:spPr>
        <p:txBody>
          <a:bodyPr/>
          <a:lstStyle>
            <a:lvl1pPr algn="ctr">
              <a:defRPr sz="2000">
                <a:solidFill>
                  <a:schemeClr val="accent1"/>
                </a:solidFill>
              </a:defRPr>
            </a:lvl1pPr>
            <a:lvl2pPr algn="ctr">
              <a:spcBef>
                <a:spcPts val="1200"/>
              </a:spcBef>
              <a:spcAft>
                <a:spcPts val="0"/>
              </a:spcAft>
              <a:defRPr lang="en-US" sz="2000" b="1" kern="1200" dirty="0" smtClean="0">
                <a:gradFill>
                  <a:gsLst>
                    <a:gs pos="1250">
                      <a:srgbClr val="1A1A1A"/>
                    </a:gs>
                    <a:gs pos="100000">
                      <a:srgbClr val="1A1A1A"/>
                    </a:gs>
                  </a:gsLst>
                  <a:lin ang="5400000" scaled="0"/>
                </a:gradFill>
                <a:latin typeface="+mn-lt"/>
                <a:ea typeface="+mn-ea"/>
                <a:cs typeface="+mn-cs"/>
              </a:defRPr>
            </a:lvl2pPr>
            <a:lvl3pPr algn="ctr">
              <a:spcBef>
                <a:spcPts val="0"/>
              </a:spcBef>
              <a:spcAft>
                <a:spcPts val="0"/>
              </a:spcAft>
              <a:defRPr sz="1800"/>
            </a:lvl3pPr>
            <a:lvl4pPr algn="ctr">
              <a:defRPr sz="1100"/>
            </a:lvl4pPr>
            <a:lvl5pPr algn="ctr">
              <a:defRPr sz="1100"/>
            </a:lvl5pPr>
          </a:lstStyle>
          <a:p>
            <a:pPr lvl="0"/>
            <a:r>
              <a:rPr lang="en-US"/>
              <a:t>Edit Master text styles</a:t>
            </a:r>
          </a:p>
          <a:p>
            <a:pPr lvl="1"/>
            <a:r>
              <a:rPr lang="en-US"/>
              <a:t>Second level</a:t>
            </a:r>
          </a:p>
          <a:p>
            <a:pPr lvl="2"/>
            <a:r>
              <a:rPr lang="en-US"/>
              <a:t>Third level</a:t>
            </a:r>
          </a:p>
          <a:p>
            <a:pPr lvl="3"/>
            <a:r>
              <a:rPr lang="en-US"/>
              <a:t>Fourth level</a:t>
            </a:r>
          </a:p>
        </p:txBody>
      </p:sp>
      <p:sp>
        <p:nvSpPr>
          <p:cNvPr id="15" name="Text Placeholder 6">
            <a:extLst>
              <a:ext uri="{FF2B5EF4-FFF2-40B4-BE49-F238E27FC236}">
                <a16:creationId xmlns:a16="http://schemas.microsoft.com/office/drawing/2014/main" id="{9C26B66B-76D3-441F-AB58-EBB0A8D13032}"/>
              </a:ext>
            </a:extLst>
          </p:cNvPr>
          <p:cNvSpPr>
            <a:spLocks noGrp="1"/>
          </p:cNvSpPr>
          <p:nvPr>
            <p:ph type="body" sz="quarter" idx="16"/>
          </p:nvPr>
        </p:nvSpPr>
        <p:spPr>
          <a:xfrm>
            <a:off x="6359268" y="3960713"/>
            <a:ext cx="2468880" cy="1815882"/>
          </a:xfrm>
        </p:spPr>
        <p:txBody>
          <a:bodyPr/>
          <a:lstStyle>
            <a:lvl1pPr algn="ctr">
              <a:defRPr sz="2000">
                <a:solidFill>
                  <a:schemeClr val="accent1"/>
                </a:solidFill>
              </a:defRPr>
            </a:lvl1pPr>
            <a:lvl2pPr algn="ctr">
              <a:spcBef>
                <a:spcPts val="1200"/>
              </a:spcBef>
              <a:spcAft>
                <a:spcPts val="0"/>
              </a:spcAft>
              <a:defRPr lang="en-US" sz="2000" b="1" kern="1200" dirty="0" smtClean="0">
                <a:gradFill>
                  <a:gsLst>
                    <a:gs pos="1250">
                      <a:srgbClr val="1A1A1A"/>
                    </a:gs>
                    <a:gs pos="100000">
                      <a:srgbClr val="1A1A1A"/>
                    </a:gs>
                  </a:gsLst>
                  <a:lin ang="5400000" scaled="0"/>
                </a:gradFill>
                <a:latin typeface="+mn-lt"/>
                <a:ea typeface="+mn-ea"/>
                <a:cs typeface="+mn-cs"/>
              </a:defRPr>
            </a:lvl2pPr>
            <a:lvl3pPr algn="ctr">
              <a:spcBef>
                <a:spcPts val="0"/>
              </a:spcBef>
              <a:spcAft>
                <a:spcPts val="0"/>
              </a:spcAft>
              <a:defRPr sz="1800"/>
            </a:lvl3pPr>
            <a:lvl4pPr algn="ctr">
              <a:defRPr sz="1100"/>
            </a:lvl4pPr>
            <a:lvl5pPr algn="ctr">
              <a:defRPr sz="1100"/>
            </a:lvl5pPr>
          </a:lstStyle>
          <a:p>
            <a:pPr lvl="0"/>
            <a:r>
              <a:rPr lang="en-US"/>
              <a:t>Edit Master text styles</a:t>
            </a:r>
          </a:p>
          <a:p>
            <a:pPr lvl="1"/>
            <a:r>
              <a:rPr lang="en-US"/>
              <a:t>Second level</a:t>
            </a:r>
          </a:p>
          <a:p>
            <a:pPr lvl="2"/>
            <a:r>
              <a:rPr lang="en-US"/>
              <a:t>Third level</a:t>
            </a:r>
          </a:p>
          <a:p>
            <a:pPr lvl="3"/>
            <a:r>
              <a:rPr lang="en-US"/>
              <a:t>Fourth level</a:t>
            </a:r>
          </a:p>
        </p:txBody>
      </p:sp>
      <p:sp>
        <p:nvSpPr>
          <p:cNvPr id="16" name="Text Placeholder 6">
            <a:extLst>
              <a:ext uri="{FF2B5EF4-FFF2-40B4-BE49-F238E27FC236}">
                <a16:creationId xmlns:a16="http://schemas.microsoft.com/office/drawing/2014/main" id="{8F4F3D5F-7FCB-4773-B81E-1141F387B121}"/>
              </a:ext>
            </a:extLst>
          </p:cNvPr>
          <p:cNvSpPr>
            <a:spLocks noGrp="1"/>
          </p:cNvSpPr>
          <p:nvPr>
            <p:ph type="body" sz="quarter" idx="17"/>
          </p:nvPr>
        </p:nvSpPr>
        <p:spPr>
          <a:xfrm>
            <a:off x="9206495" y="3960713"/>
            <a:ext cx="2468880" cy="1815882"/>
          </a:xfrm>
        </p:spPr>
        <p:txBody>
          <a:bodyPr/>
          <a:lstStyle>
            <a:lvl1pPr algn="ctr">
              <a:defRPr sz="2000">
                <a:solidFill>
                  <a:schemeClr val="accent1"/>
                </a:solidFill>
              </a:defRPr>
            </a:lvl1pPr>
            <a:lvl2pPr algn="ctr">
              <a:spcBef>
                <a:spcPts val="1200"/>
              </a:spcBef>
              <a:spcAft>
                <a:spcPts val="0"/>
              </a:spcAft>
              <a:defRPr lang="en-US" sz="2000" b="1" kern="1200" dirty="0" smtClean="0">
                <a:gradFill>
                  <a:gsLst>
                    <a:gs pos="1250">
                      <a:srgbClr val="1A1A1A"/>
                    </a:gs>
                    <a:gs pos="100000">
                      <a:srgbClr val="1A1A1A"/>
                    </a:gs>
                  </a:gsLst>
                  <a:lin ang="5400000" scaled="0"/>
                </a:gradFill>
                <a:latin typeface="+mn-lt"/>
                <a:ea typeface="+mn-ea"/>
                <a:cs typeface="+mn-cs"/>
              </a:defRPr>
            </a:lvl2pPr>
            <a:lvl3pPr algn="ctr">
              <a:spcBef>
                <a:spcPts val="0"/>
              </a:spcBef>
              <a:spcAft>
                <a:spcPts val="0"/>
              </a:spcAft>
              <a:defRPr sz="1800"/>
            </a:lvl3pPr>
            <a:lvl4pPr algn="ctr">
              <a:defRPr sz="1100"/>
            </a:lvl4pPr>
            <a:lvl5pPr algn="ctr">
              <a:defRPr sz="1100"/>
            </a:lvl5p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25531637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8_Blank">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5A60A9-CA27-4027-BDED-817D9A7408A4}"/>
              </a:ext>
            </a:extLst>
          </p:cNvPr>
          <p:cNvSpPr>
            <a:spLocks noGrp="1"/>
          </p:cNvSpPr>
          <p:nvPr>
            <p:ph type="title"/>
          </p:nvPr>
        </p:nvSpPr>
        <p:spPr>
          <a:xfrm>
            <a:off x="289564" y="5776595"/>
            <a:ext cx="11570194" cy="492443"/>
          </a:xfrm>
        </p:spPr>
        <p:txBody>
          <a:bodyPr/>
          <a:lstStyle/>
          <a:p>
            <a:r>
              <a:rPr lang="en-US"/>
              <a:t>Click to edit Master title style</a:t>
            </a:r>
          </a:p>
        </p:txBody>
      </p:sp>
      <p:sp>
        <p:nvSpPr>
          <p:cNvPr id="7" name="Text Placeholder 6">
            <a:extLst>
              <a:ext uri="{FF2B5EF4-FFF2-40B4-BE49-F238E27FC236}">
                <a16:creationId xmlns:a16="http://schemas.microsoft.com/office/drawing/2014/main" id="{3BAEFC68-C533-4B84-9098-4ADCB0BAD518}"/>
              </a:ext>
            </a:extLst>
          </p:cNvPr>
          <p:cNvSpPr>
            <a:spLocks noGrp="1"/>
          </p:cNvSpPr>
          <p:nvPr>
            <p:ph type="body" sz="quarter" idx="11"/>
          </p:nvPr>
        </p:nvSpPr>
        <p:spPr>
          <a:xfrm>
            <a:off x="664814" y="3960713"/>
            <a:ext cx="2468880" cy="1815882"/>
          </a:xfrm>
        </p:spPr>
        <p:txBody>
          <a:bodyPr/>
          <a:lstStyle>
            <a:lvl1pPr algn="ctr">
              <a:defRPr sz="2000">
                <a:solidFill>
                  <a:schemeClr val="accent1"/>
                </a:solidFill>
              </a:defRPr>
            </a:lvl1pPr>
            <a:lvl2pPr algn="ctr">
              <a:spcBef>
                <a:spcPts val="1200"/>
              </a:spcBef>
              <a:spcAft>
                <a:spcPts val="0"/>
              </a:spcAft>
              <a:defRPr lang="en-US" sz="2000" b="1" kern="1200" dirty="0" smtClean="0">
                <a:gradFill>
                  <a:gsLst>
                    <a:gs pos="1250">
                      <a:srgbClr val="1A1A1A"/>
                    </a:gs>
                    <a:gs pos="100000">
                      <a:srgbClr val="1A1A1A"/>
                    </a:gs>
                  </a:gsLst>
                  <a:lin ang="5400000" scaled="0"/>
                </a:gradFill>
                <a:latin typeface="+mn-lt"/>
                <a:ea typeface="+mn-ea"/>
                <a:cs typeface="+mn-cs"/>
              </a:defRPr>
            </a:lvl2pPr>
            <a:lvl3pPr algn="ctr">
              <a:spcBef>
                <a:spcPts val="0"/>
              </a:spcBef>
              <a:spcAft>
                <a:spcPts val="0"/>
              </a:spcAft>
              <a:defRPr sz="1800"/>
            </a:lvl3pPr>
            <a:lvl4pPr algn="ctr">
              <a:defRPr sz="1100"/>
            </a:lvl4pPr>
            <a:lvl5pPr algn="ctr">
              <a:defRPr sz="1100"/>
            </a:lvl5pPr>
          </a:lstStyle>
          <a:p>
            <a:pPr lvl="0"/>
            <a:r>
              <a:rPr lang="en-US"/>
              <a:t>Edit Master text styles</a:t>
            </a:r>
          </a:p>
          <a:p>
            <a:pPr lvl="1"/>
            <a:r>
              <a:rPr lang="en-US"/>
              <a:t>Second level</a:t>
            </a:r>
          </a:p>
          <a:p>
            <a:pPr lvl="2"/>
            <a:r>
              <a:rPr lang="en-US"/>
              <a:t>Third level</a:t>
            </a:r>
          </a:p>
          <a:p>
            <a:pPr lvl="3"/>
            <a:r>
              <a:rPr lang="en-US"/>
              <a:t>Fourth level</a:t>
            </a:r>
          </a:p>
        </p:txBody>
      </p:sp>
      <p:sp>
        <p:nvSpPr>
          <p:cNvPr id="14" name="Text Placeholder 6">
            <a:extLst>
              <a:ext uri="{FF2B5EF4-FFF2-40B4-BE49-F238E27FC236}">
                <a16:creationId xmlns:a16="http://schemas.microsoft.com/office/drawing/2014/main" id="{A918AA87-FAF0-4933-A4DD-48590C19C6C4}"/>
              </a:ext>
            </a:extLst>
          </p:cNvPr>
          <p:cNvSpPr>
            <a:spLocks noGrp="1"/>
          </p:cNvSpPr>
          <p:nvPr>
            <p:ph type="body" sz="quarter" idx="15"/>
          </p:nvPr>
        </p:nvSpPr>
        <p:spPr>
          <a:xfrm>
            <a:off x="3512041" y="3960713"/>
            <a:ext cx="2468880" cy="1815882"/>
          </a:xfrm>
        </p:spPr>
        <p:txBody>
          <a:bodyPr/>
          <a:lstStyle>
            <a:lvl1pPr algn="ctr">
              <a:defRPr sz="2000">
                <a:solidFill>
                  <a:schemeClr val="accent1"/>
                </a:solidFill>
              </a:defRPr>
            </a:lvl1pPr>
            <a:lvl2pPr algn="ctr">
              <a:spcBef>
                <a:spcPts val="1200"/>
              </a:spcBef>
              <a:spcAft>
                <a:spcPts val="0"/>
              </a:spcAft>
              <a:defRPr lang="en-US" sz="2000" b="1" kern="1200" dirty="0" smtClean="0">
                <a:gradFill>
                  <a:gsLst>
                    <a:gs pos="1250">
                      <a:srgbClr val="1A1A1A"/>
                    </a:gs>
                    <a:gs pos="100000">
                      <a:srgbClr val="1A1A1A"/>
                    </a:gs>
                  </a:gsLst>
                  <a:lin ang="5400000" scaled="0"/>
                </a:gradFill>
                <a:latin typeface="+mn-lt"/>
                <a:ea typeface="+mn-ea"/>
                <a:cs typeface="+mn-cs"/>
              </a:defRPr>
            </a:lvl2pPr>
            <a:lvl3pPr algn="ctr">
              <a:spcBef>
                <a:spcPts val="0"/>
              </a:spcBef>
              <a:spcAft>
                <a:spcPts val="0"/>
              </a:spcAft>
              <a:defRPr sz="1800"/>
            </a:lvl3pPr>
            <a:lvl4pPr algn="ctr">
              <a:defRPr sz="1100"/>
            </a:lvl4pPr>
            <a:lvl5pPr algn="ctr">
              <a:defRPr sz="1100"/>
            </a:lvl5pPr>
          </a:lstStyle>
          <a:p>
            <a:pPr lvl="0"/>
            <a:r>
              <a:rPr lang="en-US"/>
              <a:t>Edit Master text styles</a:t>
            </a:r>
          </a:p>
          <a:p>
            <a:pPr lvl="1"/>
            <a:r>
              <a:rPr lang="en-US"/>
              <a:t>Second level</a:t>
            </a:r>
          </a:p>
          <a:p>
            <a:pPr lvl="2"/>
            <a:r>
              <a:rPr lang="en-US"/>
              <a:t>Third level</a:t>
            </a:r>
          </a:p>
          <a:p>
            <a:pPr lvl="3"/>
            <a:r>
              <a:rPr lang="en-US"/>
              <a:t>Fourth level</a:t>
            </a:r>
          </a:p>
        </p:txBody>
      </p:sp>
      <p:sp>
        <p:nvSpPr>
          <p:cNvPr id="15" name="Text Placeholder 6">
            <a:extLst>
              <a:ext uri="{FF2B5EF4-FFF2-40B4-BE49-F238E27FC236}">
                <a16:creationId xmlns:a16="http://schemas.microsoft.com/office/drawing/2014/main" id="{9C26B66B-76D3-441F-AB58-EBB0A8D13032}"/>
              </a:ext>
            </a:extLst>
          </p:cNvPr>
          <p:cNvSpPr>
            <a:spLocks noGrp="1"/>
          </p:cNvSpPr>
          <p:nvPr>
            <p:ph type="body" sz="quarter" idx="16"/>
          </p:nvPr>
        </p:nvSpPr>
        <p:spPr>
          <a:xfrm>
            <a:off x="6359268" y="3960713"/>
            <a:ext cx="2468880" cy="1815882"/>
          </a:xfrm>
        </p:spPr>
        <p:txBody>
          <a:bodyPr/>
          <a:lstStyle>
            <a:lvl1pPr algn="ctr">
              <a:defRPr sz="2000">
                <a:solidFill>
                  <a:schemeClr val="accent1"/>
                </a:solidFill>
              </a:defRPr>
            </a:lvl1pPr>
            <a:lvl2pPr algn="ctr">
              <a:spcBef>
                <a:spcPts val="1200"/>
              </a:spcBef>
              <a:spcAft>
                <a:spcPts val="0"/>
              </a:spcAft>
              <a:defRPr lang="en-US" sz="2000" b="1" kern="1200" dirty="0" smtClean="0">
                <a:gradFill>
                  <a:gsLst>
                    <a:gs pos="1250">
                      <a:srgbClr val="1A1A1A"/>
                    </a:gs>
                    <a:gs pos="100000">
                      <a:srgbClr val="1A1A1A"/>
                    </a:gs>
                  </a:gsLst>
                  <a:lin ang="5400000" scaled="0"/>
                </a:gradFill>
                <a:latin typeface="+mn-lt"/>
                <a:ea typeface="+mn-ea"/>
                <a:cs typeface="+mn-cs"/>
              </a:defRPr>
            </a:lvl2pPr>
            <a:lvl3pPr algn="ctr">
              <a:spcBef>
                <a:spcPts val="0"/>
              </a:spcBef>
              <a:spcAft>
                <a:spcPts val="0"/>
              </a:spcAft>
              <a:defRPr sz="1800"/>
            </a:lvl3pPr>
            <a:lvl4pPr algn="ctr">
              <a:defRPr sz="1100"/>
            </a:lvl4pPr>
            <a:lvl5pPr algn="ctr">
              <a:defRPr sz="1100"/>
            </a:lvl5pPr>
          </a:lstStyle>
          <a:p>
            <a:pPr lvl="0"/>
            <a:r>
              <a:rPr lang="en-US"/>
              <a:t>Edit Master text styles</a:t>
            </a:r>
          </a:p>
          <a:p>
            <a:pPr lvl="1"/>
            <a:r>
              <a:rPr lang="en-US"/>
              <a:t>Second level</a:t>
            </a:r>
          </a:p>
          <a:p>
            <a:pPr lvl="2"/>
            <a:r>
              <a:rPr lang="en-US"/>
              <a:t>Third level</a:t>
            </a:r>
          </a:p>
          <a:p>
            <a:pPr lvl="3"/>
            <a:r>
              <a:rPr lang="en-US"/>
              <a:t>Fourth level</a:t>
            </a:r>
          </a:p>
        </p:txBody>
      </p:sp>
      <p:sp>
        <p:nvSpPr>
          <p:cNvPr id="16" name="Text Placeholder 6">
            <a:extLst>
              <a:ext uri="{FF2B5EF4-FFF2-40B4-BE49-F238E27FC236}">
                <a16:creationId xmlns:a16="http://schemas.microsoft.com/office/drawing/2014/main" id="{8F4F3D5F-7FCB-4773-B81E-1141F387B121}"/>
              </a:ext>
            </a:extLst>
          </p:cNvPr>
          <p:cNvSpPr>
            <a:spLocks noGrp="1"/>
          </p:cNvSpPr>
          <p:nvPr>
            <p:ph type="body" sz="quarter" idx="17"/>
          </p:nvPr>
        </p:nvSpPr>
        <p:spPr>
          <a:xfrm>
            <a:off x="9206495" y="3960713"/>
            <a:ext cx="2468880" cy="1815882"/>
          </a:xfrm>
        </p:spPr>
        <p:txBody>
          <a:bodyPr/>
          <a:lstStyle>
            <a:lvl1pPr algn="ctr">
              <a:defRPr sz="2000">
                <a:solidFill>
                  <a:schemeClr val="accent1"/>
                </a:solidFill>
              </a:defRPr>
            </a:lvl1pPr>
            <a:lvl2pPr algn="ctr">
              <a:spcBef>
                <a:spcPts val="1200"/>
              </a:spcBef>
              <a:spcAft>
                <a:spcPts val="0"/>
              </a:spcAft>
              <a:defRPr lang="en-US" sz="2000" b="1" kern="1200" dirty="0" smtClean="0">
                <a:gradFill>
                  <a:gsLst>
                    <a:gs pos="1250">
                      <a:srgbClr val="1A1A1A"/>
                    </a:gs>
                    <a:gs pos="100000">
                      <a:srgbClr val="1A1A1A"/>
                    </a:gs>
                  </a:gsLst>
                  <a:lin ang="5400000" scaled="0"/>
                </a:gradFill>
                <a:latin typeface="+mn-lt"/>
                <a:ea typeface="+mn-ea"/>
                <a:cs typeface="+mn-cs"/>
              </a:defRPr>
            </a:lvl2pPr>
            <a:lvl3pPr algn="ctr">
              <a:spcBef>
                <a:spcPts val="0"/>
              </a:spcBef>
              <a:spcAft>
                <a:spcPts val="0"/>
              </a:spcAft>
              <a:defRPr sz="1800"/>
            </a:lvl3pPr>
            <a:lvl4pPr algn="ctr">
              <a:defRPr sz="1100"/>
            </a:lvl4pPr>
            <a:lvl5pPr algn="ctr">
              <a:defRPr sz="1100"/>
            </a:lvl5p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8896938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6_Blank">
    <p:bg>
      <p:bgPr>
        <a:solidFill>
          <a:schemeClr val="bg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17BA3568-A0A7-43DC-B506-698C39AE342C}"/>
              </a:ext>
            </a:extLst>
          </p:cNvPr>
          <p:cNvSpPr>
            <a:spLocks noGrp="1"/>
          </p:cNvSpPr>
          <p:nvPr>
            <p:ph type="body" sz="quarter" idx="10"/>
          </p:nvPr>
        </p:nvSpPr>
        <p:spPr>
          <a:xfrm>
            <a:off x="6340475" y="817563"/>
            <a:ext cx="5402263" cy="1843582"/>
          </a:xfrm>
        </p:spPr>
        <p:txBody>
          <a:bodyPr/>
          <a:lstStyle>
            <a:lvl1pPr>
              <a:defRPr>
                <a:solidFill>
                  <a:schemeClr val="accent1"/>
                </a:soli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1">
            <a:extLst>
              <a:ext uri="{FF2B5EF4-FFF2-40B4-BE49-F238E27FC236}">
                <a16:creationId xmlns:a16="http://schemas.microsoft.com/office/drawing/2014/main" id="{02B4E503-85B2-4810-B71A-3476ED964ED5}"/>
              </a:ext>
            </a:extLst>
          </p:cNvPr>
          <p:cNvSpPr>
            <a:spLocks noGrp="1"/>
          </p:cNvSpPr>
          <p:nvPr>
            <p:ph type="title"/>
          </p:nvPr>
        </p:nvSpPr>
        <p:spPr>
          <a:xfrm>
            <a:off x="585217" y="2936557"/>
            <a:ext cx="3649900" cy="984885"/>
          </a:xfrm>
        </p:spPr>
        <p:txBody>
          <a:bodyPr anchor="ctr"/>
          <a:lstStyle>
            <a:lvl1pPr algn="l">
              <a:defRPr/>
            </a:lvl1pPr>
          </a:lstStyle>
          <a:p>
            <a:r>
              <a:rPr lang="en-US"/>
              <a:t>Click to edit Master title style</a:t>
            </a:r>
          </a:p>
        </p:txBody>
      </p:sp>
    </p:spTree>
    <p:extLst>
      <p:ext uri="{BB962C8B-B14F-4D97-AF65-F5344CB8AC3E}">
        <p14:creationId xmlns:p14="http://schemas.microsoft.com/office/powerpoint/2010/main" val="174119879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cSld name="5_Blank">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B6277-6DB6-47BF-93FA-7E4DA530C18C}"/>
              </a:ext>
            </a:extLst>
          </p:cNvPr>
          <p:cNvSpPr>
            <a:spLocks noGrp="1"/>
          </p:cNvSpPr>
          <p:nvPr>
            <p:ph type="title"/>
          </p:nvPr>
        </p:nvSpPr>
        <p:spPr>
          <a:xfrm>
            <a:off x="584200" y="1449209"/>
            <a:ext cx="3316101" cy="1661993"/>
          </a:xfrm>
        </p:spPr>
        <p:txBody>
          <a:bodyPr anchor="t"/>
          <a:lstStyle>
            <a:lvl1pPr algn="l">
              <a:defRPr/>
            </a:lvl1pPr>
          </a:lstStyle>
          <a:p>
            <a:r>
              <a:rPr lang="en-US"/>
              <a:t>Click to edit Master title style</a:t>
            </a:r>
          </a:p>
        </p:txBody>
      </p:sp>
    </p:spTree>
    <p:extLst>
      <p:ext uri="{BB962C8B-B14F-4D97-AF65-F5344CB8AC3E}">
        <p14:creationId xmlns:p14="http://schemas.microsoft.com/office/powerpoint/2010/main" val="312151521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2_Title and Conten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6623408" y="457200"/>
            <a:ext cx="5236350" cy="492443"/>
          </a:xfrm>
        </p:spPr>
        <p:txBody>
          <a:bodyPr/>
          <a:lstStyle>
            <a:lvl1pPr algn="l">
              <a:defRPr/>
            </a:lvl1pPr>
          </a:lstStyle>
          <a:p>
            <a:r>
              <a:rPr lang="en-US"/>
              <a:t>Click to edit Master title style</a:t>
            </a:r>
          </a:p>
        </p:txBody>
      </p:sp>
      <p:sp>
        <p:nvSpPr>
          <p:cNvPr id="3" name="Text Placeholder 2"/>
          <p:cNvSpPr>
            <a:spLocks noGrp="1"/>
          </p:cNvSpPr>
          <p:nvPr>
            <p:ph type="body" sz="quarter" idx="10"/>
          </p:nvPr>
        </p:nvSpPr>
        <p:spPr>
          <a:xfrm>
            <a:off x="6609770" y="2019300"/>
            <a:ext cx="4999618" cy="1609671"/>
          </a:xfrm>
        </p:spPr>
        <p:txBody>
          <a:bodyPr/>
          <a:lstStyle>
            <a:lvl1pPr>
              <a:defRPr sz="2000">
                <a:solidFill>
                  <a:schemeClr val="accent1"/>
                </a:solidFill>
                <a:latin typeface="+mj-lt"/>
              </a:defRPr>
            </a:lvl1pPr>
            <a:lvl2pPr>
              <a:defRPr sz="1800"/>
            </a:lvl2pPr>
            <a:lvl3pPr>
              <a:defRPr sz="14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a:extLst>
              <a:ext uri="{FF2B5EF4-FFF2-40B4-BE49-F238E27FC236}">
                <a16:creationId xmlns:a16="http://schemas.microsoft.com/office/drawing/2014/main" id="{F799E92C-66C0-42AC-B537-87624873AE0F}"/>
              </a:ext>
            </a:extLst>
          </p:cNvPr>
          <p:cNvSpPr txBox="1"/>
          <p:nvPr/>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1340418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425012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4550544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and Conten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4200" y="457200"/>
            <a:ext cx="11018520" cy="553998"/>
          </a:xfrm>
          <a:prstGeom prst="rect">
            <a:avLst/>
          </a:prstGeom>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4849425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7884431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CENTER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1975542163"/>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1_CENTER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lgn="ctr">
              <a:defRPr/>
            </a:lvl1pPr>
          </a:lstStyle>
          <a:p>
            <a:r>
              <a:rPr lang="en-US"/>
              <a:t>Click to edit Master title style</a:t>
            </a:r>
          </a:p>
        </p:txBody>
      </p:sp>
      <p:sp>
        <p:nvSpPr>
          <p:cNvPr id="5" name="Text Placeholder 4">
            <a:extLst>
              <a:ext uri="{FF2B5EF4-FFF2-40B4-BE49-F238E27FC236}">
                <a16:creationId xmlns:a16="http://schemas.microsoft.com/office/drawing/2014/main" id="{995C8D41-03F8-4AE1-9268-78A3204074CD}"/>
              </a:ext>
            </a:extLst>
          </p:cNvPr>
          <p:cNvSpPr>
            <a:spLocks noGrp="1"/>
          </p:cNvSpPr>
          <p:nvPr>
            <p:ph type="body" sz="quarter" idx="10"/>
          </p:nvPr>
        </p:nvSpPr>
        <p:spPr>
          <a:xfrm>
            <a:off x="584200" y="1011238"/>
            <a:ext cx="11025188" cy="307777"/>
          </a:xfrm>
        </p:spPr>
        <p:txBody>
          <a:bodyPr/>
          <a:lstStyle>
            <a:lvl1pPr algn="ctr">
              <a:defRPr sz="2000">
                <a:solidFill>
                  <a:schemeClr val="accent1"/>
                </a:solidFill>
                <a:latin typeface="+mn-lt"/>
              </a:defRPr>
            </a:lvl1pPr>
            <a:lvl2pPr algn="ctr">
              <a:defRPr/>
            </a:lvl2pPr>
            <a:lvl3pPr algn="ctr">
              <a:defRPr/>
            </a:lvl3pPr>
            <a:lvl4pPr algn="ctr">
              <a:defRPr/>
            </a:lvl4pPr>
            <a:lvl5pPr algn="ctr">
              <a:defRPr/>
            </a:lvl5pPr>
          </a:lstStyle>
          <a:p>
            <a:pPr lvl="0"/>
            <a:r>
              <a:rPr lang="en-US"/>
              <a:t>Edit Master text styles</a:t>
            </a:r>
          </a:p>
        </p:txBody>
      </p:sp>
    </p:spTree>
    <p:extLst>
      <p:ext uri="{BB962C8B-B14F-4D97-AF65-F5344CB8AC3E}">
        <p14:creationId xmlns:p14="http://schemas.microsoft.com/office/powerpoint/2010/main" val="2647139117"/>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2_CENTER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lgn="ctr">
              <a:defRPr/>
            </a:lvl1pPr>
          </a:lstStyle>
          <a:p>
            <a:r>
              <a:rPr lang="en-US"/>
              <a:t>Click to edit Master title style</a:t>
            </a:r>
          </a:p>
        </p:txBody>
      </p:sp>
      <p:sp>
        <p:nvSpPr>
          <p:cNvPr id="3" name="TextBox 7">
            <a:extLst>
              <a:ext uri="{FF2B5EF4-FFF2-40B4-BE49-F238E27FC236}">
                <a16:creationId xmlns:a16="http://schemas.microsoft.com/office/drawing/2014/main" id="{19AF4754-F11E-4E8F-BBFA-9E489F861B0D}"/>
              </a:ext>
            </a:extLst>
          </p:cNvPr>
          <p:cNvSpPr txBox="1"/>
          <p:nvPr/>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
        <p:nvSpPr>
          <p:cNvPr id="5" name="Text Placeholder 4">
            <a:extLst>
              <a:ext uri="{FF2B5EF4-FFF2-40B4-BE49-F238E27FC236}">
                <a16:creationId xmlns:a16="http://schemas.microsoft.com/office/drawing/2014/main" id="{995C8D41-03F8-4AE1-9268-78A3204074CD}"/>
              </a:ext>
            </a:extLst>
          </p:cNvPr>
          <p:cNvSpPr>
            <a:spLocks noGrp="1"/>
          </p:cNvSpPr>
          <p:nvPr>
            <p:ph type="body" sz="quarter" idx="10"/>
          </p:nvPr>
        </p:nvSpPr>
        <p:spPr>
          <a:xfrm>
            <a:off x="584200" y="209998"/>
            <a:ext cx="11025188" cy="307777"/>
          </a:xfrm>
        </p:spPr>
        <p:txBody>
          <a:bodyPr/>
          <a:lstStyle>
            <a:lvl1pPr algn="ctr">
              <a:defRPr sz="2000">
                <a:solidFill>
                  <a:schemeClr val="accent1"/>
                </a:solidFill>
                <a:latin typeface="+mn-lt"/>
              </a:defRPr>
            </a:lvl1pPr>
            <a:lvl2pPr algn="ctr">
              <a:defRPr/>
            </a:lvl2pPr>
            <a:lvl3pPr algn="ctr">
              <a:defRPr/>
            </a:lvl3pPr>
            <a:lvl4pPr algn="ctr">
              <a:defRPr/>
            </a:lvl4pPr>
            <a:lvl5pPr algn="ctr">
              <a:defRPr/>
            </a:lvl5pPr>
          </a:lstStyle>
          <a:p>
            <a:pPr lvl="0"/>
            <a:r>
              <a:rPr lang="en-US"/>
              <a:t>Edit Master text styles</a:t>
            </a:r>
          </a:p>
        </p:txBody>
      </p:sp>
    </p:spTree>
    <p:extLst>
      <p:ext uri="{BB962C8B-B14F-4D97-AF65-F5344CB8AC3E}">
        <p14:creationId xmlns:p14="http://schemas.microsoft.com/office/powerpoint/2010/main" val="784137893"/>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
        <p:nvSpPr>
          <p:cNvPr id="3" name="TextBox 7">
            <a:extLst>
              <a:ext uri="{FF2B5EF4-FFF2-40B4-BE49-F238E27FC236}">
                <a16:creationId xmlns:a16="http://schemas.microsoft.com/office/drawing/2014/main" id="{A4A6C387-0A1F-4F01-A189-777EA61C60EC}"/>
              </a:ext>
            </a:extLst>
          </p:cNvPr>
          <p:cNvSpPr txBox="1"/>
          <p:nvPr/>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20707092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
        <p:nvSpPr>
          <p:cNvPr id="4" name="TextBox 7">
            <a:extLst>
              <a:ext uri="{FF2B5EF4-FFF2-40B4-BE49-F238E27FC236}">
                <a16:creationId xmlns:a16="http://schemas.microsoft.com/office/drawing/2014/main" id="{2616517D-D5CD-4ABF-BB07-27B705B1ED45}"/>
              </a:ext>
            </a:extLst>
          </p:cNvPr>
          <p:cNvSpPr txBox="1"/>
          <p:nvPr/>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79353010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
        <p:nvSpPr>
          <p:cNvPr id="3" name="TextBox 7">
            <a:extLst>
              <a:ext uri="{FF2B5EF4-FFF2-40B4-BE49-F238E27FC236}">
                <a16:creationId xmlns:a16="http://schemas.microsoft.com/office/drawing/2014/main" id="{0FA53395-9C25-4CB2-B341-C4A926CEFC07}"/>
              </a:ext>
            </a:extLst>
          </p:cNvPr>
          <p:cNvSpPr txBox="1"/>
          <p:nvPr/>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2646084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12648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12648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pic>
        <p:nvPicPr>
          <p:cNvPr id="4" name="Picture 3">
            <a:extLst>
              <a:ext uri="{FF2B5EF4-FFF2-40B4-BE49-F238E27FC236}">
                <a16:creationId xmlns:a16="http://schemas.microsoft.com/office/drawing/2014/main" id="{6557066C-5133-4E22-AE58-F2101DA24DED}"/>
              </a:ext>
            </a:extLst>
          </p:cNvPr>
          <p:cNvPicPr>
            <a:picLocks noChangeAspect="1"/>
          </p:cNvPicPr>
          <p:nvPr/>
        </p:nvPicPr>
        <p:blipFill rotWithShape="1">
          <a:blip r:embed="rId2"/>
          <a:srcRect l="487" t="16931" r="33333" b="24211"/>
          <a:stretch/>
        </p:blipFill>
        <p:spPr bwMode="invGray">
          <a:xfrm>
            <a:off x="5098119" y="585788"/>
            <a:ext cx="7093880" cy="6272211"/>
          </a:xfrm>
          <a:prstGeom prst="rect">
            <a:avLst/>
          </a:prstGeom>
        </p:spPr>
      </p:pic>
      <p:sp>
        <p:nvSpPr>
          <p:cNvPr id="6" name="TextBox 7">
            <a:extLst>
              <a:ext uri="{FF2B5EF4-FFF2-40B4-BE49-F238E27FC236}">
                <a16:creationId xmlns:a16="http://schemas.microsoft.com/office/drawing/2014/main" id="{64E1D9FA-9E2F-48CB-9D5D-F452A17FA04F}"/>
              </a:ext>
            </a:extLst>
          </p:cNvPr>
          <p:cNvSpPr txBox="1"/>
          <p:nvPr/>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pic>
        <p:nvPicPr>
          <p:cNvPr id="7" name="Picture 6">
            <a:extLst>
              <a:ext uri="{FF2B5EF4-FFF2-40B4-BE49-F238E27FC236}">
                <a16:creationId xmlns:a16="http://schemas.microsoft.com/office/drawing/2014/main" id="{3211DFEE-E14A-498D-8CEA-A236AE6C7566}"/>
              </a:ext>
            </a:extLst>
          </p:cNvPr>
          <p:cNvPicPr>
            <a:picLocks noChangeAspect="1"/>
          </p:cNvPicPr>
          <p:nvPr userDrawn="1"/>
        </p:nvPicPr>
        <p:blipFill rotWithShape="1">
          <a:blip r:embed="rId2"/>
          <a:srcRect l="487" t="16931" r="33333" b="24211"/>
          <a:stretch/>
        </p:blipFill>
        <p:spPr bwMode="invGray">
          <a:xfrm>
            <a:off x="5098119" y="585788"/>
            <a:ext cx="7093880" cy="6272211"/>
          </a:xfrm>
          <a:prstGeom prst="rect">
            <a:avLst/>
          </a:prstGeom>
        </p:spPr>
      </p:pic>
    </p:spTree>
    <p:extLst>
      <p:ext uri="{BB962C8B-B14F-4D97-AF65-F5344CB8AC3E}">
        <p14:creationId xmlns:p14="http://schemas.microsoft.com/office/powerpoint/2010/main" val="19386792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126480" cy="498598"/>
          </a:xfrm>
          <a:noFill/>
        </p:spPr>
        <p:txBody>
          <a:bodyPr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pic>
        <p:nvPicPr>
          <p:cNvPr id="3" name="Picture 2">
            <a:extLst>
              <a:ext uri="{FF2B5EF4-FFF2-40B4-BE49-F238E27FC236}">
                <a16:creationId xmlns:a16="http://schemas.microsoft.com/office/drawing/2014/main" id="{6AC853EF-249B-4DEC-B679-038CCEA0B936}"/>
              </a:ext>
            </a:extLst>
          </p:cNvPr>
          <p:cNvPicPr>
            <a:picLocks noChangeAspect="1"/>
          </p:cNvPicPr>
          <p:nvPr/>
        </p:nvPicPr>
        <p:blipFill rotWithShape="1">
          <a:blip r:embed="rId2"/>
          <a:srcRect l="487" t="16931" r="33333" b="24211"/>
          <a:stretch/>
        </p:blipFill>
        <p:spPr bwMode="invGray">
          <a:xfrm>
            <a:off x="5098119" y="585788"/>
            <a:ext cx="7093880" cy="6272211"/>
          </a:xfrm>
          <a:prstGeom prst="rect">
            <a:avLst/>
          </a:prstGeom>
        </p:spPr>
      </p:pic>
      <p:sp>
        <p:nvSpPr>
          <p:cNvPr id="4" name="TextBox 7">
            <a:extLst>
              <a:ext uri="{FF2B5EF4-FFF2-40B4-BE49-F238E27FC236}">
                <a16:creationId xmlns:a16="http://schemas.microsoft.com/office/drawing/2014/main" id="{E2C2C8D7-61A8-4984-AFD4-35DE8D9F804B}"/>
              </a:ext>
            </a:extLst>
          </p:cNvPr>
          <p:cNvSpPr txBox="1"/>
          <p:nvPr/>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pic>
        <p:nvPicPr>
          <p:cNvPr id="5" name="Picture 4">
            <a:extLst>
              <a:ext uri="{FF2B5EF4-FFF2-40B4-BE49-F238E27FC236}">
                <a16:creationId xmlns:a16="http://schemas.microsoft.com/office/drawing/2014/main" id="{7E2CE9D8-2A8E-414C-9F96-63DDEB3451D9}"/>
              </a:ext>
            </a:extLst>
          </p:cNvPr>
          <p:cNvPicPr>
            <a:picLocks noChangeAspect="1"/>
          </p:cNvPicPr>
          <p:nvPr userDrawn="1"/>
        </p:nvPicPr>
        <p:blipFill rotWithShape="1">
          <a:blip r:embed="rId2"/>
          <a:srcRect l="487" t="16931" r="33333" b="24211"/>
          <a:stretch/>
        </p:blipFill>
        <p:spPr bwMode="invGray">
          <a:xfrm>
            <a:off x="5098119" y="585788"/>
            <a:ext cx="7093880" cy="6272211"/>
          </a:xfrm>
          <a:prstGeom prst="rect">
            <a:avLst/>
          </a:prstGeom>
        </p:spPr>
      </p:pic>
    </p:spTree>
    <p:extLst>
      <p:ext uri="{BB962C8B-B14F-4D97-AF65-F5344CB8AC3E}">
        <p14:creationId xmlns:p14="http://schemas.microsoft.com/office/powerpoint/2010/main" val="37962425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8447149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bg>
      <p:bgRef idx="1001">
        <a:schemeClr val="bg1"/>
      </p:bgRef>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1C092228-98FB-4B79-86CD-EB9BF7C81EE3}"/>
              </a:ext>
            </a:extLst>
          </p:cNvPr>
          <p:cNvSpPr>
            <a:spLocks noGrp="1"/>
          </p:cNvSpPr>
          <p:nvPr>
            <p:ph type="title"/>
          </p:nvPr>
        </p:nvSpPr>
        <p:spPr>
          <a:xfrm>
            <a:off x="584200" y="457200"/>
            <a:ext cx="11018520" cy="553998"/>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86206854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Section Title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13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Box 7">
            <a:extLst>
              <a:ext uri="{FF2B5EF4-FFF2-40B4-BE49-F238E27FC236}">
                <a16:creationId xmlns:a16="http://schemas.microsoft.com/office/drawing/2014/main" id="{06A51A04-EF84-4B1B-9E21-8F15035DF979}"/>
              </a:ext>
            </a:extLst>
          </p:cNvPr>
          <p:cNvSpPr txBox="1"/>
          <p:nvPr/>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7275605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Section Title ligh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540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Box 7">
            <a:extLst>
              <a:ext uri="{FF2B5EF4-FFF2-40B4-BE49-F238E27FC236}">
                <a16:creationId xmlns:a16="http://schemas.microsoft.com/office/drawing/2014/main" id="{5951E567-86DB-49D9-87EB-08DE2B1BC6D1}"/>
              </a:ext>
            </a:extLst>
          </p:cNvPr>
          <p:cNvSpPr txBox="1"/>
          <p:nvPr/>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9499300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Blank light">
    <p:spTree>
      <p:nvGrpSpPr>
        <p:cNvPr id="1" name=""/>
        <p:cNvGrpSpPr/>
        <p:nvPr/>
      </p:nvGrpSpPr>
      <p:grpSpPr>
        <a:xfrm>
          <a:off x="0" y="0"/>
          <a:ext cx="0" cy="0"/>
          <a:chOff x="0" y="0"/>
          <a:chExt cx="0" cy="0"/>
        </a:xfrm>
      </p:grpSpPr>
      <p:sp>
        <p:nvSpPr>
          <p:cNvPr id="2" name="TextBox 7">
            <a:extLst>
              <a:ext uri="{FF2B5EF4-FFF2-40B4-BE49-F238E27FC236}">
                <a16:creationId xmlns:a16="http://schemas.microsoft.com/office/drawing/2014/main" id="{2EF3E351-722F-45A0-BD85-698E055B98F1}"/>
              </a:ext>
            </a:extLst>
          </p:cNvPr>
          <p:cNvSpPr txBox="1"/>
          <p:nvPr/>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24964485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Blank dark">
    <p:bg>
      <p:bgPr>
        <a:solidFill>
          <a:schemeClr val="accent2"/>
        </a:solidFill>
        <a:effectLst/>
      </p:bgPr>
    </p:bg>
    <p:spTree>
      <p:nvGrpSpPr>
        <p:cNvPr id="1" name=""/>
        <p:cNvGrpSpPr/>
        <p:nvPr/>
      </p:nvGrpSpPr>
      <p:grpSpPr>
        <a:xfrm>
          <a:off x="0" y="0"/>
          <a:ext cx="0" cy="0"/>
          <a:chOff x="0" y="0"/>
          <a:chExt cx="0" cy="0"/>
        </a:xfrm>
      </p:grpSpPr>
      <p:sp>
        <p:nvSpPr>
          <p:cNvPr id="2" name="TextBox 7">
            <a:extLst>
              <a:ext uri="{FF2B5EF4-FFF2-40B4-BE49-F238E27FC236}">
                <a16:creationId xmlns:a16="http://schemas.microsoft.com/office/drawing/2014/main" id="{2C852AFA-BC02-44DE-94C3-845604AD057E}"/>
              </a:ext>
            </a:extLst>
          </p:cNvPr>
          <p:cNvSpPr txBox="1"/>
          <p:nvPr/>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32792585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Confidentiality sl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hasCustomPrompt="1"/>
          </p:nvPr>
        </p:nvSpPr>
        <p:spPr/>
        <p:txBody>
          <a:bodyPr/>
          <a:lstStyle>
            <a:lvl1pPr>
              <a:defRPr/>
            </a:lvl1pPr>
          </a:lstStyle>
          <a:p>
            <a:r>
              <a:rPr lang="en-US"/>
              <a:t>Confidentiality slide</a:t>
            </a:r>
          </a:p>
        </p:txBody>
      </p:sp>
      <p:sp>
        <p:nvSpPr>
          <p:cNvPr id="3" name="TextBox 2">
            <a:extLst>
              <a:ext uri="{FF2B5EF4-FFF2-40B4-BE49-F238E27FC236}">
                <a16:creationId xmlns:a16="http://schemas.microsoft.com/office/drawing/2014/main" id="{DBD07666-5C5E-4C40-8C68-86D1F3CAB0C5}"/>
              </a:ext>
            </a:extLst>
          </p:cNvPr>
          <p:cNvSpPr txBox="1"/>
          <p:nvPr/>
        </p:nvSpPr>
        <p:spPr>
          <a:xfrm>
            <a:off x="584200" y="4173080"/>
            <a:ext cx="11022584" cy="2095958"/>
          </a:xfrm>
          <a:prstGeom prst="rect">
            <a:avLst/>
          </a:prstGeom>
          <a:noFill/>
        </p:spPr>
        <p:txBody>
          <a:bodyPr wrap="square" lIns="182880" tIns="146304" rIns="182880" bIns="146304" rtlCol="0" anchor="ctr">
            <a:spAutoFit/>
          </a:bodyPr>
          <a:lstStyle/>
          <a:p>
            <a:pPr algn="ctr">
              <a:lnSpc>
                <a:spcPct val="90000"/>
              </a:lnSpc>
              <a:spcBef>
                <a:spcPts val="1200"/>
              </a:spcBef>
              <a:spcAft>
                <a:spcPts val="600"/>
              </a:spcAft>
            </a:pPr>
            <a:r>
              <a:rPr lang="en-US" sz="2000">
                <a:gradFill>
                  <a:gsLst>
                    <a:gs pos="2917">
                      <a:schemeClr val="tx1"/>
                    </a:gs>
                    <a:gs pos="30000">
                      <a:schemeClr val="tx1"/>
                    </a:gs>
                  </a:gsLst>
                  <a:lin ang="5400000" scaled="0"/>
                </a:gradFill>
              </a:rPr>
              <a:t>Microsoft Ready content is </a:t>
            </a:r>
            <a:r>
              <a:rPr lang="en-US" sz="20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1200"/>
              </a:spcBef>
              <a:spcAft>
                <a:spcPts val="600"/>
              </a:spcAft>
            </a:pPr>
            <a:r>
              <a:rPr lang="en-US" sz="20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a:gradFill>
                  <a:gsLst>
                    <a:gs pos="2917">
                      <a:schemeClr val="tx1"/>
                    </a:gs>
                    <a:gs pos="30000">
                      <a:schemeClr val="tx1"/>
                    </a:gs>
                  </a:gsLst>
                  <a:lin ang="5400000" scaled="0"/>
                </a:gradFill>
              </a:rPr>
              <a:t>post Microsoft Ready content to any blogs or external websites</a:t>
            </a:r>
          </a:p>
          <a:p>
            <a:pPr algn="ctr">
              <a:lnSpc>
                <a:spcPct val="90000"/>
              </a:lnSpc>
              <a:spcBef>
                <a:spcPts val="1200"/>
              </a:spcBef>
              <a:spcAft>
                <a:spcPts val="600"/>
              </a:spcAft>
            </a:pPr>
            <a:r>
              <a:rPr lang="en-US" sz="20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a:gradFill>
                  <a:gsLst>
                    <a:gs pos="2917">
                      <a:schemeClr val="tx1"/>
                    </a:gs>
                    <a:gs pos="30000">
                      <a:schemeClr val="tx1"/>
                    </a:gs>
                  </a:gsLst>
                  <a:lin ang="5400000" scaled="0"/>
                </a:gradFill>
              </a:rPr>
              <a:t>take photos or video of sessions or slides throughout the Microsoft Ready event</a:t>
            </a:r>
          </a:p>
          <a:p>
            <a:pPr algn="ctr">
              <a:lnSpc>
                <a:spcPct val="90000"/>
              </a:lnSpc>
              <a:spcBef>
                <a:spcPts val="1200"/>
              </a:spcBef>
              <a:spcAft>
                <a:spcPts val="600"/>
              </a:spcAft>
            </a:pPr>
            <a:r>
              <a:rPr lang="en-US" sz="2000">
                <a:gradFill>
                  <a:gsLst>
                    <a:gs pos="2917">
                      <a:schemeClr val="tx1"/>
                    </a:gs>
                    <a:gs pos="30000">
                      <a:schemeClr val="tx1"/>
                    </a:gs>
                  </a:gsLst>
                  <a:lin ang="5400000" scaled="0"/>
                </a:gradFill>
              </a:rPr>
              <a:t>Content will be available to internal audiences on-demand post-event</a:t>
            </a:r>
          </a:p>
        </p:txBody>
      </p:sp>
      <p:sp>
        <p:nvSpPr>
          <p:cNvPr id="61" name="Oval 60">
            <a:extLst>
              <a:ext uri="{FF2B5EF4-FFF2-40B4-BE49-F238E27FC236}">
                <a16:creationId xmlns:a16="http://schemas.microsoft.com/office/drawing/2014/main" id="{A6B1A30E-72AA-4A8F-A97F-FD4B4989FC97}"/>
              </a:ext>
            </a:extLst>
          </p:cNvPr>
          <p:cNvSpPr/>
          <p:nvPr/>
        </p:nvSpPr>
        <p:spPr bwMode="gray">
          <a:xfrm>
            <a:off x="2697102"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4" name="Oval 123">
            <a:extLst>
              <a:ext uri="{FF2B5EF4-FFF2-40B4-BE49-F238E27FC236}">
                <a16:creationId xmlns:a16="http://schemas.microsoft.com/office/drawing/2014/main" id="{86F400F5-9FA0-4CE6-B207-5F2FF50C7927}"/>
              </a:ext>
            </a:extLst>
          </p:cNvPr>
          <p:cNvSpPr/>
          <p:nvPr/>
        </p:nvSpPr>
        <p:spPr bwMode="gray">
          <a:xfrm>
            <a:off x="5318069"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123" name="Group 122">
            <a:extLst>
              <a:ext uri="{FF2B5EF4-FFF2-40B4-BE49-F238E27FC236}">
                <a16:creationId xmlns:a16="http://schemas.microsoft.com/office/drawing/2014/main" id="{BA797159-0B2F-4995-81D8-EBFFD05AB617}"/>
              </a:ext>
            </a:extLst>
          </p:cNvPr>
          <p:cNvGrpSpPr/>
          <p:nvPr/>
        </p:nvGrpSpPr>
        <p:grpSpPr bwMode="gray">
          <a:xfrm flipH="1">
            <a:off x="5901486" y="2178437"/>
            <a:ext cx="436044" cy="827404"/>
            <a:chOff x="5200650" y="1722438"/>
            <a:chExt cx="1797050" cy="3409950"/>
          </a:xfrm>
        </p:grpSpPr>
        <p:sp>
          <p:nvSpPr>
            <p:cNvPr id="105" name="Freeform 26">
              <a:extLst>
                <a:ext uri="{FF2B5EF4-FFF2-40B4-BE49-F238E27FC236}">
                  <a16:creationId xmlns:a16="http://schemas.microsoft.com/office/drawing/2014/main" id="{D5EE552A-CFE9-4D35-BDE3-A939AA559C23}"/>
                </a:ext>
              </a:extLst>
            </p:cNvPr>
            <p:cNvSpPr>
              <a:spLocks/>
            </p:cNvSpPr>
            <p:nvPr userDrawn="1"/>
          </p:nvSpPr>
          <p:spPr bwMode="gray">
            <a:xfrm>
              <a:off x="5200650" y="1722438"/>
              <a:ext cx="1797050" cy="3409950"/>
            </a:xfrm>
            <a:custGeom>
              <a:avLst/>
              <a:gdLst>
                <a:gd name="T0" fmla="*/ 497 w 543"/>
                <a:gd name="T1" fmla="*/ 0 h 1030"/>
                <a:gd name="T2" fmla="*/ 46 w 543"/>
                <a:gd name="T3" fmla="*/ 0 h 1030"/>
                <a:gd name="T4" fmla="*/ 0 w 543"/>
                <a:gd name="T5" fmla="*/ 46 h 1030"/>
                <a:gd name="T6" fmla="*/ 0 w 543"/>
                <a:gd name="T7" fmla="*/ 983 h 1030"/>
                <a:gd name="T8" fmla="*/ 46 w 543"/>
                <a:gd name="T9" fmla="*/ 1030 h 1030"/>
                <a:gd name="T10" fmla="*/ 497 w 543"/>
                <a:gd name="T11" fmla="*/ 1030 h 1030"/>
                <a:gd name="T12" fmla="*/ 543 w 543"/>
                <a:gd name="T13" fmla="*/ 983 h 1030"/>
                <a:gd name="T14" fmla="*/ 543 w 543"/>
                <a:gd name="T15" fmla="*/ 46 h 1030"/>
                <a:gd name="T16" fmla="*/ 497 w 543"/>
                <a:gd name="T17" fmla="*/ 0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3" h="1030">
                  <a:moveTo>
                    <a:pt x="497" y="0"/>
                  </a:moveTo>
                  <a:cubicBezTo>
                    <a:pt x="46" y="0"/>
                    <a:pt x="46" y="0"/>
                    <a:pt x="46" y="0"/>
                  </a:cubicBezTo>
                  <a:cubicBezTo>
                    <a:pt x="21" y="0"/>
                    <a:pt x="0" y="21"/>
                    <a:pt x="0" y="46"/>
                  </a:cubicBezTo>
                  <a:cubicBezTo>
                    <a:pt x="0" y="983"/>
                    <a:pt x="0" y="983"/>
                    <a:pt x="0" y="983"/>
                  </a:cubicBezTo>
                  <a:cubicBezTo>
                    <a:pt x="0" y="1009"/>
                    <a:pt x="21" y="1030"/>
                    <a:pt x="46" y="1030"/>
                  </a:cubicBezTo>
                  <a:cubicBezTo>
                    <a:pt x="497" y="1030"/>
                    <a:pt x="497" y="1030"/>
                    <a:pt x="497" y="1030"/>
                  </a:cubicBezTo>
                  <a:cubicBezTo>
                    <a:pt x="522" y="1030"/>
                    <a:pt x="543" y="1009"/>
                    <a:pt x="543" y="983"/>
                  </a:cubicBezTo>
                  <a:cubicBezTo>
                    <a:pt x="543" y="46"/>
                    <a:pt x="543" y="46"/>
                    <a:pt x="543" y="46"/>
                  </a:cubicBezTo>
                  <a:cubicBezTo>
                    <a:pt x="543" y="21"/>
                    <a:pt x="522" y="0"/>
                    <a:pt x="497" y="0"/>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6" name="Freeform 27">
              <a:extLst>
                <a:ext uri="{FF2B5EF4-FFF2-40B4-BE49-F238E27FC236}">
                  <a16:creationId xmlns:a16="http://schemas.microsoft.com/office/drawing/2014/main" id="{62561F91-9D8C-4635-B806-AE2D11196147}"/>
                </a:ext>
              </a:extLst>
            </p:cNvPr>
            <p:cNvSpPr>
              <a:spLocks/>
            </p:cNvSpPr>
            <p:nvPr userDrawn="1"/>
          </p:nvSpPr>
          <p:spPr bwMode="gray">
            <a:xfrm>
              <a:off x="5310188" y="2262188"/>
              <a:ext cx="1577975" cy="2433638"/>
            </a:xfrm>
            <a:custGeom>
              <a:avLst/>
              <a:gdLst>
                <a:gd name="T0" fmla="*/ 0 w 994"/>
                <a:gd name="T1" fmla="*/ 1533 h 1533"/>
                <a:gd name="T2" fmla="*/ 994 w 994"/>
                <a:gd name="T3" fmla="*/ 1533 h 1533"/>
                <a:gd name="T4" fmla="*/ 994 w 994"/>
                <a:gd name="T5" fmla="*/ 62 h 1533"/>
                <a:gd name="T6" fmla="*/ 498 w 994"/>
                <a:gd name="T7" fmla="*/ 0 h 1533"/>
                <a:gd name="T8" fmla="*/ 0 w 994"/>
                <a:gd name="T9" fmla="*/ 62 h 1533"/>
                <a:gd name="T10" fmla="*/ 0 w 994"/>
                <a:gd name="T11" fmla="*/ 1533 h 1533"/>
              </a:gdLst>
              <a:ahLst/>
              <a:cxnLst>
                <a:cxn ang="0">
                  <a:pos x="T0" y="T1"/>
                </a:cxn>
                <a:cxn ang="0">
                  <a:pos x="T2" y="T3"/>
                </a:cxn>
                <a:cxn ang="0">
                  <a:pos x="T4" y="T5"/>
                </a:cxn>
                <a:cxn ang="0">
                  <a:pos x="T6" y="T7"/>
                </a:cxn>
                <a:cxn ang="0">
                  <a:pos x="T8" y="T9"/>
                </a:cxn>
                <a:cxn ang="0">
                  <a:pos x="T10" y="T11"/>
                </a:cxn>
              </a:cxnLst>
              <a:rect l="0" t="0" r="r" b="b"/>
              <a:pathLst>
                <a:path w="994" h="1533">
                  <a:moveTo>
                    <a:pt x="0" y="1533"/>
                  </a:moveTo>
                  <a:lnTo>
                    <a:pt x="994" y="1533"/>
                  </a:lnTo>
                  <a:lnTo>
                    <a:pt x="994" y="62"/>
                  </a:lnTo>
                  <a:lnTo>
                    <a:pt x="498" y="0"/>
                  </a:lnTo>
                  <a:lnTo>
                    <a:pt x="0" y="62"/>
                  </a:lnTo>
                  <a:lnTo>
                    <a:pt x="0" y="1533"/>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7" name="Rectangle 28">
              <a:extLst>
                <a:ext uri="{FF2B5EF4-FFF2-40B4-BE49-F238E27FC236}">
                  <a16:creationId xmlns:a16="http://schemas.microsoft.com/office/drawing/2014/main" id="{71C38A4E-A7CA-4FC4-B76A-394814BBAD30}"/>
                </a:ext>
              </a:extLst>
            </p:cNvPr>
            <p:cNvSpPr>
              <a:spLocks noChangeArrowheads="1"/>
            </p:cNvSpPr>
            <p:nvPr userDrawn="1"/>
          </p:nvSpPr>
          <p:spPr bwMode="gray">
            <a:xfrm>
              <a:off x="5310188" y="2006601"/>
              <a:ext cx="1577975" cy="3540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08" name="Rectangle 29">
              <a:extLst>
                <a:ext uri="{FF2B5EF4-FFF2-40B4-BE49-F238E27FC236}">
                  <a16:creationId xmlns:a16="http://schemas.microsoft.com/office/drawing/2014/main" id="{0EB3CFB9-1B4F-40C4-8527-07696A24C42D}"/>
                </a:ext>
              </a:extLst>
            </p:cNvPr>
            <p:cNvSpPr>
              <a:spLocks noChangeArrowheads="1"/>
            </p:cNvSpPr>
            <p:nvPr userDrawn="1"/>
          </p:nvSpPr>
          <p:spPr bwMode="gray">
            <a:xfrm>
              <a:off x="5942013" y="3522663"/>
              <a:ext cx="804863"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9" name="Rectangle 30">
              <a:extLst>
                <a:ext uri="{FF2B5EF4-FFF2-40B4-BE49-F238E27FC236}">
                  <a16:creationId xmlns:a16="http://schemas.microsoft.com/office/drawing/2014/main" id="{A6E51830-661E-42FF-A82A-D30745B76D13}"/>
                </a:ext>
              </a:extLst>
            </p:cNvPr>
            <p:cNvSpPr>
              <a:spLocks noChangeArrowheads="1"/>
            </p:cNvSpPr>
            <p:nvPr userDrawn="1"/>
          </p:nvSpPr>
          <p:spPr bwMode="gray">
            <a:xfrm>
              <a:off x="5419725" y="3689351"/>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0" name="Rectangle 31">
              <a:extLst>
                <a:ext uri="{FF2B5EF4-FFF2-40B4-BE49-F238E27FC236}">
                  <a16:creationId xmlns:a16="http://schemas.microsoft.com/office/drawing/2014/main" id="{95201EB4-D463-4472-9390-C70DD9F565CA}"/>
                </a:ext>
              </a:extLst>
            </p:cNvPr>
            <p:cNvSpPr>
              <a:spLocks noChangeArrowheads="1"/>
            </p:cNvSpPr>
            <p:nvPr userDrawn="1"/>
          </p:nvSpPr>
          <p:spPr bwMode="gray">
            <a:xfrm>
              <a:off x="5419725" y="3851276"/>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1" name="Rectangle 32">
              <a:extLst>
                <a:ext uri="{FF2B5EF4-FFF2-40B4-BE49-F238E27FC236}">
                  <a16:creationId xmlns:a16="http://schemas.microsoft.com/office/drawing/2014/main" id="{B130CDDD-D0C4-4E72-B76C-DB9845238263}"/>
                </a:ext>
              </a:extLst>
            </p:cNvPr>
            <p:cNvSpPr>
              <a:spLocks noChangeArrowheads="1"/>
            </p:cNvSpPr>
            <p:nvPr userDrawn="1"/>
          </p:nvSpPr>
          <p:spPr bwMode="gray">
            <a:xfrm>
              <a:off x="5419725" y="4013201"/>
              <a:ext cx="730250" cy="428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2" name="Rectangle 33">
              <a:extLst>
                <a:ext uri="{FF2B5EF4-FFF2-40B4-BE49-F238E27FC236}">
                  <a16:creationId xmlns:a16="http://schemas.microsoft.com/office/drawing/2014/main" id="{65FB6058-8B32-4371-95BE-A2B310C6B8FB}"/>
                </a:ext>
              </a:extLst>
            </p:cNvPr>
            <p:cNvSpPr>
              <a:spLocks noChangeArrowheads="1"/>
            </p:cNvSpPr>
            <p:nvPr userDrawn="1"/>
          </p:nvSpPr>
          <p:spPr bwMode="gray">
            <a:xfrm>
              <a:off x="5419725" y="4178301"/>
              <a:ext cx="132715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3" name="Rectangle 34">
              <a:extLst>
                <a:ext uri="{FF2B5EF4-FFF2-40B4-BE49-F238E27FC236}">
                  <a16:creationId xmlns:a16="http://schemas.microsoft.com/office/drawing/2014/main" id="{FB2303C7-0661-4CF0-B491-D2E9D47EE15A}"/>
                </a:ext>
              </a:extLst>
            </p:cNvPr>
            <p:cNvSpPr>
              <a:spLocks noChangeArrowheads="1"/>
            </p:cNvSpPr>
            <p:nvPr userDrawn="1"/>
          </p:nvSpPr>
          <p:spPr bwMode="gray">
            <a:xfrm>
              <a:off x="6149975" y="4341813"/>
              <a:ext cx="59690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4" name="Rectangle 35">
              <a:extLst>
                <a:ext uri="{FF2B5EF4-FFF2-40B4-BE49-F238E27FC236}">
                  <a16:creationId xmlns:a16="http://schemas.microsoft.com/office/drawing/2014/main" id="{C3FA6748-9371-4617-9A5E-AEF6112AB5DA}"/>
                </a:ext>
              </a:extLst>
            </p:cNvPr>
            <p:cNvSpPr>
              <a:spLocks noChangeArrowheads="1"/>
            </p:cNvSpPr>
            <p:nvPr userDrawn="1"/>
          </p:nvSpPr>
          <p:spPr bwMode="gray">
            <a:xfrm>
              <a:off x="5932488" y="2509838"/>
              <a:ext cx="836613"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5" name="Rectangle 36">
              <a:extLst>
                <a:ext uri="{FF2B5EF4-FFF2-40B4-BE49-F238E27FC236}">
                  <a16:creationId xmlns:a16="http://schemas.microsoft.com/office/drawing/2014/main" id="{22819134-DC28-4E40-9A2C-B052D6FE6E78}"/>
                </a:ext>
              </a:extLst>
            </p:cNvPr>
            <p:cNvSpPr>
              <a:spLocks noChangeArrowheads="1"/>
            </p:cNvSpPr>
            <p:nvPr userDrawn="1"/>
          </p:nvSpPr>
          <p:spPr bwMode="gray">
            <a:xfrm>
              <a:off x="5429250" y="2509838"/>
              <a:ext cx="171450"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6" name="Rectangle 37">
              <a:extLst>
                <a:ext uri="{FF2B5EF4-FFF2-40B4-BE49-F238E27FC236}">
                  <a16:creationId xmlns:a16="http://schemas.microsoft.com/office/drawing/2014/main" id="{A8AB1BAE-A549-4C2D-90AE-29E7A84F30C2}"/>
                </a:ext>
              </a:extLst>
            </p:cNvPr>
            <p:cNvSpPr>
              <a:spLocks noChangeArrowheads="1"/>
            </p:cNvSpPr>
            <p:nvPr userDrawn="1"/>
          </p:nvSpPr>
          <p:spPr bwMode="gray">
            <a:xfrm>
              <a:off x="5680075" y="2509838"/>
              <a:ext cx="173038"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7" name="Rectangle 38">
              <a:extLst>
                <a:ext uri="{FF2B5EF4-FFF2-40B4-BE49-F238E27FC236}">
                  <a16:creationId xmlns:a16="http://schemas.microsoft.com/office/drawing/2014/main" id="{6BB21AAD-BEBD-464D-9425-DFCE1A810212}"/>
                </a:ext>
              </a:extLst>
            </p:cNvPr>
            <p:cNvSpPr>
              <a:spLocks noChangeArrowheads="1"/>
            </p:cNvSpPr>
            <p:nvPr userDrawn="1"/>
          </p:nvSpPr>
          <p:spPr bwMode="gray">
            <a:xfrm>
              <a:off x="6650038" y="2125663"/>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Rectangle 39">
              <a:extLst>
                <a:ext uri="{FF2B5EF4-FFF2-40B4-BE49-F238E27FC236}">
                  <a16:creationId xmlns:a16="http://schemas.microsoft.com/office/drawing/2014/main" id="{82C133A5-90DA-4452-B1C2-96A28D1B3B2D}"/>
                </a:ext>
              </a:extLst>
            </p:cNvPr>
            <p:cNvSpPr>
              <a:spLocks noChangeArrowheads="1"/>
            </p:cNvSpPr>
            <p:nvPr userDrawn="1"/>
          </p:nvSpPr>
          <p:spPr bwMode="gray">
            <a:xfrm>
              <a:off x="6650038" y="2168526"/>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Rectangle 40">
              <a:extLst>
                <a:ext uri="{FF2B5EF4-FFF2-40B4-BE49-F238E27FC236}">
                  <a16:creationId xmlns:a16="http://schemas.microsoft.com/office/drawing/2014/main" id="{9EC959C0-2ED1-429D-9343-6B03D72EC2DB}"/>
                </a:ext>
              </a:extLst>
            </p:cNvPr>
            <p:cNvSpPr>
              <a:spLocks noChangeArrowheads="1"/>
            </p:cNvSpPr>
            <p:nvPr userDrawn="1"/>
          </p:nvSpPr>
          <p:spPr bwMode="gray">
            <a:xfrm>
              <a:off x="6650038" y="2216151"/>
              <a:ext cx="152400" cy="12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Rectangle 41">
              <a:extLst>
                <a:ext uri="{FF2B5EF4-FFF2-40B4-BE49-F238E27FC236}">
                  <a16:creationId xmlns:a16="http://schemas.microsoft.com/office/drawing/2014/main" id="{27EB350B-78EC-4CE4-9803-6981B8ABF253}"/>
                </a:ext>
              </a:extLst>
            </p:cNvPr>
            <p:cNvSpPr>
              <a:spLocks noChangeArrowheads="1"/>
            </p:cNvSpPr>
            <p:nvPr userDrawn="1"/>
          </p:nvSpPr>
          <p:spPr bwMode="gray">
            <a:xfrm>
              <a:off x="6027738" y="4837113"/>
              <a:ext cx="142875" cy="1460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1" name="Freeform 42">
              <a:extLst>
                <a:ext uri="{FF2B5EF4-FFF2-40B4-BE49-F238E27FC236}">
                  <a16:creationId xmlns:a16="http://schemas.microsoft.com/office/drawing/2014/main" id="{E19CD1BB-BAEF-4D84-8870-955840A2D735}"/>
                </a:ext>
              </a:extLst>
            </p:cNvPr>
            <p:cNvSpPr>
              <a:spLocks/>
            </p:cNvSpPr>
            <p:nvPr userDrawn="1"/>
          </p:nvSpPr>
          <p:spPr bwMode="gray">
            <a:xfrm>
              <a:off x="5783263" y="1841501"/>
              <a:ext cx="631825" cy="36513"/>
            </a:xfrm>
            <a:custGeom>
              <a:avLst/>
              <a:gdLst>
                <a:gd name="T0" fmla="*/ 185 w 191"/>
                <a:gd name="T1" fmla="*/ 11 h 11"/>
                <a:gd name="T2" fmla="*/ 6 w 191"/>
                <a:gd name="T3" fmla="*/ 11 h 11"/>
                <a:gd name="T4" fmla="*/ 0 w 191"/>
                <a:gd name="T5" fmla="*/ 6 h 11"/>
                <a:gd name="T6" fmla="*/ 6 w 191"/>
                <a:gd name="T7" fmla="*/ 0 h 11"/>
                <a:gd name="T8" fmla="*/ 185 w 191"/>
                <a:gd name="T9" fmla="*/ 0 h 11"/>
                <a:gd name="T10" fmla="*/ 191 w 191"/>
                <a:gd name="T11" fmla="*/ 6 h 11"/>
                <a:gd name="T12" fmla="*/ 185 w 191"/>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91" h="11">
                  <a:moveTo>
                    <a:pt x="185" y="11"/>
                  </a:moveTo>
                  <a:cubicBezTo>
                    <a:pt x="6" y="11"/>
                    <a:pt x="6" y="11"/>
                    <a:pt x="6" y="11"/>
                  </a:cubicBezTo>
                  <a:cubicBezTo>
                    <a:pt x="2" y="11"/>
                    <a:pt x="0" y="9"/>
                    <a:pt x="0" y="6"/>
                  </a:cubicBezTo>
                  <a:cubicBezTo>
                    <a:pt x="0" y="2"/>
                    <a:pt x="2" y="0"/>
                    <a:pt x="6" y="0"/>
                  </a:cubicBezTo>
                  <a:cubicBezTo>
                    <a:pt x="185" y="0"/>
                    <a:pt x="185" y="0"/>
                    <a:pt x="185" y="0"/>
                  </a:cubicBezTo>
                  <a:cubicBezTo>
                    <a:pt x="189" y="0"/>
                    <a:pt x="191" y="2"/>
                    <a:pt x="191" y="6"/>
                  </a:cubicBezTo>
                  <a:cubicBezTo>
                    <a:pt x="191" y="9"/>
                    <a:pt x="189" y="11"/>
                    <a:pt x="185" y="11"/>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2" name="Rectangle 43">
              <a:extLst>
                <a:ext uri="{FF2B5EF4-FFF2-40B4-BE49-F238E27FC236}">
                  <a16:creationId xmlns:a16="http://schemas.microsoft.com/office/drawing/2014/main" id="{AB3A5491-F398-47CB-BBBC-35E96F4E414D}"/>
                </a:ext>
              </a:extLst>
            </p:cNvPr>
            <p:cNvSpPr>
              <a:spLocks noChangeArrowheads="1"/>
            </p:cNvSpPr>
            <p:nvPr userDrawn="1"/>
          </p:nvSpPr>
          <p:spPr bwMode="gray">
            <a:xfrm>
              <a:off x="5429250" y="2722563"/>
              <a:ext cx="1339850" cy="6286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grpSp>
      <p:sp>
        <p:nvSpPr>
          <p:cNvPr id="149" name="Oval 148">
            <a:extLst>
              <a:ext uri="{FF2B5EF4-FFF2-40B4-BE49-F238E27FC236}">
                <a16:creationId xmlns:a16="http://schemas.microsoft.com/office/drawing/2014/main" id="{88B05F2C-2F66-43AA-A9E2-803B1F843606}"/>
              </a:ext>
            </a:extLst>
          </p:cNvPr>
          <p:cNvSpPr/>
          <p:nvPr/>
        </p:nvSpPr>
        <p:spPr bwMode="gray">
          <a:xfrm>
            <a:off x="7892021"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148" name="Group 147">
            <a:extLst>
              <a:ext uri="{FF2B5EF4-FFF2-40B4-BE49-F238E27FC236}">
                <a16:creationId xmlns:a16="http://schemas.microsoft.com/office/drawing/2014/main" id="{E88D9ECD-A4C6-4CFD-BE83-83D944C0F97B}"/>
              </a:ext>
            </a:extLst>
          </p:cNvPr>
          <p:cNvGrpSpPr/>
          <p:nvPr/>
        </p:nvGrpSpPr>
        <p:grpSpPr bwMode="gray">
          <a:xfrm>
            <a:off x="8118306" y="2286842"/>
            <a:ext cx="1150309" cy="610594"/>
            <a:chOff x="6151563" y="1584325"/>
            <a:chExt cx="4276725" cy="2270126"/>
          </a:xfrm>
        </p:grpSpPr>
        <p:sp>
          <p:nvSpPr>
            <p:cNvPr id="129" name="Rectangle 47">
              <a:extLst>
                <a:ext uri="{FF2B5EF4-FFF2-40B4-BE49-F238E27FC236}">
                  <a16:creationId xmlns:a16="http://schemas.microsoft.com/office/drawing/2014/main" id="{26C055B8-93FF-46DA-B415-D8D54497176C}"/>
                </a:ext>
              </a:extLst>
            </p:cNvPr>
            <p:cNvSpPr>
              <a:spLocks noChangeArrowheads="1"/>
            </p:cNvSpPr>
            <p:nvPr userDrawn="1"/>
          </p:nvSpPr>
          <p:spPr bwMode="gray">
            <a:xfrm>
              <a:off x="6630988" y="1584325"/>
              <a:ext cx="3317875" cy="208438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30" name="Rectangle 48">
              <a:extLst>
                <a:ext uri="{FF2B5EF4-FFF2-40B4-BE49-F238E27FC236}">
                  <a16:creationId xmlns:a16="http://schemas.microsoft.com/office/drawing/2014/main" id="{CFE4BDC0-DE0F-4728-875B-177D4395AAE0}"/>
                </a:ext>
              </a:extLst>
            </p:cNvPr>
            <p:cNvSpPr>
              <a:spLocks noChangeArrowheads="1"/>
            </p:cNvSpPr>
            <p:nvPr userDrawn="1"/>
          </p:nvSpPr>
          <p:spPr bwMode="gray">
            <a:xfrm>
              <a:off x="6848476" y="1785938"/>
              <a:ext cx="2879725" cy="17637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49">
              <a:extLst>
                <a:ext uri="{FF2B5EF4-FFF2-40B4-BE49-F238E27FC236}">
                  <a16:creationId xmlns:a16="http://schemas.microsoft.com/office/drawing/2014/main" id="{DF9925D4-DE10-40F0-8BA3-16B00AE6C44D}"/>
                </a:ext>
              </a:extLst>
            </p:cNvPr>
            <p:cNvSpPr>
              <a:spLocks/>
            </p:cNvSpPr>
            <p:nvPr userDrawn="1"/>
          </p:nvSpPr>
          <p:spPr bwMode="gray">
            <a:xfrm>
              <a:off x="6151563" y="3668713"/>
              <a:ext cx="4276725" cy="185738"/>
            </a:xfrm>
            <a:custGeom>
              <a:avLst/>
              <a:gdLst>
                <a:gd name="T0" fmla="*/ 1265 w 1295"/>
                <a:gd name="T1" fmla="*/ 56 h 56"/>
                <a:gd name="T2" fmla="*/ 29 w 1295"/>
                <a:gd name="T3" fmla="*/ 56 h 56"/>
                <a:gd name="T4" fmla="*/ 0 w 1295"/>
                <a:gd name="T5" fmla="*/ 26 h 56"/>
                <a:gd name="T6" fmla="*/ 0 w 1295"/>
                <a:gd name="T7" fmla="*/ 0 h 56"/>
                <a:gd name="T8" fmla="*/ 1295 w 1295"/>
                <a:gd name="T9" fmla="*/ 0 h 56"/>
                <a:gd name="T10" fmla="*/ 1295 w 1295"/>
                <a:gd name="T11" fmla="*/ 26 h 56"/>
                <a:gd name="T12" fmla="*/ 1265 w 1295"/>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1295" h="56">
                  <a:moveTo>
                    <a:pt x="1265" y="56"/>
                  </a:moveTo>
                  <a:cubicBezTo>
                    <a:pt x="29" y="56"/>
                    <a:pt x="29" y="56"/>
                    <a:pt x="29" y="56"/>
                  </a:cubicBezTo>
                  <a:cubicBezTo>
                    <a:pt x="13" y="56"/>
                    <a:pt x="0" y="43"/>
                    <a:pt x="0" y="26"/>
                  </a:cubicBezTo>
                  <a:cubicBezTo>
                    <a:pt x="0" y="0"/>
                    <a:pt x="0" y="0"/>
                    <a:pt x="0" y="0"/>
                  </a:cubicBezTo>
                  <a:cubicBezTo>
                    <a:pt x="1295" y="0"/>
                    <a:pt x="1295" y="0"/>
                    <a:pt x="1295" y="0"/>
                  </a:cubicBezTo>
                  <a:cubicBezTo>
                    <a:pt x="1295" y="26"/>
                    <a:pt x="1295" y="26"/>
                    <a:pt x="1295" y="26"/>
                  </a:cubicBezTo>
                  <a:cubicBezTo>
                    <a:pt x="1295" y="43"/>
                    <a:pt x="1282" y="56"/>
                    <a:pt x="1265" y="5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round/>
                  <a:headEnd/>
                  <a:tailEnd/>
                </a14:hiddenLine>
              </a:ext>
            </a:extLst>
          </p:spPr>
          <p:txBody>
            <a:bodyPr/>
            <a:lstStyle/>
            <a:p>
              <a:pPr lvl="0"/>
              <a:endParaRPr lang="en-US"/>
            </a:p>
          </p:txBody>
        </p:sp>
        <p:sp>
          <p:nvSpPr>
            <p:cNvPr id="132" name="Rectangle 50">
              <a:extLst>
                <a:ext uri="{FF2B5EF4-FFF2-40B4-BE49-F238E27FC236}">
                  <a16:creationId xmlns:a16="http://schemas.microsoft.com/office/drawing/2014/main" id="{E95E9909-20A7-4A13-8FBC-BB76A4AAD529}"/>
                </a:ext>
              </a:extLst>
            </p:cNvPr>
            <p:cNvSpPr>
              <a:spLocks noChangeArrowheads="1"/>
            </p:cNvSpPr>
            <p:nvPr userDrawn="1"/>
          </p:nvSpPr>
          <p:spPr bwMode="gray">
            <a:xfrm>
              <a:off x="7353301" y="2098675"/>
              <a:ext cx="865188" cy="3302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3" name="Rectangle 51">
              <a:extLst>
                <a:ext uri="{FF2B5EF4-FFF2-40B4-BE49-F238E27FC236}">
                  <a16:creationId xmlns:a16="http://schemas.microsoft.com/office/drawing/2014/main" id="{2FD4C439-4658-45FA-AB12-5252FC20915B}"/>
                </a:ext>
              </a:extLst>
            </p:cNvPr>
            <p:cNvSpPr>
              <a:spLocks noChangeArrowheads="1"/>
            </p:cNvSpPr>
            <p:nvPr userDrawn="1"/>
          </p:nvSpPr>
          <p:spPr bwMode="gray">
            <a:xfrm>
              <a:off x="7086601" y="2098675"/>
              <a:ext cx="266700" cy="330200"/>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4" name="Rectangle 52">
              <a:extLst>
                <a:ext uri="{FF2B5EF4-FFF2-40B4-BE49-F238E27FC236}">
                  <a16:creationId xmlns:a16="http://schemas.microsoft.com/office/drawing/2014/main" id="{D9CFF0E1-0AE6-43B7-BC45-CB587EB544AE}"/>
                </a:ext>
              </a:extLst>
            </p:cNvPr>
            <p:cNvSpPr>
              <a:spLocks noChangeArrowheads="1"/>
            </p:cNvSpPr>
            <p:nvPr userDrawn="1"/>
          </p:nvSpPr>
          <p:spPr bwMode="gray">
            <a:xfrm>
              <a:off x="7086601" y="2559050"/>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5" name="Rectangle 53">
              <a:extLst>
                <a:ext uri="{FF2B5EF4-FFF2-40B4-BE49-F238E27FC236}">
                  <a16:creationId xmlns:a16="http://schemas.microsoft.com/office/drawing/2014/main" id="{E57A2468-B3CA-4D73-B693-76A85B0F761F}"/>
                </a:ext>
              </a:extLst>
            </p:cNvPr>
            <p:cNvSpPr>
              <a:spLocks noChangeArrowheads="1"/>
            </p:cNvSpPr>
            <p:nvPr userDrawn="1"/>
          </p:nvSpPr>
          <p:spPr bwMode="gray">
            <a:xfrm>
              <a:off x="7086601" y="2744788"/>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6" name="Rectangle 54">
              <a:extLst>
                <a:ext uri="{FF2B5EF4-FFF2-40B4-BE49-F238E27FC236}">
                  <a16:creationId xmlns:a16="http://schemas.microsoft.com/office/drawing/2014/main" id="{590B34AA-176F-4A9B-8492-C9062CEEB0A2}"/>
                </a:ext>
              </a:extLst>
            </p:cNvPr>
            <p:cNvSpPr>
              <a:spLocks noChangeArrowheads="1"/>
            </p:cNvSpPr>
            <p:nvPr userDrawn="1"/>
          </p:nvSpPr>
          <p:spPr bwMode="gray">
            <a:xfrm>
              <a:off x="7086601" y="2925763"/>
              <a:ext cx="1131888" cy="1063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7" name="Rectangle 55">
              <a:extLst>
                <a:ext uri="{FF2B5EF4-FFF2-40B4-BE49-F238E27FC236}">
                  <a16:creationId xmlns:a16="http://schemas.microsoft.com/office/drawing/2014/main" id="{B478D54E-B6DE-4ACF-B271-59436F9D78D0}"/>
                </a:ext>
              </a:extLst>
            </p:cNvPr>
            <p:cNvSpPr>
              <a:spLocks noChangeArrowheads="1"/>
            </p:cNvSpPr>
            <p:nvPr userDrawn="1"/>
          </p:nvSpPr>
          <p:spPr bwMode="gray">
            <a:xfrm>
              <a:off x="7086601" y="3111500"/>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8" name="Rectangle 56">
              <a:extLst>
                <a:ext uri="{FF2B5EF4-FFF2-40B4-BE49-F238E27FC236}">
                  <a16:creationId xmlns:a16="http://schemas.microsoft.com/office/drawing/2014/main" id="{10E94144-47B6-4CC4-8ACA-8555C206329A}"/>
                </a:ext>
              </a:extLst>
            </p:cNvPr>
            <p:cNvSpPr>
              <a:spLocks noChangeArrowheads="1"/>
            </p:cNvSpPr>
            <p:nvPr userDrawn="1"/>
          </p:nvSpPr>
          <p:spPr bwMode="gray">
            <a:xfrm>
              <a:off x="7086601" y="3297238"/>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9" name="Rectangle 57">
              <a:extLst>
                <a:ext uri="{FF2B5EF4-FFF2-40B4-BE49-F238E27FC236}">
                  <a16:creationId xmlns:a16="http://schemas.microsoft.com/office/drawing/2014/main" id="{884B7082-B3DA-41C6-888E-340C61D061D8}"/>
                </a:ext>
              </a:extLst>
            </p:cNvPr>
            <p:cNvSpPr>
              <a:spLocks noChangeArrowheads="1"/>
            </p:cNvSpPr>
            <p:nvPr userDrawn="1"/>
          </p:nvSpPr>
          <p:spPr bwMode="gray">
            <a:xfrm>
              <a:off x="8337551"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0" name="Rectangle 58">
              <a:extLst>
                <a:ext uri="{FF2B5EF4-FFF2-40B4-BE49-F238E27FC236}">
                  <a16:creationId xmlns:a16="http://schemas.microsoft.com/office/drawing/2014/main" id="{EAB98FDB-F070-4FD8-8674-449941060C9E}"/>
                </a:ext>
              </a:extLst>
            </p:cNvPr>
            <p:cNvSpPr>
              <a:spLocks noChangeArrowheads="1"/>
            </p:cNvSpPr>
            <p:nvPr userDrawn="1"/>
          </p:nvSpPr>
          <p:spPr bwMode="gray">
            <a:xfrm>
              <a:off x="8764588" y="2098675"/>
              <a:ext cx="312738"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1" name="Rectangle 59">
              <a:extLst>
                <a:ext uri="{FF2B5EF4-FFF2-40B4-BE49-F238E27FC236}">
                  <a16:creationId xmlns:a16="http://schemas.microsoft.com/office/drawing/2014/main" id="{B045539F-5CE5-47A9-A17E-1643D4CD9B2A}"/>
                </a:ext>
              </a:extLst>
            </p:cNvPr>
            <p:cNvSpPr>
              <a:spLocks noChangeArrowheads="1"/>
            </p:cNvSpPr>
            <p:nvPr userDrawn="1"/>
          </p:nvSpPr>
          <p:spPr bwMode="gray">
            <a:xfrm>
              <a:off x="9193213"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2" name="Rectangle 60">
              <a:extLst>
                <a:ext uri="{FF2B5EF4-FFF2-40B4-BE49-F238E27FC236}">
                  <a16:creationId xmlns:a16="http://schemas.microsoft.com/office/drawing/2014/main" id="{C0C7BB4D-3B48-4D4F-B494-4C1EE0FD7C1C}"/>
                </a:ext>
              </a:extLst>
            </p:cNvPr>
            <p:cNvSpPr>
              <a:spLocks noChangeArrowheads="1"/>
            </p:cNvSpPr>
            <p:nvPr userDrawn="1"/>
          </p:nvSpPr>
          <p:spPr bwMode="gray">
            <a:xfrm>
              <a:off x="8337551"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3" name="Rectangle 61">
              <a:extLst>
                <a:ext uri="{FF2B5EF4-FFF2-40B4-BE49-F238E27FC236}">
                  <a16:creationId xmlns:a16="http://schemas.microsoft.com/office/drawing/2014/main" id="{0BFA0E04-B61F-491E-8CEE-282132478766}"/>
                </a:ext>
              </a:extLst>
            </p:cNvPr>
            <p:cNvSpPr>
              <a:spLocks noChangeArrowheads="1"/>
            </p:cNvSpPr>
            <p:nvPr userDrawn="1"/>
          </p:nvSpPr>
          <p:spPr bwMode="gray">
            <a:xfrm>
              <a:off x="8764588" y="2581275"/>
              <a:ext cx="312738"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4" name="Rectangle 62">
              <a:extLst>
                <a:ext uri="{FF2B5EF4-FFF2-40B4-BE49-F238E27FC236}">
                  <a16:creationId xmlns:a16="http://schemas.microsoft.com/office/drawing/2014/main" id="{AFB42A0A-BD91-43E7-988D-573EEC534564}"/>
                </a:ext>
              </a:extLst>
            </p:cNvPr>
            <p:cNvSpPr>
              <a:spLocks noChangeArrowheads="1"/>
            </p:cNvSpPr>
            <p:nvPr userDrawn="1"/>
          </p:nvSpPr>
          <p:spPr bwMode="gray">
            <a:xfrm>
              <a:off x="9193213"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5" name="Rectangle 63">
              <a:extLst>
                <a:ext uri="{FF2B5EF4-FFF2-40B4-BE49-F238E27FC236}">
                  <a16:creationId xmlns:a16="http://schemas.microsoft.com/office/drawing/2014/main" id="{BA15039E-DBE6-4F6E-80B1-70B510D54B0F}"/>
                </a:ext>
              </a:extLst>
            </p:cNvPr>
            <p:cNvSpPr>
              <a:spLocks noChangeArrowheads="1"/>
            </p:cNvSpPr>
            <p:nvPr userDrawn="1"/>
          </p:nvSpPr>
          <p:spPr bwMode="gray">
            <a:xfrm>
              <a:off x="8337551"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6" name="Rectangle 64">
              <a:extLst>
                <a:ext uri="{FF2B5EF4-FFF2-40B4-BE49-F238E27FC236}">
                  <a16:creationId xmlns:a16="http://schemas.microsoft.com/office/drawing/2014/main" id="{265A4B65-72CE-4B68-9D58-5199411F4C96}"/>
                </a:ext>
              </a:extLst>
            </p:cNvPr>
            <p:cNvSpPr>
              <a:spLocks noChangeArrowheads="1"/>
            </p:cNvSpPr>
            <p:nvPr userDrawn="1"/>
          </p:nvSpPr>
          <p:spPr bwMode="gray">
            <a:xfrm>
              <a:off x="8764588" y="3062288"/>
              <a:ext cx="312738"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7" name="Rectangle 65">
              <a:extLst>
                <a:ext uri="{FF2B5EF4-FFF2-40B4-BE49-F238E27FC236}">
                  <a16:creationId xmlns:a16="http://schemas.microsoft.com/office/drawing/2014/main" id="{9602881A-C071-4CA3-9947-55E1E8A8C5B1}"/>
                </a:ext>
              </a:extLst>
            </p:cNvPr>
            <p:cNvSpPr>
              <a:spLocks noChangeArrowheads="1"/>
            </p:cNvSpPr>
            <p:nvPr userDrawn="1"/>
          </p:nvSpPr>
          <p:spPr bwMode="gray">
            <a:xfrm>
              <a:off x="9193213"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grpSp>
      <p:sp>
        <p:nvSpPr>
          <p:cNvPr id="205" name="Multiplication Sign 204">
            <a:extLst>
              <a:ext uri="{FF2B5EF4-FFF2-40B4-BE49-F238E27FC236}">
                <a16:creationId xmlns:a16="http://schemas.microsoft.com/office/drawing/2014/main" id="{464A0F58-5D65-499E-8280-34A9DFF27F4A}"/>
              </a:ext>
            </a:extLst>
          </p:cNvPr>
          <p:cNvSpPr/>
          <p:nvPr/>
        </p:nvSpPr>
        <p:spPr bwMode="ltGray">
          <a:xfrm>
            <a:off x="3643244"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11" name="Multiplication Sign 210">
            <a:extLst>
              <a:ext uri="{FF2B5EF4-FFF2-40B4-BE49-F238E27FC236}">
                <a16:creationId xmlns:a16="http://schemas.microsoft.com/office/drawing/2014/main" id="{69338860-60E4-44A3-B6C1-0BC1315BA942}"/>
              </a:ext>
            </a:extLst>
          </p:cNvPr>
          <p:cNvSpPr/>
          <p:nvPr/>
        </p:nvSpPr>
        <p:spPr bwMode="ltGray">
          <a:xfrm>
            <a:off x="6271892"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14" name="Multiplication Sign 213">
            <a:extLst>
              <a:ext uri="{FF2B5EF4-FFF2-40B4-BE49-F238E27FC236}">
                <a16:creationId xmlns:a16="http://schemas.microsoft.com/office/drawing/2014/main" id="{DFD379AB-2220-4E7F-85FE-EBBE910DB5C2}"/>
              </a:ext>
            </a:extLst>
          </p:cNvPr>
          <p:cNvSpPr/>
          <p:nvPr/>
        </p:nvSpPr>
        <p:spPr bwMode="ltGray">
          <a:xfrm>
            <a:off x="8826629"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4" name="Group 3">
            <a:extLst>
              <a:ext uri="{FF2B5EF4-FFF2-40B4-BE49-F238E27FC236}">
                <a16:creationId xmlns:a16="http://schemas.microsoft.com/office/drawing/2014/main" id="{8971C9C6-D4A9-4DFA-9E2D-9E501DB092DC}"/>
              </a:ext>
            </a:extLst>
          </p:cNvPr>
          <p:cNvGrpSpPr/>
          <p:nvPr/>
        </p:nvGrpSpPr>
        <p:grpSpPr bwMode="gray">
          <a:xfrm>
            <a:off x="3132278" y="2298246"/>
            <a:ext cx="718204" cy="544549"/>
            <a:chOff x="3132278" y="2298246"/>
            <a:chExt cx="718204" cy="544549"/>
          </a:xfrm>
        </p:grpSpPr>
        <p:sp>
          <p:nvSpPr>
            <p:cNvPr id="79" name="Freeform: Shape 78">
              <a:extLst>
                <a:ext uri="{FF2B5EF4-FFF2-40B4-BE49-F238E27FC236}">
                  <a16:creationId xmlns:a16="http://schemas.microsoft.com/office/drawing/2014/main" id="{19123BC5-D4FA-46FE-A2AC-4D6533EA9AB2}"/>
                </a:ext>
              </a:extLst>
            </p:cNvPr>
            <p:cNvSpPr/>
            <p:nvPr/>
          </p:nvSpPr>
          <p:spPr bwMode="gray">
            <a:xfrm>
              <a:off x="3194451" y="2298246"/>
              <a:ext cx="107195" cy="171511"/>
            </a:xfrm>
            <a:custGeom>
              <a:avLst/>
              <a:gdLst/>
              <a:ahLst/>
              <a:cxnLst/>
              <a:rect l="0" t="0" r="0" b="0"/>
              <a:pathLst>
                <a:path w="95250" h="152400">
                  <a:moveTo>
                    <a:pt x="81439" y="147161"/>
                  </a:moveTo>
                  <a:lnTo>
                    <a:pt x="20479" y="147161"/>
                  </a:lnTo>
                  <a:cubicBezTo>
                    <a:pt x="13811" y="147161"/>
                    <a:pt x="7144" y="141446"/>
                    <a:pt x="7144" y="133826"/>
                  </a:cubicBezTo>
                  <a:lnTo>
                    <a:pt x="7144" y="19526"/>
                  </a:lnTo>
                  <a:cubicBezTo>
                    <a:pt x="7144" y="12859"/>
                    <a:pt x="12859" y="7144"/>
                    <a:pt x="20479" y="7144"/>
                  </a:cubicBezTo>
                  <a:lnTo>
                    <a:pt x="81439" y="7144"/>
                  </a:lnTo>
                  <a:cubicBezTo>
                    <a:pt x="88106" y="7144"/>
                    <a:pt x="94774" y="12859"/>
                    <a:pt x="94774" y="20479"/>
                  </a:cubicBezTo>
                  <a:lnTo>
                    <a:pt x="94774" y="134779"/>
                  </a:lnTo>
                  <a:cubicBezTo>
                    <a:pt x="94774" y="141446"/>
                    <a:pt x="88106" y="147161"/>
                    <a:pt x="81439" y="1471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0" name="Freeform: Shape 79">
              <a:extLst>
                <a:ext uri="{FF2B5EF4-FFF2-40B4-BE49-F238E27FC236}">
                  <a16:creationId xmlns:a16="http://schemas.microsoft.com/office/drawing/2014/main" id="{5711D87E-2859-4301-A153-9C62DB528E0B}"/>
                </a:ext>
              </a:extLst>
            </p:cNvPr>
            <p:cNvSpPr/>
            <p:nvPr/>
          </p:nvSpPr>
          <p:spPr bwMode="gray">
            <a:xfrm>
              <a:off x="3293070" y="2417233"/>
              <a:ext cx="557412" cy="407339"/>
            </a:xfrm>
            <a:custGeom>
              <a:avLst/>
              <a:gdLst/>
              <a:ahLst/>
              <a:cxnLst/>
              <a:rect l="0" t="0" r="0" b="0"/>
              <a:pathLst>
                <a:path w="495300" h="361950">
                  <a:moveTo>
                    <a:pt x="488156" y="31909"/>
                  </a:moveTo>
                  <a:lnTo>
                    <a:pt x="439579" y="7144"/>
                  </a:lnTo>
                  <a:lnTo>
                    <a:pt x="7144" y="7144"/>
                  </a:lnTo>
                  <a:lnTo>
                    <a:pt x="7144" y="356711"/>
                  </a:lnTo>
                  <a:lnTo>
                    <a:pt x="433864" y="356711"/>
                  </a:lnTo>
                  <a:lnTo>
                    <a:pt x="488156" y="32813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1" name="Freeform: Shape 80">
              <a:extLst>
                <a:ext uri="{FF2B5EF4-FFF2-40B4-BE49-F238E27FC236}">
                  <a16:creationId xmlns:a16="http://schemas.microsoft.com/office/drawing/2014/main" id="{A4F64010-C37F-4B0B-8C4B-E5CD5398E636}"/>
                </a:ext>
              </a:extLst>
            </p:cNvPr>
            <p:cNvSpPr/>
            <p:nvPr/>
          </p:nvSpPr>
          <p:spPr bwMode="gray">
            <a:xfrm>
              <a:off x="3293070" y="2392577"/>
              <a:ext cx="557412" cy="64317"/>
            </a:xfrm>
            <a:custGeom>
              <a:avLst/>
              <a:gdLst/>
              <a:ahLst/>
              <a:cxnLst/>
              <a:rect l="0" t="0" r="0" b="0"/>
              <a:pathLst>
                <a:path w="495300" h="57150">
                  <a:moveTo>
                    <a:pt x="488156" y="53816"/>
                  </a:moveTo>
                  <a:lnTo>
                    <a:pt x="488156" y="49054"/>
                  </a:lnTo>
                  <a:cubicBezTo>
                    <a:pt x="488156" y="26194"/>
                    <a:pt x="469106" y="7144"/>
                    <a:pt x="446246" y="7144"/>
                  </a:cubicBezTo>
                  <a:lnTo>
                    <a:pt x="7144" y="7144"/>
                  </a:lnTo>
                  <a:lnTo>
                    <a:pt x="7144" y="53816"/>
                  </a:lnTo>
                  <a:lnTo>
                    <a:pt x="488156" y="5381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2" name="Freeform: Shape 81">
              <a:extLst>
                <a:ext uri="{FF2B5EF4-FFF2-40B4-BE49-F238E27FC236}">
                  <a16:creationId xmlns:a16="http://schemas.microsoft.com/office/drawing/2014/main" id="{DF5111A6-FF13-4B86-9A02-4968F86EFDFC}"/>
                </a:ext>
              </a:extLst>
            </p:cNvPr>
            <p:cNvSpPr/>
            <p:nvPr/>
          </p:nvSpPr>
          <p:spPr bwMode="gray">
            <a:xfrm>
              <a:off x="3293070" y="2778478"/>
              <a:ext cx="557412" cy="64317"/>
            </a:xfrm>
            <a:custGeom>
              <a:avLst/>
              <a:gdLst/>
              <a:ahLst/>
              <a:cxnLst/>
              <a:rect l="0" t="0" r="0" b="0"/>
              <a:pathLst>
                <a:path w="495300" h="57150">
                  <a:moveTo>
                    <a:pt x="7144" y="7144"/>
                  </a:moveTo>
                  <a:lnTo>
                    <a:pt x="7144" y="57626"/>
                  </a:lnTo>
                  <a:lnTo>
                    <a:pt x="446246" y="57626"/>
                  </a:lnTo>
                  <a:cubicBezTo>
                    <a:pt x="469106" y="57626"/>
                    <a:pt x="488156" y="38576"/>
                    <a:pt x="488156" y="15716"/>
                  </a:cubicBezTo>
                  <a:lnTo>
                    <a:pt x="488156"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3" name="Freeform: Shape 82">
              <a:extLst>
                <a:ext uri="{FF2B5EF4-FFF2-40B4-BE49-F238E27FC236}">
                  <a16:creationId xmlns:a16="http://schemas.microsoft.com/office/drawing/2014/main" id="{D46C1B4E-7932-4411-ADEE-738D4EB9AB4F}"/>
                </a:ext>
              </a:extLst>
            </p:cNvPr>
            <p:cNvSpPr/>
            <p:nvPr/>
          </p:nvSpPr>
          <p:spPr bwMode="gray">
            <a:xfrm>
              <a:off x="3132278" y="2346484"/>
              <a:ext cx="235828" cy="482376"/>
            </a:xfrm>
            <a:custGeom>
              <a:avLst/>
              <a:gdLst/>
              <a:ahLst/>
              <a:cxnLst/>
              <a:rect l="0" t="0" r="0" b="0"/>
              <a:pathLst>
                <a:path w="209550" h="428625">
                  <a:moveTo>
                    <a:pt x="205264" y="391001"/>
                  </a:moveTo>
                  <a:lnTo>
                    <a:pt x="109061" y="428149"/>
                  </a:lnTo>
                  <a:lnTo>
                    <a:pt x="7144" y="391001"/>
                  </a:lnTo>
                  <a:lnTo>
                    <a:pt x="7144" y="48101"/>
                  </a:lnTo>
                  <a:lnTo>
                    <a:pt x="106204" y="7144"/>
                  </a:lnTo>
                  <a:lnTo>
                    <a:pt x="205264" y="48101"/>
                  </a:ln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4" name="Freeform: Shape 83">
              <a:extLst>
                <a:ext uri="{FF2B5EF4-FFF2-40B4-BE49-F238E27FC236}">
                  <a16:creationId xmlns:a16="http://schemas.microsoft.com/office/drawing/2014/main" id="{403E67C2-61A7-4327-B9AE-EB39024D08C9}"/>
                </a:ext>
              </a:extLst>
            </p:cNvPr>
            <p:cNvSpPr/>
            <p:nvPr/>
          </p:nvSpPr>
          <p:spPr bwMode="gray">
            <a:xfrm>
              <a:off x="3132278" y="2327189"/>
              <a:ext cx="235828" cy="75036"/>
            </a:xfrm>
            <a:custGeom>
              <a:avLst/>
              <a:gdLst/>
              <a:ahLst/>
              <a:cxnLst/>
              <a:rect l="0" t="0" r="0" b="0"/>
              <a:pathLst>
                <a:path w="209550" h="66675">
                  <a:moveTo>
                    <a:pt x="205264" y="65246"/>
                  </a:moveTo>
                  <a:lnTo>
                    <a:pt x="205264" y="44291"/>
                  </a:lnTo>
                  <a:cubicBezTo>
                    <a:pt x="205264" y="23336"/>
                    <a:pt x="188119" y="7144"/>
                    <a:pt x="168116" y="7144"/>
                  </a:cubicBezTo>
                  <a:lnTo>
                    <a:pt x="44291" y="7144"/>
                  </a:lnTo>
                  <a:cubicBezTo>
                    <a:pt x="24289" y="7144"/>
                    <a:pt x="7144" y="24289"/>
                    <a:pt x="7144" y="44291"/>
                  </a:cubicBezTo>
                  <a:lnTo>
                    <a:pt x="7144" y="65246"/>
                  </a:lnTo>
                  <a:lnTo>
                    <a:pt x="205264" y="6524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5" name="Freeform: Shape 84">
              <a:extLst>
                <a:ext uri="{FF2B5EF4-FFF2-40B4-BE49-F238E27FC236}">
                  <a16:creationId xmlns:a16="http://schemas.microsoft.com/office/drawing/2014/main" id="{6D3A9CA2-5D0F-4251-A1DB-C27B4C28C03D}"/>
                </a:ext>
              </a:extLst>
            </p:cNvPr>
            <p:cNvSpPr/>
            <p:nvPr/>
          </p:nvSpPr>
          <p:spPr bwMode="gray">
            <a:xfrm>
              <a:off x="3132278" y="2778478"/>
              <a:ext cx="235828" cy="64317"/>
            </a:xfrm>
            <a:custGeom>
              <a:avLst/>
              <a:gdLst/>
              <a:ahLst/>
              <a:cxnLst/>
              <a:rect l="0" t="0" r="0" b="0"/>
              <a:pathLst>
                <a:path w="209550" h="57150">
                  <a:moveTo>
                    <a:pt x="7144" y="7144"/>
                  </a:moveTo>
                  <a:lnTo>
                    <a:pt x="7144" y="19526"/>
                  </a:lnTo>
                  <a:cubicBezTo>
                    <a:pt x="7144" y="40481"/>
                    <a:pt x="24289" y="56674"/>
                    <a:pt x="44291" y="56674"/>
                  </a:cubicBezTo>
                  <a:lnTo>
                    <a:pt x="167164" y="56674"/>
                  </a:lnTo>
                  <a:cubicBezTo>
                    <a:pt x="188119" y="56674"/>
                    <a:pt x="204311" y="39529"/>
                    <a:pt x="204311" y="19526"/>
                  </a:cubicBezTo>
                  <a:lnTo>
                    <a:pt x="204311"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6" name="Freeform: Shape 85">
              <a:extLst>
                <a:ext uri="{FF2B5EF4-FFF2-40B4-BE49-F238E27FC236}">
                  <a16:creationId xmlns:a16="http://schemas.microsoft.com/office/drawing/2014/main" id="{139DA858-1E17-41E2-A370-09FD78386FD7}"/>
                </a:ext>
              </a:extLst>
            </p:cNvPr>
            <p:cNvSpPr/>
            <p:nvPr/>
          </p:nvSpPr>
          <p:spPr bwMode="gray">
            <a:xfrm>
              <a:off x="3407769" y="2427952"/>
              <a:ext cx="375181" cy="375181"/>
            </a:xfrm>
            <a:custGeom>
              <a:avLst/>
              <a:gdLst/>
              <a:ahLst/>
              <a:cxnLst/>
              <a:rect l="0" t="0" r="0" b="0"/>
              <a:pathLst>
                <a:path w="333375" h="333375">
                  <a:moveTo>
                    <a:pt x="329089" y="168116"/>
                  </a:moveTo>
                  <a:cubicBezTo>
                    <a:pt x="329089" y="257019"/>
                    <a:pt x="257019" y="329089"/>
                    <a:pt x="168116" y="329089"/>
                  </a:cubicBezTo>
                  <a:cubicBezTo>
                    <a:pt x="79214" y="329089"/>
                    <a:pt x="7144" y="257019"/>
                    <a:pt x="7144" y="168116"/>
                  </a:cubicBezTo>
                  <a:cubicBezTo>
                    <a:pt x="7144" y="79214"/>
                    <a:pt x="79214" y="7144"/>
                    <a:pt x="168116" y="7144"/>
                  </a:cubicBezTo>
                  <a:cubicBezTo>
                    <a:pt x="257019" y="7144"/>
                    <a:pt x="329089" y="79214"/>
                    <a:pt x="329089" y="168116"/>
                  </a:cubicBez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7" name="Freeform: Shape 86">
              <a:extLst>
                <a:ext uri="{FF2B5EF4-FFF2-40B4-BE49-F238E27FC236}">
                  <a16:creationId xmlns:a16="http://schemas.microsoft.com/office/drawing/2014/main" id="{B982D7D2-16E2-4E71-A0C9-3E8F510C3D69}"/>
                </a:ext>
              </a:extLst>
            </p:cNvPr>
            <p:cNvSpPr/>
            <p:nvPr/>
          </p:nvSpPr>
          <p:spPr bwMode="gray">
            <a:xfrm>
              <a:off x="3436711" y="2456894"/>
              <a:ext cx="310864" cy="310864"/>
            </a:xfrm>
            <a:custGeom>
              <a:avLst/>
              <a:gdLst/>
              <a:ahLst/>
              <a:cxnLst/>
              <a:rect l="0" t="0" r="0" b="0"/>
              <a:pathLst>
                <a:path w="276225" h="276225">
                  <a:moveTo>
                    <a:pt x="277654" y="142399"/>
                  </a:moveTo>
                  <a:cubicBezTo>
                    <a:pt x="277654" y="217098"/>
                    <a:pt x="217098" y="277654"/>
                    <a:pt x="142399" y="277654"/>
                  </a:cubicBezTo>
                  <a:cubicBezTo>
                    <a:pt x="67699" y="277654"/>
                    <a:pt x="7144" y="217098"/>
                    <a:pt x="7144" y="142399"/>
                  </a:cubicBezTo>
                  <a:cubicBezTo>
                    <a:pt x="7144" y="67699"/>
                    <a:pt x="67699" y="7144"/>
                    <a:pt x="142399" y="7144"/>
                  </a:cubicBezTo>
                  <a:cubicBezTo>
                    <a:pt x="217098" y="7144"/>
                    <a:pt x="277654" y="67699"/>
                    <a:pt x="277654" y="142399"/>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8" name="Freeform: Shape 87">
              <a:extLst>
                <a:ext uri="{FF2B5EF4-FFF2-40B4-BE49-F238E27FC236}">
                  <a16:creationId xmlns:a16="http://schemas.microsoft.com/office/drawing/2014/main" id="{A6D67E79-9064-4B8F-BA3E-B5213A78A1AD}"/>
                </a:ext>
              </a:extLst>
            </p:cNvPr>
            <p:cNvSpPr/>
            <p:nvPr/>
          </p:nvSpPr>
          <p:spPr bwMode="gray">
            <a:xfrm>
              <a:off x="3588927" y="2609110"/>
              <a:ext cx="160792" cy="160792"/>
            </a:xfrm>
            <a:custGeom>
              <a:avLst/>
              <a:gdLst/>
              <a:ahLst/>
              <a:cxnLst/>
              <a:rect l="0" t="0" r="0" b="0"/>
              <a:pathLst>
                <a:path w="142875" h="142875">
                  <a:moveTo>
                    <a:pt x="7144" y="141446"/>
                  </a:moveTo>
                  <a:lnTo>
                    <a:pt x="7144" y="7144"/>
                  </a:lnTo>
                  <a:lnTo>
                    <a:pt x="142399" y="7144"/>
                  </a:lnTo>
                  <a:lnTo>
                    <a:pt x="142399" y="7144"/>
                  </a:lnTo>
                  <a:cubicBezTo>
                    <a:pt x="142399" y="81439"/>
                    <a:pt x="82391" y="141446"/>
                    <a:pt x="7144" y="141446"/>
                  </a:cubicBezTo>
                  <a:lnTo>
                    <a:pt x="7144" y="14144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9" name="Freeform: Shape 88">
              <a:extLst>
                <a:ext uri="{FF2B5EF4-FFF2-40B4-BE49-F238E27FC236}">
                  <a16:creationId xmlns:a16="http://schemas.microsoft.com/office/drawing/2014/main" id="{9881B2B0-E706-40DB-902E-6B6B6D6A4E6C}"/>
                </a:ext>
              </a:extLst>
            </p:cNvPr>
            <p:cNvSpPr/>
            <p:nvPr/>
          </p:nvSpPr>
          <p:spPr bwMode="gray">
            <a:xfrm>
              <a:off x="3497812" y="2517996"/>
              <a:ext cx="192950" cy="192950"/>
            </a:xfrm>
            <a:custGeom>
              <a:avLst/>
              <a:gdLst/>
              <a:ahLst/>
              <a:cxnLst/>
              <a:rect l="0" t="0" r="0" b="0"/>
              <a:pathLst>
                <a:path w="171450" h="171450">
                  <a:moveTo>
                    <a:pt x="169069" y="88106"/>
                  </a:moveTo>
                  <a:cubicBezTo>
                    <a:pt x="169069" y="132821"/>
                    <a:pt x="132821" y="169069"/>
                    <a:pt x="88106" y="169069"/>
                  </a:cubicBezTo>
                  <a:cubicBezTo>
                    <a:pt x="43392" y="169069"/>
                    <a:pt x="7144" y="132821"/>
                    <a:pt x="7144" y="88106"/>
                  </a:cubicBezTo>
                  <a:cubicBezTo>
                    <a:pt x="7144" y="43392"/>
                    <a:pt x="43392" y="7144"/>
                    <a:pt x="88106" y="7144"/>
                  </a:cubicBezTo>
                  <a:cubicBezTo>
                    <a:pt x="132821" y="7144"/>
                    <a:pt x="169069" y="43392"/>
                    <a:pt x="169069" y="8810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0" name="Freeform: Shape 89">
              <a:extLst>
                <a:ext uri="{FF2B5EF4-FFF2-40B4-BE49-F238E27FC236}">
                  <a16:creationId xmlns:a16="http://schemas.microsoft.com/office/drawing/2014/main" id="{A2AA46AB-18A0-4251-B4B2-A28EA46FABC6}"/>
                </a:ext>
              </a:extLst>
            </p:cNvPr>
            <p:cNvSpPr/>
            <p:nvPr/>
          </p:nvSpPr>
          <p:spPr bwMode="gray">
            <a:xfrm>
              <a:off x="3528898" y="2549081"/>
              <a:ext cx="75036" cy="75036"/>
            </a:xfrm>
            <a:custGeom>
              <a:avLst/>
              <a:gdLst/>
              <a:ahLst/>
              <a:cxnLst/>
              <a:rect l="0" t="0" r="0" b="0"/>
              <a:pathLst>
                <a:path w="66675" h="66675">
                  <a:moveTo>
                    <a:pt x="68104" y="37624"/>
                  </a:moveTo>
                  <a:cubicBezTo>
                    <a:pt x="68104" y="54457"/>
                    <a:pt x="54457" y="68104"/>
                    <a:pt x="37624" y="68104"/>
                  </a:cubicBezTo>
                  <a:cubicBezTo>
                    <a:pt x="20790" y="68104"/>
                    <a:pt x="7144" y="54457"/>
                    <a:pt x="7144" y="37624"/>
                  </a:cubicBezTo>
                  <a:cubicBezTo>
                    <a:pt x="7144" y="20790"/>
                    <a:pt x="20790" y="7144"/>
                    <a:pt x="37624" y="7144"/>
                  </a:cubicBezTo>
                  <a:cubicBezTo>
                    <a:pt x="54457" y="7144"/>
                    <a:pt x="68104" y="20790"/>
                    <a:pt x="68104" y="37624"/>
                  </a:cubicBezTo>
                  <a:close/>
                </a:path>
              </a:pathLst>
            </a:custGeom>
            <a:solidFill>
              <a:srgbClr val="FFFFFF"/>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1" name="Freeform: Shape 90">
              <a:extLst>
                <a:ext uri="{FF2B5EF4-FFF2-40B4-BE49-F238E27FC236}">
                  <a16:creationId xmlns:a16="http://schemas.microsoft.com/office/drawing/2014/main" id="{EF43424F-38F4-432B-AE52-7BC0881813F7}"/>
                </a:ext>
              </a:extLst>
            </p:cNvPr>
            <p:cNvSpPr/>
            <p:nvPr/>
          </p:nvSpPr>
          <p:spPr bwMode="gray">
            <a:xfrm>
              <a:off x="3388474" y="2416160"/>
              <a:ext cx="64317" cy="64317"/>
            </a:xfrm>
            <a:custGeom>
              <a:avLst/>
              <a:gdLst/>
              <a:ahLst/>
              <a:cxnLst/>
              <a:rect l="0" t="0" r="0" b="0"/>
              <a:pathLst>
                <a:path w="57150" h="57150">
                  <a:moveTo>
                    <a:pt x="58579" y="32861"/>
                  </a:moveTo>
                  <a:cubicBezTo>
                    <a:pt x="58579" y="47065"/>
                    <a:pt x="47065" y="58579"/>
                    <a:pt x="32861" y="58579"/>
                  </a:cubicBezTo>
                  <a:cubicBezTo>
                    <a:pt x="18658" y="58579"/>
                    <a:pt x="7144" y="47065"/>
                    <a:pt x="7144" y="32861"/>
                  </a:cubicBezTo>
                  <a:cubicBezTo>
                    <a:pt x="7144" y="18658"/>
                    <a:pt x="18658" y="7144"/>
                    <a:pt x="32861" y="7144"/>
                  </a:cubicBezTo>
                  <a:cubicBezTo>
                    <a:pt x="47065" y="7144"/>
                    <a:pt x="58579" y="18658"/>
                    <a:pt x="58579" y="328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2" name="Freeform: Shape 91">
              <a:extLst>
                <a:ext uri="{FF2B5EF4-FFF2-40B4-BE49-F238E27FC236}">
                  <a16:creationId xmlns:a16="http://schemas.microsoft.com/office/drawing/2014/main" id="{CA05F177-6194-465B-BE2A-800E5ED64142}"/>
                </a:ext>
              </a:extLst>
            </p:cNvPr>
            <p:cNvSpPr/>
            <p:nvPr/>
          </p:nvSpPr>
          <p:spPr bwMode="gray">
            <a:xfrm>
              <a:off x="3132278" y="2392577"/>
              <a:ext cx="96475" cy="396620"/>
            </a:xfrm>
            <a:custGeom>
              <a:avLst/>
              <a:gdLst/>
              <a:ahLst/>
              <a:cxnLst/>
              <a:rect l="0" t="0" r="0" b="0"/>
              <a:pathLst>
                <a:path w="85725" h="352425">
                  <a:moveTo>
                    <a:pt x="7144" y="7144"/>
                  </a:moveTo>
                  <a:lnTo>
                    <a:pt x="83344" y="7144"/>
                  </a:lnTo>
                  <a:lnTo>
                    <a:pt x="83344" y="350044"/>
                  </a:lnTo>
                  <a:lnTo>
                    <a:pt x="7144" y="35004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3" name="Freeform: Shape 92">
              <a:extLst>
                <a:ext uri="{FF2B5EF4-FFF2-40B4-BE49-F238E27FC236}">
                  <a16:creationId xmlns:a16="http://schemas.microsoft.com/office/drawing/2014/main" id="{83D552AA-E188-4FE9-820E-7624D3B5EABD}"/>
                </a:ext>
              </a:extLst>
            </p:cNvPr>
            <p:cNvSpPr/>
            <p:nvPr/>
          </p:nvSpPr>
          <p:spPr bwMode="gray">
            <a:xfrm>
              <a:off x="3451718" y="2316470"/>
              <a:ext cx="289425" cy="85756"/>
            </a:xfrm>
            <a:custGeom>
              <a:avLst/>
              <a:gdLst/>
              <a:ahLst/>
              <a:cxnLst/>
              <a:rect l="0" t="0" r="0" b="0"/>
              <a:pathLst>
                <a:path w="257175" h="76200">
                  <a:moveTo>
                    <a:pt x="251936" y="75724"/>
                  </a:moveTo>
                  <a:lnTo>
                    <a:pt x="7144" y="75724"/>
                  </a:lnTo>
                  <a:lnTo>
                    <a:pt x="41434" y="17621"/>
                  </a:lnTo>
                  <a:cubicBezTo>
                    <a:pt x="45244" y="10954"/>
                    <a:pt x="52864" y="7144"/>
                    <a:pt x="60484" y="7144"/>
                  </a:cubicBezTo>
                  <a:lnTo>
                    <a:pt x="198596" y="7144"/>
                  </a:lnTo>
                  <a:cubicBezTo>
                    <a:pt x="206216" y="7144"/>
                    <a:pt x="213836" y="10954"/>
                    <a:pt x="217646" y="17621"/>
                  </a:cubicBezTo>
                  <a:lnTo>
                    <a:pt x="251936" y="7572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grpSp>
      <p:sp>
        <p:nvSpPr>
          <p:cNvPr id="65" name="TextBox 64">
            <a:extLst>
              <a:ext uri="{FF2B5EF4-FFF2-40B4-BE49-F238E27FC236}">
                <a16:creationId xmlns:a16="http://schemas.microsoft.com/office/drawing/2014/main" id="{D2AE24B3-A7BF-400F-8C4E-F9F0D822F648}"/>
              </a:ext>
            </a:extLst>
          </p:cNvPr>
          <p:cNvSpPr txBox="1"/>
          <p:nvPr userDrawn="1"/>
        </p:nvSpPr>
        <p:spPr>
          <a:xfrm>
            <a:off x="584200" y="4173080"/>
            <a:ext cx="11022584" cy="2095958"/>
          </a:xfrm>
          <a:prstGeom prst="rect">
            <a:avLst/>
          </a:prstGeom>
          <a:noFill/>
        </p:spPr>
        <p:txBody>
          <a:bodyPr wrap="square" lIns="182880" tIns="146304" rIns="182880" bIns="146304" rtlCol="0" anchor="ctr">
            <a:spAutoFit/>
          </a:bodyPr>
          <a:lstStyle/>
          <a:p>
            <a:pPr algn="ctr">
              <a:lnSpc>
                <a:spcPct val="90000"/>
              </a:lnSpc>
              <a:spcBef>
                <a:spcPts val="1200"/>
              </a:spcBef>
              <a:spcAft>
                <a:spcPts val="600"/>
              </a:spcAft>
            </a:pPr>
            <a:r>
              <a:rPr lang="en-US" sz="2000">
                <a:gradFill>
                  <a:gsLst>
                    <a:gs pos="2917">
                      <a:schemeClr val="tx1"/>
                    </a:gs>
                    <a:gs pos="30000">
                      <a:schemeClr val="tx1"/>
                    </a:gs>
                  </a:gsLst>
                  <a:lin ang="5400000" scaled="0"/>
                </a:gradFill>
              </a:rPr>
              <a:t>Microsoft Ready content is </a:t>
            </a:r>
            <a:r>
              <a:rPr lang="en-US" sz="20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1200"/>
              </a:spcBef>
              <a:spcAft>
                <a:spcPts val="600"/>
              </a:spcAft>
            </a:pPr>
            <a:r>
              <a:rPr lang="en-US" sz="20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a:gradFill>
                  <a:gsLst>
                    <a:gs pos="2917">
                      <a:schemeClr val="tx1"/>
                    </a:gs>
                    <a:gs pos="30000">
                      <a:schemeClr val="tx1"/>
                    </a:gs>
                  </a:gsLst>
                  <a:lin ang="5400000" scaled="0"/>
                </a:gradFill>
              </a:rPr>
              <a:t>post Microsoft Ready content to any blogs or external websites</a:t>
            </a:r>
          </a:p>
          <a:p>
            <a:pPr algn="ctr">
              <a:lnSpc>
                <a:spcPct val="90000"/>
              </a:lnSpc>
              <a:spcBef>
                <a:spcPts val="1200"/>
              </a:spcBef>
              <a:spcAft>
                <a:spcPts val="600"/>
              </a:spcAft>
            </a:pPr>
            <a:r>
              <a:rPr lang="en-US" sz="20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a:gradFill>
                  <a:gsLst>
                    <a:gs pos="2917">
                      <a:schemeClr val="tx1"/>
                    </a:gs>
                    <a:gs pos="30000">
                      <a:schemeClr val="tx1"/>
                    </a:gs>
                  </a:gsLst>
                  <a:lin ang="5400000" scaled="0"/>
                </a:gradFill>
              </a:rPr>
              <a:t>take photos or video of sessions or slides throughout the Microsoft Ready event</a:t>
            </a:r>
          </a:p>
          <a:p>
            <a:pPr algn="ctr">
              <a:lnSpc>
                <a:spcPct val="90000"/>
              </a:lnSpc>
              <a:spcBef>
                <a:spcPts val="1200"/>
              </a:spcBef>
              <a:spcAft>
                <a:spcPts val="600"/>
              </a:spcAft>
            </a:pPr>
            <a:r>
              <a:rPr lang="en-US" sz="2000">
                <a:gradFill>
                  <a:gsLst>
                    <a:gs pos="2917">
                      <a:schemeClr val="tx1"/>
                    </a:gs>
                    <a:gs pos="30000">
                      <a:schemeClr val="tx1"/>
                    </a:gs>
                  </a:gsLst>
                  <a:lin ang="5400000" scaled="0"/>
                </a:gradFill>
              </a:rPr>
              <a:t>Content will be available to internal audiences on-demand post-event</a:t>
            </a:r>
          </a:p>
        </p:txBody>
      </p:sp>
      <p:sp>
        <p:nvSpPr>
          <p:cNvPr id="66" name="Oval 65">
            <a:extLst>
              <a:ext uri="{FF2B5EF4-FFF2-40B4-BE49-F238E27FC236}">
                <a16:creationId xmlns:a16="http://schemas.microsoft.com/office/drawing/2014/main" id="{DDD03145-BF8D-407F-A437-14E45E52DF90}"/>
              </a:ext>
            </a:extLst>
          </p:cNvPr>
          <p:cNvSpPr/>
          <p:nvPr userDrawn="1"/>
        </p:nvSpPr>
        <p:spPr bwMode="gray">
          <a:xfrm>
            <a:off x="2697102"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67" name="Oval 66">
            <a:extLst>
              <a:ext uri="{FF2B5EF4-FFF2-40B4-BE49-F238E27FC236}">
                <a16:creationId xmlns:a16="http://schemas.microsoft.com/office/drawing/2014/main" id="{F625249C-06FF-42D2-8E4B-620E00E1473B}"/>
              </a:ext>
            </a:extLst>
          </p:cNvPr>
          <p:cNvSpPr/>
          <p:nvPr userDrawn="1"/>
        </p:nvSpPr>
        <p:spPr bwMode="gray">
          <a:xfrm>
            <a:off x="5318069"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68" name="Group 67">
            <a:extLst>
              <a:ext uri="{FF2B5EF4-FFF2-40B4-BE49-F238E27FC236}">
                <a16:creationId xmlns:a16="http://schemas.microsoft.com/office/drawing/2014/main" id="{45BD0B63-6C09-4265-91D2-21725D118F32}"/>
              </a:ext>
            </a:extLst>
          </p:cNvPr>
          <p:cNvGrpSpPr/>
          <p:nvPr userDrawn="1"/>
        </p:nvGrpSpPr>
        <p:grpSpPr bwMode="gray">
          <a:xfrm flipH="1">
            <a:off x="5901486" y="2178437"/>
            <a:ext cx="436044" cy="827404"/>
            <a:chOff x="5200650" y="1722438"/>
            <a:chExt cx="1797050" cy="3409950"/>
          </a:xfrm>
        </p:grpSpPr>
        <p:sp>
          <p:nvSpPr>
            <p:cNvPr id="69" name="Freeform 26">
              <a:extLst>
                <a:ext uri="{FF2B5EF4-FFF2-40B4-BE49-F238E27FC236}">
                  <a16:creationId xmlns:a16="http://schemas.microsoft.com/office/drawing/2014/main" id="{D4DDFC0A-B265-45B7-8A8C-3D5A8BBCA3D1}"/>
                </a:ext>
              </a:extLst>
            </p:cNvPr>
            <p:cNvSpPr>
              <a:spLocks/>
            </p:cNvSpPr>
            <p:nvPr userDrawn="1"/>
          </p:nvSpPr>
          <p:spPr bwMode="gray">
            <a:xfrm>
              <a:off x="5200650" y="1722438"/>
              <a:ext cx="1797050" cy="3409950"/>
            </a:xfrm>
            <a:custGeom>
              <a:avLst/>
              <a:gdLst>
                <a:gd name="T0" fmla="*/ 497 w 543"/>
                <a:gd name="T1" fmla="*/ 0 h 1030"/>
                <a:gd name="T2" fmla="*/ 46 w 543"/>
                <a:gd name="T3" fmla="*/ 0 h 1030"/>
                <a:gd name="T4" fmla="*/ 0 w 543"/>
                <a:gd name="T5" fmla="*/ 46 h 1030"/>
                <a:gd name="T6" fmla="*/ 0 w 543"/>
                <a:gd name="T7" fmla="*/ 983 h 1030"/>
                <a:gd name="T8" fmla="*/ 46 w 543"/>
                <a:gd name="T9" fmla="*/ 1030 h 1030"/>
                <a:gd name="T10" fmla="*/ 497 w 543"/>
                <a:gd name="T11" fmla="*/ 1030 h 1030"/>
                <a:gd name="T12" fmla="*/ 543 w 543"/>
                <a:gd name="T13" fmla="*/ 983 h 1030"/>
                <a:gd name="T14" fmla="*/ 543 w 543"/>
                <a:gd name="T15" fmla="*/ 46 h 1030"/>
                <a:gd name="T16" fmla="*/ 497 w 543"/>
                <a:gd name="T17" fmla="*/ 0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3" h="1030">
                  <a:moveTo>
                    <a:pt x="497" y="0"/>
                  </a:moveTo>
                  <a:cubicBezTo>
                    <a:pt x="46" y="0"/>
                    <a:pt x="46" y="0"/>
                    <a:pt x="46" y="0"/>
                  </a:cubicBezTo>
                  <a:cubicBezTo>
                    <a:pt x="21" y="0"/>
                    <a:pt x="0" y="21"/>
                    <a:pt x="0" y="46"/>
                  </a:cubicBezTo>
                  <a:cubicBezTo>
                    <a:pt x="0" y="983"/>
                    <a:pt x="0" y="983"/>
                    <a:pt x="0" y="983"/>
                  </a:cubicBezTo>
                  <a:cubicBezTo>
                    <a:pt x="0" y="1009"/>
                    <a:pt x="21" y="1030"/>
                    <a:pt x="46" y="1030"/>
                  </a:cubicBezTo>
                  <a:cubicBezTo>
                    <a:pt x="497" y="1030"/>
                    <a:pt x="497" y="1030"/>
                    <a:pt x="497" y="1030"/>
                  </a:cubicBezTo>
                  <a:cubicBezTo>
                    <a:pt x="522" y="1030"/>
                    <a:pt x="543" y="1009"/>
                    <a:pt x="543" y="983"/>
                  </a:cubicBezTo>
                  <a:cubicBezTo>
                    <a:pt x="543" y="46"/>
                    <a:pt x="543" y="46"/>
                    <a:pt x="543" y="46"/>
                  </a:cubicBezTo>
                  <a:cubicBezTo>
                    <a:pt x="543" y="21"/>
                    <a:pt x="522" y="0"/>
                    <a:pt x="497" y="0"/>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70" name="Freeform 27">
              <a:extLst>
                <a:ext uri="{FF2B5EF4-FFF2-40B4-BE49-F238E27FC236}">
                  <a16:creationId xmlns:a16="http://schemas.microsoft.com/office/drawing/2014/main" id="{CA72506E-B842-4C75-91EC-D1571136CA5D}"/>
                </a:ext>
              </a:extLst>
            </p:cNvPr>
            <p:cNvSpPr>
              <a:spLocks/>
            </p:cNvSpPr>
            <p:nvPr userDrawn="1"/>
          </p:nvSpPr>
          <p:spPr bwMode="gray">
            <a:xfrm>
              <a:off x="5310188" y="2262188"/>
              <a:ext cx="1577975" cy="2433638"/>
            </a:xfrm>
            <a:custGeom>
              <a:avLst/>
              <a:gdLst>
                <a:gd name="T0" fmla="*/ 0 w 994"/>
                <a:gd name="T1" fmla="*/ 1533 h 1533"/>
                <a:gd name="T2" fmla="*/ 994 w 994"/>
                <a:gd name="T3" fmla="*/ 1533 h 1533"/>
                <a:gd name="T4" fmla="*/ 994 w 994"/>
                <a:gd name="T5" fmla="*/ 62 h 1533"/>
                <a:gd name="T6" fmla="*/ 498 w 994"/>
                <a:gd name="T7" fmla="*/ 0 h 1533"/>
                <a:gd name="T8" fmla="*/ 0 w 994"/>
                <a:gd name="T9" fmla="*/ 62 h 1533"/>
                <a:gd name="T10" fmla="*/ 0 w 994"/>
                <a:gd name="T11" fmla="*/ 1533 h 1533"/>
              </a:gdLst>
              <a:ahLst/>
              <a:cxnLst>
                <a:cxn ang="0">
                  <a:pos x="T0" y="T1"/>
                </a:cxn>
                <a:cxn ang="0">
                  <a:pos x="T2" y="T3"/>
                </a:cxn>
                <a:cxn ang="0">
                  <a:pos x="T4" y="T5"/>
                </a:cxn>
                <a:cxn ang="0">
                  <a:pos x="T6" y="T7"/>
                </a:cxn>
                <a:cxn ang="0">
                  <a:pos x="T8" y="T9"/>
                </a:cxn>
                <a:cxn ang="0">
                  <a:pos x="T10" y="T11"/>
                </a:cxn>
              </a:cxnLst>
              <a:rect l="0" t="0" r="r" b="b"/>
              <a:pathLst>
                <a:path w="994" h="1533">
                  <a:moveTo>
                    <a:pt x="0" y="1533"/>
                  </a:moveTo>
                  <a:lnTo>
                    <a:pt x="994" y="1533"/>
                  </a:lnTo>
                  <a:lnTo>
                    <a:pt x="994" y="62"/>
                  </a:lnTo>
                  <a:lnTo>
                    <a:pt x="498" y="0"/>
                  </a:lnTo>
                  <a:lnTo>
                    <a:pt x="0" y="62"/>
                  </a:lnTo>
                  <a:lnTo>
                    <a:pt x="0" y="1533"/>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71" name="Rectangle 28">
              <a:extLst>
                <a:ext uri="{FF2B5EF4-FFF2-40B4-BE49-F238E27FC236}">
                  <a16:creationId xmlns:a16="http://schemas.microsoft.com/office/drawing/2014/main" id="{715CCAD5-23CF-4DF5-945A-E63CFFBD5ABE}"/>
                </a:ext>
              </a:extLst>
            </p:cNvPr>
            <p:cNvSpPr>
              <a:spLocks noChangeArrowheads="1"/>
            </p:cNvSpPr>
            <p:nvPr userDrawn="1"/>
          </p:nvSpPr>
          <p:spPr bwMode="gray">
            <a:xfrm>
              <a:off x="5310188" y="2006601"/>
              <a:ext cx="1577975" cy="3540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72" name="Rectangle 29">
              <a:extLst>
                <a:ext uri="{FF2B5EF4-FFF2-40B4-BE49-F238E27FC236}">
                  <a16:creationId xmlns:a16="http://schemas.microsoft.com/office/drawing/2014/main" id="{563364B3-8C9F-48A5-84CE-DA33A9459C05}"/>
                </a:ext>
              </a:extLst>
            </p:cNvPr>
            <p:cNvSpPr>
              <a:spLocks noChangeArrowheads="1"/>
            </p:cNvSpPr>
            <p:nvPr userDrawn="1"/>
          </p:nvSpPr>
          <p:spPr bwMode="gray">
            <a:xfrm>
              <a:off x="5942013" y="3522663"/>
              <a:ext cx="804863"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73" name="Rectangle 30">
              <a:extLst>
                <a:ext uri="{FF2B5EF4-FFF2-40B4-BE49-F238E27FC236}">
                  <a16:creationId xmlns:a16="http://schemas.microsoft.com/office/drawing/2014/main" id="{075E19D8-CE3C-4A91-8631-AA90F5C1F88C}"/>
                </a:ext>
              </a:extLst>
            </p:cNvPr>
            <p:cNvSpPr>
              <a:spLocks noChangeArrowheads="1"/>
            </p:cNvSpPr>
            <p:nvPr userDrawn="1"/>
          </p:nvSpPr>
          <p:spPr bwMode="gray">
            <a:xfrm>
              <a:off x="5419725" y="3689351"/>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74" name="Rectangle 31">
              <a:extLst>
                <a:ext uri="{FF2B5EF4-FFF2-40B4-BE49-F238E27FC236}">
                  <a16:creationId xmlns:a16="http://schemas.microsoft.com/office/drawing/2014/main" id="{75C499E8-6A79-45B9-8270-980EC7484E9A}"/>
                </a:ext>
              </a:extLst>
            </p:cNvPr>
            <p:cNvSpPr>
              <a:spLocks noChangeArrowheads="1"/>
            </p:cNvSpPr>
            <p:nvPr userDrawn="1"/>
          </p:nvSpPr>
          <p:spPr bwMode="gray">
            <a:xfrm>
              <a:off x="5419725" y="3851276"/>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75" name="Rectangle 32">
              <a:extLst>
                <a:ext uri="{FF2B5EF4-FFF2-40B4-BE49-F238E27FC236}">
                  <a16:creationId xmlns:a16="http://schemas.microsoft.com/office/drawing/2014/main" id="{72C4A28C-19C8-4EAA-B503-BFD589A9EC95}"/>
                </a:ext>
              </a:extLst>
            </p:cNvPr>
            <p:cNvSpPr>
              <a:spLocks noChangeArrowheads="1"/>
            </p:cNvSpPr>
            <p:nvPr userDrawn="1"/>
          </p:nvSpPr>
          <p:spPr bwMode="gray">
            <a:xfrm>
              <a:off x="5419725" y="4013201"/>
              <a:ext cx="730250" cy="428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76" name="Rectangle 33">
              <a:extLst>
                <a:ext uri="{FF2B5EF4-FFF2-40B4-BE49-F238E27FC236}">
                  <a16:creationId xmlns:a16="http://schemas.microsoft.com/office/drawing/2014/main" id="{FAD0A0F9-4808-4BD5-9125-C9860ECD9453}"/>
                </a:ext>
              </a:extLst>
            </p:cNvPr>
            <p:cNvSpPr>
              <a:spLocks noChangeArrowheads="1"/>
            </p:cNvSpPr>
            <p:nvPr userDrawn="1"/>
          </p:nvSpPr>
          <p:spPr bwMode="gray">
            <a:xfrm>
              <a:off x="5419725" y="4178301"/>
              <a:ext cx="132715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77" name="Rectangle 34">
              <a:extLst>
                <a:ext uri="{FF2B5EF4-FFF2-40B4-BE49-F238E27FC236}">
                  <a16:creationId xmlns:a16="http://schemas.microsoft.com/office/drawing/2014/main" id="{0D077250-EF55-47A3-B83C-139B9B822F12}"/>
                </a:ext>
              </a:extLst>
            </p:cNvPr>
            <p:cNvSpPr>
              <a:spLocks noChangeArrowheads="1"/>
            </p:cNvSpPr>
            <p:nvPr userDrawn="1"/>
          </p:nvSpPr>
          <p:spPr bwMode="gray">
            <a:xfrm>
              <a:off x="6149975" y="4341813"/>
              <a:ext cx="59690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78" name="Rectangle 35">
              <a:extLst>
                <a:ext uri="{FF2B5EF4-FFF2-40B4-BE49-F238E27FC236}">
                  <a16:creationId xmlns:a16="http://schemas.microsoft.com/office/drawing/2014/main" id="{5E22E8B4-8560-4300-B68E-B171653A22EA}"/>
                </a:ext>
              </a:extLst>
            </p:cNvPr>
            <p:cNvSpPr>
              <a:spLocks noChangeArrowheads="1"/>
            </p:cNvSpPr>
            <p:nvPr userDrawn="1"/>
          </p:nvSpPr>
          <p:spPr bwMode="gray">
            <a:xfrm>
              <a:off x="5932488" y="2509838"/>
              <a:ext cx="836613"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94" name="Rectangle 36">
              <a:extLst>
                <a:ext uri="{FF2B5EF4-FFF2-40B4-BE49-F238E27FC236}">
                  <a16:creationId xmlns:a16="http://schemas.microsoft.com/office/drawing/2014/main" id="{D6433806-9F5C-4D30-A651-AA591241D247}"/>
                </a:ext>
              </a:extLst>
            </p:cNvPr>
            <p:cNvSpPr>
              <a:spLocks noChangeArrowheads="1"/>
            </p:cNvSpPr>
            <p:nvPr userDrawn="1"/>
          </p:nvSpPr>
          <p:spPr bwMode="gray">
            <a:xfrm>
              <a:off x="5429250" y="2509838"/>
              <a:ext cx="171450"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95" name="Rectangle 37">
              <a:extLst>
                <a:ext uri="{FF2B5EF4-FFF2-40B4-BE49-F238E27FC236}">
                  <a16:creationId xmlns:a16="http://schemas.microsoft.com/office/drawing/2014/main" id="{FD51DEFA-1C79-4A7D-A138-03F8737E7BC2}"/>
                </a:ext>
              </a:extLst>
            </p:cNvPr>
            <p:cNvSpPr>
              <a:spLocks noChangeArrowheads="1"/>
            </p:cNvSpPr>
            <p:nvPr userDrawn="1"/>
          </p:nvSpPr>
          <p:spPr bwMode="gray">
            <a:xfrm>
              <a:off x="5680075" y="2509838"/>
              <a:ext cx="173038"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96" name="Rectangle 38">
              <a:extLst>
                <a:ext uri="{FF2B5EF4-FFF2-40B4-BE49-F238E27FC236}">
                  <a16:creationId xmlns:a16="http://schemas.microsoft.com/office/drawing/2014/main" id="{99983887-D941-4DB3-9BD2-687497E8A5E6}"/>
                </a:ext>
              </a:extLst>
            </p:cNvPr>
            <p:cNvSpPr>
              <a:spLocks noChangeArrowheads="1"/>
            </p:cNvSpPr>
            <p:nvPr userDrawn="1"/>
          </p:nvSpPr>
          <p:spPr bwMode="gray">
            <a:xfrm>
              <a:off x="6650038" y="2125663"/>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Rectangle 39">
              <a:extLst>
                <a:ext uri="{FF2B5EF4-FFF2-40B4-BE49-F238E27FC236}">
                  <a16:creationId xmlns:a16="http://schemas.microsoft.com/office/drawing/2014/main" id="{95DCD5BC-94EE-4CEE-A745-811D96283A5A}"/>
                </a:ext>
              </a:extLst>
            </p:cNvPr>
            <p:cNvSpPr>
              <a:spLocks noChangeArrowheads="1"/>
            </p:cNvSpPr>
            <p:nvPr userDrawn="1"/>
          </p:nvSpPr>
          <p:spPr bwMode="gray">
            <a:xfrm>
              <a:off x="6650038" y="2168526"/>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Rectangle 40">
              <a:extLst>
                <a:ext uri="{FF2B5EF4-FFF2-40B4-BE49-F238E27FC236}">
                  <a16:creationId xmlns:a16="http://schemas.microsoft.com/office/drawing/2014/main" id="{42312E58-FEE9-4BC1-B744-A5C8EC2E8128}"/>
                </a:ext>
              </a:extLst>
            </p:cNvPr>
            <p:cNvSpPr>
              <a:spLocks noChangeArrowheads="1"/>
            </p:cNvSpPr>
            <p:nvPr userDrawn="1"/>
          </p:nvSpPr>
          <p:spPr bwMode="gray">
            <a:xfrm>
              <a:off x="6650038" y="2216151"/>
              <a:ext cx="152400" cy="12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Rectangle 41">
              <a:extLst>
                <a:ext uri="{FF2B5EF4-FFF2-40B4-BE49-F238E27FC236}">
                  <a16:creationId xmlns:a16="http://schemas.microsoft.com/office/drawing/2014/main" id="{7811F9D6-403D-4AB9-848C-CC662E42DAD0}"/>
                </a:ext>
              </a:extLst>
            </p:cNvPr>
            <p:cNvSpPr>
              <a:spLocks noChangeArrowheads="1"/>
            </p:cNvSpPr>
            <p:nvPr userDrawn="1"/>
          </p:nvSpPr>
          <p:spPr bwMode="gray">
            <a:xfrm>
              <a:off x="6027738" y="4837113"/>
              <a:ext cx="142875" cy="1460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0" name="Freeform 42">
              <a:extLst>
                <a:ext uri="{FF2B5EF4-FFF2-40B4-BE49-F238E27FC236}">
                  <a16:creationId xmlns:a16="http://schemas.microsoft.com/office/drawing/2014/main" id="{3ED594F8-5445-48B7-8426-23C03D131E96}"/>
                </a:ext>
              </a:extLst>
            </p:cNvPr>
            <p:cNvSpPr>
              <a:spLocks/>
            </p:cNvSpPr>
            <p:nvPr userDrawn="1"/>
          </p:nvSpPr>
          <p:spPr bwMode="gray">
            <a:xfrm>
              <a:off x="5783263" y="1841501"/>
              <a:ext cx="631825" cy="36513"/>
            </a:xfrm>
            <a:custGeom>
              <a:avLst/>
              <a:gdLst>
                <a:gd name="T0" fmla="*/ 185 w 191"/>
                <a:gd name="T1" fmla="*/ 11 h 11"/>
                <a:gd name="T2" fmla="*/ 6 w 191"/>
                <a:gd name="T3" fmla="*/ 11 h 11"/>
                <a:gd name="T4" fmla="*/ 0 w 191"/>
                <a:gd name="T5" fmla="*/ 6 h 11"/>
                <a:gd name="T6" fmla="*/ 6 w 191"/>
                <a:gd name="T7" fmla="*/ 0 h 11"/>
                <a:gd name="T8" fmla="*/ 185 w 191"/>
                <a:gd name="T9" fmla="*/ 0 h 11"/>
                <a:gd name="T10" fmla="*/ 191 w 191"/>
                <a:gd name="T11" fmla="*/ 6 h 11"/>
                <a:gd name="T12" fmla="*/ 185 w 191"/>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91" h="11">
                  <a:moveTo>
                    <a:pt x="185" y="11"/>
                  </a:moveTo>
                  <a:cubicBezTo>
                    <a:pt x="6" y="11"/>
                    <a:pt x="6" y="11"/>
                    <a:pt x="6" y="11"/>
                  </a:cubicBezTo>
                  <a:cubicBezTo>
                    <a:pt x="2" y="11"/>
                    <a:pt x="0" y="9"/>
                    <a:pt x="0" y="6"/>
                  </a:cubicBezTo>
                  <a:cubicBezTo>
                    <a:pt x="0" y="2"/>
                    <a:pt x="2" y="0"/>
                    <a:pt x="6" y="0"/>
                  </a:cubicBezTo>
                  <a:cubicBezTo>
                    <a:pt x="185" y="0"/>
                    <a:pt x="185" y="0"/>
                    <a:pt x="185" y="0"/>
                  </a:cubicBezTo>
                  <a:cubicBezTo>
                    <a:pt x="189" y="0"/>
                    <a:pt x="191" y="2"/>
                    <a:pt x="191" y="6"/>
                  </a:cubicBezTo>
                  <a:cubicBezTo>
                    <a:pt x="191" y="9"/>
                    <a:pt x="189" y="11"/>
                    <a:pt x="185" y="11"/>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1" name="Rectangle 43">
              <a:extLst>
                <a:ext uri="{FF2B5EF4-FFF2-40B4-BE49-F238E27FC236}">
                  <a16:creationId xmlns:a16="http://schemas.microsoft.com/office/drawing/2014/main" id="{450020F8-72CB-401E-B753-AAB372E5D343}"/>
                </a:ext>
              </a:extLst>
            </p:cNvPr>
            <p:cNvSpPr>
              <a:spLocks noChangeArrowheads="1"/>
            </p:cNvSpPr>
            <p:nvPr userDrawn="1"/>
          </p:nvSpPr>
          <p:spPr bwMode="gray">
            <a:xfrm>
              <a:off x="5429250" y="2722563"/>
              <a:ext cx="1339850" cy="6286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grpSp>
      <p:sp>
        <p:nvSpPr>
          <p:cNvPr id="102" name="Oval 101">
            <a:extLst>
              <a:ext uri="{FF2B5EF4-FFF2-40B4-BE49-F238E27FC236}">
                <a16:creationId xmlns:a16="http://schemas.microsoft.com/office/drawing/2014/main" id="{25F0AE96-0BFA-48F4-868B-EBAD58C7493E}"/>
              </a:ext>
            </a:extLst>
          </p:cNvPr>
          <p:cNvSpPr/>
          <p:nvPr userDrawn="1"/>
        </p:nvSpPr>
        <p:spPr bwMode="gray">
          <a:xfrm>
            <a:off x="7892021"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103" name="Group 102">
            <a:extLst>
              <a:ext uri="{FF2B5EF4-FFF2-40B4-BE49-F238E27FC236}">
                <a16:creationId xmlns:a16="http://schemas.microsoft.com/office/drawing/2014/main" id="{20AA9E95-C317-4788-8412-0238D99FFF43}"/>
              </a:ext>
            </a:extLst>
          </p:cNvPr>
          <p:cNvGrpSpPr/>
          <p:nvPr userDrawn="1"/>
        </p:nvGrpSpPr>
        <p:grpSpPr bwMode="gray">
          <a:xfrm>
            <a:off x="8118306" y="2286842"/>
            <a:ext cx="1150309" cy="610594"/>
            <a:chOff x="6151563" y="1584325"/>
            <a:chExt cx="4276725" cy="2270126"/>
          </a:xfrm>
        </p:grpSpPr>
        <p:sp>
          <p:nvSpPr>
            <p:cNvPr id="104" name="Rectangle 47">
              <a:extLst>
                <a:ext uri="{FF2B5EF4-FFF2-40B4-BE49-F238E27FC236}">
                  <a16:creationId xmlns:a16="http://schemas.microsoft.com/office/drawing/2014/main" id="{03BF8906-B781-4E6A-A589-8CB660C50F24}"/>
                </a:ext>
              </a:extLst>
            </p:cNvPr>
            <p:cNvSpPr>
              <a:spLocks noChangeArrowheads="1"/>
            </p:cNvSpPr>
            <p:nvPr userDrawn="1"/>
          </p:nvSpPr>
          <p:spPr bwMode="gray">
            <a:xfrm>
              <a:off x="6630988" y="1584325"/>
              <a:ext cx="3317875" cy="208438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5" name="Rectangle 48">
              <a:extLst>
                <a:ext uri="{FF2B5EF4-FFF2-40B4-BE49-F238E27FC236}">
                  <a16:creationId xmlns:a16="http://schemas.microsoft.com/office/drawing/2014/main" id="{9227B214-1F29-4D7C-A7A2-9E34071D277D}"/>
                </a:ext>
              </a:extLst>
            </p:cNvPr>
            <p:cNvSpPr>
              <a:spLocks noChangeArrowheads="1"/>
            </p:cNvSpPr>
            <p:nvPr userDrawn="1"/>
          </p:nvSpPr>
          <p:spPr bwMode="gray">
            <a:xfrm>
              <a:off x="6848476" y="1785938"/>
              <a:ext cx="2879725" cy="17637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49">
              <a:extLst>
                <a:ext uri="{FF2B5EF4-FFF2-40B4-BE49-F238E27FC236}">
                  <a16:creationId xmlns:a16="http://schemas.microsoft.com/office/drawing/2014/main" id="{32813C71-847E-4F3B-9F47-E89576C94F34}"/>
                </a:ext>
              </a:extLst>
            </p:cNvPr>
            <p:cNvSpPr>
              <a:spLocks/>
            </p:cNvSpPr>
            <p:nvPr userDrawn="1"/>
          </p:nvSpPr>
          <p:spPr bwMode="gray">
            <a:xfrm>
              <a:off x="6151563" y="3668713"/>
              <a:ext cx="4276725" cy="185738"/>
            </a:xfrm>
            <a:custGeom>
              <a:avLst/>
              <a:gdLst>
                <a:gd name="T0" fmla="*/ 1265 w 1295"/>
                <a:gd name="T1" fmla="*/ 56 h 56"/>
                <a:gd name="T2" fmla="*/ 29 w 1295"/>
                <a:gd name="T3" fmla="*/ 56 h 56"/>
                <a:gd name="T4" fmla="*/ 0 w 1295"/>
                <a:gd name="T5" fmla="*/ 26 h 56"/>
                <a:gd name="T6" fmla="*/ 0 w 1295"/>
                <a:gd name="T7" fmla="*/ 0 h 56"/>
                <a:gd name="T8" fmla="*/ 1295 w 1295"/>
                <a:gd name="T9" fmla="*/ 0 h 56"/>
                <a:gd name="T10" fmla="*/ 1295 w 1295"/>
                <a:gd name="T11" fmla="*/ 26 h 56"/>
                <a:gd name="T12" fmla="*/ 1265 w 1295"/>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1295" h="56">
                  <a:moveTo>
                    <a:pt x="1265" y="56"/>
                  </a:moveTo>
                  <a:cubicBezTo>
                    <a:pt x="29" y="56"/>
                    <a:pt x="29" y="56"/>
                    <a:pt x="29" y="56"/>
                  </a:cubicBezTo>
                  <a:cubicBezTo>
                    <a:pt x="13" y="56"/>
                    <a:pt x="0" y="43"/>
                    <a:pt x="0" y="26"/>
                  </a:cubicBezTo>
                  <a:cubicBezTo>
                    <a:pt x="0" y="0"/>
                    <a:pt x="0" y="0"/>
                    <a:pt x="0" y="0"/>
                  </a:cubicBezTo>
                  <a:cubicBezTo>
                    <a:pt x="1295" y="0"/>
                    <a:pt x="1295" y="0"/>
                    <a:pt x="1295" y="0"/>
                  </a:cubicBezTo>
                  <a:cubicBezTo>
                    <a:pt x="1295" y="26"/>
                    <a:pt x="1295" y="26"/>
                    <a:pt x="1295" y="26"/>
                  </a:cubicBezTo>
                  <a:cubicBezTo>
                    <a:pt x="1295" y="43"/>
                    <a:pt x="1282" y="56"/>
                    <a:pt x="1265" y="5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round/>
                  <a:headEnd/>
                  <a:tailEnd/>
                </a14:hiddenLine>
              </a:ext>
            </a:extLst>
          </p:spPr>
          <p:txBody>
            <a:bodyPr/>
            <a:lstStyle/>
            <a:p>
              <a:pPr lvl="0"/>
              <a:endParaRPr lang="en-US"/>
            </a:p>
          </p:txBody>
        </p:sp>
        <p:sp>
          <p:nvSpPr>
            <p:cNvPr id="127" name="Rectangle 50">
              <a:extLst>
                <a:ext uri="{FF2B5EF4-FFF2-40B4-BE49-F238E27FC236}">
                  <a16:creationId xmlns:a16="http://schemas.microsoft.com/office/drawing/2014/main" id="{3199CC58-4AEF-4A26-98FD-4B31DF459596}"/>
                </a:ext>
              </a:extLst>
            </p:cNvPr>
            <p:cNvSpPr>
              <a:spLocks noChangeArrowheads="1"/>
            </p:cNvSpPr>
            <p:nvPr userDrawn="1"/>
          </p:nvSpPr>
          <p:spPr bwMode="gray">
            <a:xfrm>
              <a:off x="7353301" y="2098675"/>
              <a:ext cx="865188" cy="3302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28" name="Rectangle 51">
              <a:extLst>
                <a:ext uri="{FF2B5EF4-FFF2-40B4-BE49-F238E27FC236}">
                  <a16:creationId xmlns:a16="http://schemas.microsoft.com/office/drawing/2014/main" id="{44F7C0B0-6750-48F2-88E8-0B5C5568BCF9}"/>
                </a:ext>
              </a:extLst>
            </p:cNvPr>
            <p:cNvSpPr>
              <a:spLocks noChangeArrowheads="1"/>
            </p:cNvSpPr>
            <p:nvPr userDrawn="1"/>
          </p:nvSpPr>
          <p:spPr bwMode="gray">
            <a:xfrm>
              <a:off x="7086601" y="2098675"/>
              <a:ext cx="266700" cy="330200"/>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50" name="Rectangle 52">
              <a:extLst>
                <a:ext uri="{FF2B5EF4-FFF2-40B4-BE49-F238E27FC236}">
                  <a16:creationId xmlns:a16="http://schemas.microsoft.com/office/drawing/2014/main" id="{A6227467-A882-48AE-9A5C-3E5D55EFD255}"/>
                </a:ext>
              </a:extLst>
            </p:cNvPr>
            <p:cNvSpPr>
              <a:spLocks noChangeArrowheads="1"/>
            </p:cNvSpPr>
            <p:nvPr userDrawn="1"/>
          </p:nvSpPr>
          <p:spPr bwMode="gray">
            <a:xfrm>
              <a:off x="7086601" y="2559050"/>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51" name="Rectangle 53">
              <a:extLst>
                <a:ext uri="{FF2B5EF4-FFF2-40B4-BE49-F238E27FC236}">
                  <a16:creationId xmlns:a16="http://schemas.microsoft.com/office/drawing/2014/main" id="{2227F853-7CF8-43C6-9FA0-CCEF9BCB6B4A}"/>
                </a:ext>
              </a:extLst>
            </p:cNvPr>
            <p:cNvSpPr>
              <a:spLocks noChangeArrowheads="1"/>
            </p:cNvSpPr>
            <p:nvPr userDrawn="1"/>
          </p:nvSpPr>
          <p:spPr bwMode="gray">
            <a:xfrm>
              <a:off x="7086601" y="2744788"/>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52" name="Rectangle 54">
              <a:extLst>
                <a:ext uri="{FF2B5EF4-FFF2-40B4-BE49-F238E27FC236}">
                  <a16:creationId xmlns:a16="http://schemas.microsoft.com/office/drawing/2014/main" id="{A1E5421E-F3A2-4DA3-B3DB-9E529EC0B5BE}"/>
                </a:ext>
              </a:extLst>
            </p:cNvPr>
            <p:cNvSpPr>
              <a:spLocks noChangeArrowheads="1"/>
            </p:cNvSpPr>
            <p:nvPr userDrawn="1"/>
          </p:nvSpPr>
          <p:spPr bwMode="gray">
            <a:xfrm>
              <a:off x="7086601" y="2925763"/>
              <a:ext cx="1131888" cy="1063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53" name="Rectangle 55">
              <a:extLst>
                <a:ext uri="{FF2B5EF4-FFF2-40B4-BE49-F238E27FC236}">
                  <a16:creationId xmlns:a16="http://schemas.microsoft.com/office/drawing/2014/main" id="{59CCBF07-FD48-4480-AC26-21BC02F65F29}"/>
                </a:ext>
              </a:extLst>
            </p:cNvPr>
            <p:cNvSpPr>
              <a:spLocks noChangeArrowheads="1"/>
            </p:cNvSpPr>
            <p:nvPr userDrawn="1"/>
          </p:nvSpPr>
          <p:spPr bwMode="gray">
            <a:xfrm>
              <a:off x="7086601" y="3111500"/>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54" name="Rectangle 56">
              <a:extLst>
                <a:ext uri="{FF2B5EF4-FFF2-40B4-BE49-F238E27FC236}">
                  <a16:creationId xmlns:a16="http://schemas.microsoft.com/office/drawing/2014/main" id="{652F3BD2-59D3-4E49-BECC-5BA60C38FB64}"/>
                </a:ext>
              </a:extLst>
            </p:cNvPr>
            <p:cNvSpPr>
              <a:spLocks noChangeArrowheads="1"/>
            </p:cNvSpPr>
            <p:nvPr userDrawn="1"/>
          </p:nvSpPr>
          <p:spPr bwMode="gray">
            <a:xfrm>
              <a:off x="7086601" y="3297238"/>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55" name="Rectangle 57">
              <a:extLst>
                <a:ext uri="{FF2B5EF4-FFF2-40B4-BE49-F238E27FC236}">
                  <a16:creationId xmlns:a16="http://schemas.microsoft.com/office/drawing/2014/main" id="{CB41DD4D-D929-41AD-A305-6E6098A1D587}"/>
                </a:ext>
              </a:extLst>
            </p:cNvPr>
            <p:cNvSpPr>
              <a:spLocks noChangeArrowheads="1"/>
            </p:cNvSpPr>
            <p:nvPr userDrawn="1"/>
          </p:nvSpPr>
          <p:spPr bwMode="gray">
            <a:xfrm>
              <a:off x="8337551"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56" name="Rectangle 58">
              <a:extLst>
                <a:ext uri="{FF2B5EF4-FFF2-40B4-BE49-F238E27FC236}">
                  <a16:creationId xmlns:a16="http://schemas.microsoft.com/office/drawing/2014/main" id="{94363C2C-540B-4E1E-B678-8A13B0FE6364}"/>
                </a:ext>
              </a:extLst>
            </p:cNvPr>
            <p:cNvSpPr>
              <a:spLocks noChangeArrowheads="1"/>
            </p:cNvSpPr>
            <p:nvPr userDrawn="1"/>
          </p:nvSpPr>
          <p:spPr bwMode="gray">
            <a:xfrm>
              <a:off x="8764588" y="2098675"/>
              <a:ext cx="312738"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57" name="Rectangle 59">
              <a:extLst>
                <a:ext uri="{FF2B5EF4-FFF2-40B4-BE49-F238E27FC236}">
                  <a16:creationId xmlns:a16="http://schemas.microsoft.com/office/drawing/2014/main" id="{4AFB7FD4-D9DC-4FC7-A15D-E4A9B96DC179}"/>
                </a:ext>
              </a:extLst>
            </p:cNvPr>
            <p:cNvSpPr>
              <a:spLocks noChangeArrowheads="1"/>
            </p:cNvSpPr>
            <p:nvPr userDrawn="1"/>
          </p:nvSpPr>
          <p:spPr bwMode="gray">
            <a:xfrm>
              <a:off x="9193213"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58" name="Rectangle 60">
              <a:extLst>
                <a:ext uri="{FF2B5EF4-FFF2-40B4-BE49-F238E27FC236}">
                  <a16:creationId xmlns:a16="http://schemas.microsoft.com/office/drawing/2014/main" id="{7C9521D9-D953-4198-A0BC-DF6C891A4A18}"/>
                </a:ext>
              </a:extLst>
            </p:cNvPr>
            <p:cNvSpPr>
              <a:spLocks noChangeArrowheads="1"/>
            </p:cNvSpPr>
            <p:nvPr userDrawn="1"/>
          </p:nvSpPr>
          <p:spPr bwMode="gray">
            <a:xfrm>
              <a:off x="8337551"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59" name="Rectangle 61">
              <a:extLst>
                <a:ext uri="{FF2B5EF4-FFF2-40B4-BE49-F238E27FC236}">
                  <a16:creationId xmlns:a16="http://schemas.microsoft.com/office/drawing/2014/main" id="{1347C972-B290-45D2-BA68-E1A0E81CA4ED}"/>
                </a:ext>
              </a:extLst>
            </p:cNvPr>
            <p:cNvSpPr>
              <a:spLocks noChangeArrowheads="1"/>
            </p:cNvSpPr>
            <p:nvPr userDrawn="1"/>
          </p:nvSpPr>
          <p:spPr bwMode="gray">
            <a:xfrm>
              <a:off x="8764588" y="2581275"/>
              <a:ext cx="312738"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60" name="Rectangle 62">
              <a:extLst>
                <a:ext uri="{FF2B5EF4-FFF2-40B4-BE49-F238E27FC236}">
                  <a16:creationId xmlns:a16="http://schemas.microsoft.com/office/drawing/2014/main" id="{47E98FE1-4929-4C6F-A6FE-FDB80615D13C}"/>
                </a:ext>
              </a:extLst>
            </p:cNvPr>
            <p:cNvSpPr>
              <a:spLocks noChangeArrowheads="1"/>
            </p:cNvSpPr>
            <p:nvPr userDrawn="1"/>
          </p:nvSpPr>
          <p:spPr bwMode="gray">
            <a:xfrm>
              <a:off x="9193213"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61" name="Rectangle 63">
              <a:extLst>
                <a:ext uri="{FF2B5EF4-FFF2-40B4-BE49-F238E27FC236}">
                  <a16:creationId xmlns:a16="http://schemas.microsoft.com/office/drawing/2014/main" id="{E1F6228B-D7A3-49D6-AC49-33FAAE481272}"/>
                </a:ext>
              </a:extLst>
            </p:cNvPr>
            <p:cNvSpPr>
              <a:spLocks noChangeArrowheads="1"/>
            </p:cNvSpPr>
            <p:nvPr userDrawn="1"/>
          </p:nvSpPr>
          <p:spPr bwMode="gray">
            <a:xfrm>
              <a:off x="8337551"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62" name="Rectangle 64">
              <a:extLst>
                <a:ext uri="{FF2B5EF4-FFF2-40B4-BE49-F238E27FC236}">
                  <a16:creationId xmlns:a16="http://schemas.microsoft.com/office/drawing/2014/main" id="{1E926BC3-AAE7-4B63-9FEB-3F855039D554}"/>
                </a:ext>
              </a:extLst>
            </p:cNvPr>
            <p:cNvSpPr>
              <a:spLocks noChangeArrowheads="1"/>
            </p:cNvSpPr>
            <p:nvPr userDrawn="1"/>
          </p:nvSpPr>
          <p:spPr bwMode="gray">
            <a:xfrm>
              <a:off x="8764588" y="3062288"/>
              <a:ext cx="312738"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63" name="Rectangle 65">
              <a:extLst>
                <a:ext uri="{FF2B5EF4-FFF2-40B4-BE49-F238E27FC236}">
                  <a16:creationId xmlns:a16="http://schemas.microsoft.com/office/drawing/2014/main" id="{C5DB3D86-7CFC-42A5-8BA1-7D2789C25B45}"/>
                </a:ext>
              </a:extLst>
            </p:cNvPr>
            <p:cNvSpPr>
              <a:spLocks noChangeArrowheads="1"/>
            </p:cNvSpPr>
            <p:nvPr userDrawn="1"/>
          </p:nvSpPr>
          <p:spPr bwMode="gray">
            <a:xfrm>
              <a:off x="9193213"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grpSp>
      <p:sp>
        <p:nvSpPr>
          <p:cNvPr id="164" name="Multiplication Sign 163">
            <a:extLst>
              <a:ext uri="{FF2B5EF4-FFF2-40B4-BE49-F238E27FC236}">
                <a16:creationId xmlns:a16="http://schemas.microsoft.com/office/drawing/2014/main" id="{E3FF496C-3026-4C4F-A8F9-095DADD7CA50}"/>
              </a:ext>
            </a:extLst>
          </p:cNvPr>
          <p:cNvSpPr/>
          <p:nvPr userDrawn="1"/>
        </p:nvSpPr>
        <p:spPr bwMode="ltGray">
          <a:xfrm>
            <a:off x="3643244"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65" name="Multiplication Sign 164">
            <a:extLst>
              <a:ext uri="{FF2B5EF4-FFF2-40B4-BE49-F238E27FC236}">
                <a16:creationId xmlns:a16="http://schemas.microsoft.com/office/drawing/2014/main" id="{4D429FE2-FAC7-49C0-8E34-98F95F65A9DE}"/>
              </a:ext>
            </a:extLst>
          </p:cNvPr>
          <p:cNvSpPr/>
          <p:nvPr userDrawn="1"/>
        </p:nvSpPr>
        <p:spPr bwMode="ltGray">
          <a:xfrm>
            <a:off x="6271892"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66" name="Multiplication Sign 165">
            <a:extLst>
              <a:ext uri="{FF2B5EF4-FFF2-40B4-BE49-F238E27FC236}">
                <a16:creationId xmlns:a16="http://schemas.microsoft.com/office/drawing/2014/main" id="{6BDB1A8C-7797-42A5-88B1-442EF5FF2021}"/>
              </a:ext>
            </a:extLst>
          </p:cNvPr>
          <p:cNvSpPr/>
          <p:nvPr userDrawn="1"/>
        </p:nvSpPr>
        <p:spPr bwMode="ltGray">
          <a:xfrm>
            <a:off x="8826629"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67" name="Group 166">
            <a:extLst>
              <a:ext uri="{FF2B5EF4-FFF2-40B4-BE49-F238E27FC236}">
                <a16:creationId xmlns:a16="http://schemas.microsoft.com/office/drawing/2014/main" id="{008C9FB5-EB4B-49B9-BC65-C0E434F06BBF}"/>
              </a:ext>
            </a:extLst>
          </p:cNvPr>
          <p:cNvGrpSpPr/>
          <p:nvPr userDrawn="1"/>
        </p:nvGrpSpPr>
        <p:grpSpPr bwMode="gray">
          <a:xfrm>
            <a:off x="3132278" y="2298246"/>
            <a:ext cx="718204" cy="544549"/>
            <a:chOff x="3132278" y="2298246"/>
            <a:chExt cx="718204" cy="544549"/>
          </a:xfrm>
        </p:grpSpPr>
        <p:sp>
          <p:nvSpPr>
            <p:cNvPr id="168" name="Freeform: Shape 167">
              <a:extLst>
                <a:ext uri="{FF2B5EF4-FFF2-40B4-BE49-F238E27FC236}">
                  <a16:creationId xmlns:a16="http://schemas.microsoft.com/office/drawing/2014/main" id="{FB9BC4FA-E7C7-429A-A67B-6C21A94FD3F9}"/>
                </a:ext>
              </a:extLst>
            </p:cNvPr>
            <p:cNvSpPr/>
            <p:nvPr/>
          </p:nvSpPr>
          <p:spPr bwMode="gray">
            <a:xfrm>
              <a:off x="3194451" y="2298246"/>
              <a:ext cx="107195" cy="171511"/>
            </a:xfrm>
            <a:custGeom>
              <a:avLst/>
              <a:gdLst/>
              <a:ahLst/>
              <a:cxnLst/>
              <a:rect l="0" t="0" r="0" b="0"/>
              <a:pathLst>
                <a:path w="95250" h="152400">
                  <a:moveTo>
                    <a:pt x="81439" y="147161"/>
                  </a:moveTo>
                  <a:lnTo>
                    <a:pt x="20479" y="147161"/>
                  </a:lnTo>
                  <a:cubicBezTo>
                    <a:pt x="13811" y="147161"/>
                    <a:pt x="7144" y="141446"/>
                    <a:pt x="7144" y="133826"/>
                  </a:cubicBezTo>
                  <a:lnTo>
                    <a:pt x="7144" y="19526"/>
                  </a:lnTo>
                  <a:cubicBezTo>
                    <a:pt x="7144" y="12859"/>
                    <a:pt x="12859" y="7144"/>
                    <a:pt x="20479" y="7144"/>
                  </a:cubicBezTo>
                  <a:lnTo>
                    <a:pt x="81439" y="7144"/>
                  </a:lnTo>
                  <a:cubicBezTo>
                    <a:pt x="88106" y="7144"/>
                    <a:pt x="94774" y="12859"/>
                    <a:pt x="94774" y="20479"/>
                  </a:cubicBezTo>
                  <a:lnTo>
                    <a:pt x="94774" y="134779"/>
                  </a:lnTo>
                  <a:cubicBezTo>
                    <a:pt x="94774" y="141446"/>
                    <a:pt x="88106" y="147161"/>
                    <a:pt x="81439" y="1471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169" name="Freeform: Shape 168">
              <a:extLst>
                <a:ext uri="{FF2B5EF4-FFF2-40B4-BE49-F238E27FC236}">
                  <a16:creationId xmlns:a16="http://schemas.microsoft.com/office/drawing/2014/main" id="{E39B503C-619A-412A-BB0B-5920477E4A7B}"/>
                </a:ext>
              </a:extLst>
            </p:cNvPr>
            <p:cNvSpPr/>
            <p:nvPr/>
          </p:nvSpPr>
          <p:spPr bwMode="gray">
            <a:xfrm>
              <a:off x="3293070" y="2417233"/>
              <a:ext cx="557412" cy="407339"/>
            </a:xfrm>
            <a:custGeom>
              <a:avLst/>
              <a:gdLst/>
              <a:ahLst/>
              <a:cxnLst/>
              <a:rect l="0" t="0" r="0" b="0"/>
              <a:pathLst>
                <a:path w="495300" h="361950">
                  <a:moveTo>
                    <a:pt x="488156" y="31909"/>
                  </a:moveTo>
                  <a:lnTo>
                    <a:pt x="439579" y="7144"/>
                  </a:lnTo>
                  <a:lnTo>
                    <a:pt x="7144" y="7144"/>
                  </a:lnTo>
                  <a:lnTo>
                    <a:pt x="7144" y="356711"/>
                  </a:lnTo>
                  <a:lnTo>
                    <a:pt x="433864" y="356711"/>
                  </a:lnTo>
                  <a:lnTo>
                    <a:pt x="488156" y="32813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170" name="Freeform: Shape 169">
              <a:extLst>
                <a:ext uri="{FF2B5EF4-FFF2-40B4-BE49-F238E27FC236}">
                  <a16:creationId xmlns:a16="http://schemas.microsoft.com/office/drawing/2014/main" id="{FB7EB8DF-6B7A-4D3F-B0CC-4E1EC20E83C3}"/>
                </a:ext>
              </a:extLst>
            </p:cNvPr>
            <p:cNvSpPr/>
            <p:nvPr/>
          </p:nvSpPr>
          <p:spPr bwMode="gray">
            <a:xfrm>
              <a:off x="3293070" y="2392577"/>
              <a:ext cx="557412" cy="64317"/>
            </a:xfrm>
            <a:custGeom>
              <a:avLst/>
              <a:gdLst/>
              <a:ahLst/>
              <a:cxnLst/>
              <a:rect l="0" t="0" r="0" b="0"/>
              <a:pathLst>
                <a:path w="495300" h="57150">
                  <a:moveTo>
                    <a:pt x="488156" y="53816"/>
                  </a:moveTo>
                  <a:lnTo>
                    <a:pt x="488156" y="49054"/>
                  </a:lnTo>
                  <a:cubicBezTo>
                    <a:pt x="488156" y="26194"/>
                    <a:pt x="469106" y="7144"/>
                    <a:pt x="446246" y="7144"/>
                  </a:cubicBezTo>
                  <a:lnTo>
                    <a:pt x="7144" y="7144"/>
                  </a:lnTo>
                  <a:lnTo>
                    <a:pt x="7144" y="53816"/>
                  </a:lnTo>
                  <a:lnTo>
                    <a:pt x="488156" y="5381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171" name="Freeform: Shape 170">
              <a:extLst>
                <a:ext uri="{FF2B5EF4-FFF2-40B4-BE49-F238E27FC236}">
                  <a16:creationId xmlns:a16="http://schemas.microsoft.com/office/drawing/2014/main" id="{806488CD-53B5-4E1A-A95E-1C5832F88685}"/>
                </a:ext>
              </a:extLst>
            </p:cNvPr>
            <p:cNvSpPr/>
            <p:nvPr/>
          </p:nvSpPr>
          <p:spPr bwMode="gray">
            <a:xfrm>
              <a:off x="3293070" y="2778478"/>
              <a:ext cx="557412" cy="64317"/>
            </a:xfrm>
            <a:custGeom>
              <a:avLst/>
              <a:gdLst/>
              <a:ahLst/>
              <a:cxnLst/>
              <a:rect l="0" t="0" r="0" b="0"/>
              <a:pathLst>
                <a:path w="495300" h="57150">
                  <a:moveTo>
                    <a:pt x="7144" y="7144"/>
                  </a:moveTo>
                  <a:lnTo>
                    <a:pt x="7144" y="57626"/>
                  </a:lnTo>
                  <a:lnTo>
                    <a:pt x="446246" y="57626"/>
                  </a:lnTo>
                  <a:cubicBezTo>
                    <a:pt x="469106" y="57626"/>
                    <a:pt x="488156" y="38576"/>
                    <a:pt x="488156" y="15716"/>
                  </a:cubicBezTo>
                  <a:lnTo>
                    <a:pt x="488156"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172" name="Freeform: Shape 171">
              <a:extLst>
                <a:ext uri="{FF2B5EF4-FFF2-40B4-BE49-F238E27FC236}">
                  <a16:creationId xmlns:a16="http://schemas.microsoft.com/office/drawing/2014/main" id="{27E1E0FC-936A-42B8-9502-418FD212CC08}"/>
                </a:ext>
              </a:extLst>
            </p:cNvPr>
            <p:cNvSpPr/>
            <p:nvPr/>
          </p:nvSpPr>
          <p:spPr bwMode="gray">
            <a:xfrm>
              <a:off x="3132278" y="2346484"/>
              <a:ext cx="235828" cy="482376"/>
            </a:xfrm>
            <a:custGeom>
              <a:avLst/>
              <a:gdLst/>
              <a:ahLst/>
              <a:cxnLst/>
              <a:rect l="0" t="0" r="0" b="0"/>
              <a:pathLst>
                <a:path w="209550" h="428625">
                  <a:moveTo>
                    <a:pt x="205264" y="391001"/>
                  </a:moveTo>
                  <a:lnTo>
                    <a:pt x="109061" y="428149"/>
                  </a:lnTo>
                  <a:lnTo>
                    <a:pt x="7144" y="391001"/>
                  </a:lnTo>
                  <a:lnTo>
                    <a:pt x="7144" y="48101"/>
                  </a:lnTo>
                  <a:lnTo>
                    <a:pt x="106204" y="7144"/>
                  </a:lnTo>
                  <a:lnTo>
                    <a:pt x="205264" y="48101"/>
                  </a:ln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173" name="Freeform: Shape 172">
              <a:extLst>
                <a:ext uri="{FF2B5EF4-FFF2-40B4-BE49-F238E27FC236}">
                  <a16:creationId xmlns:a16="http://schemas.microsoft.com/office/drawing/2014/main" id="{938B858E-7D58-4AD2-8860-3B358BA48E52}"/>
                </a:ext>
              </a:extLst>
            </p:cNvPr>
            <p:cNvSpPr/>
            <p:nvPr/>
          </p:nvSpPr>
          <p:spPr bwMode="gray">
            <a:xfrm>
              <a:off x="3132278" y="2327189"/>
              <a:ext cx="235828" cy="75036"/>
            </a:xfrm>
            <a:custGeom>
              <a:avLst/>
              <a:gdLst/>
              <a:ahLst/>
              <a:cxnLst/>
              <a:rect l="0" t="0" r="0" b="0"/>
              <a:pathLst>
                <a:path w="209550" h="66675">
                  <a:moveTo>
                    <a:pt x="205264" y="65246"/>
                  </a:moveTo>
                  <a:lnTo>
                    <a:pt x="205264" y="44291"/>
                  </a:lnTo>
                  <a:cubicBezTo>
                    <a:pt x="205264" y="23336"/>
                    <a:pt x="188119" y="7144"/>
                    <a:pt x="168116" y="7144"/>
                  </a:cubicBezTo>
                  <a:lnTo>
                    <a:pt x="44291" y="7144"/>
                  </a:lnTo>
                  <a:cubicBezTo>
                    <a:pt x="24289" y="7144"/>
                    <a:pt x="7144" y="24289"/>
                    <a:pt x="7144" y="44291"/>
                  </a:cubicBezTo>
                  <a:lnTo>
                    <a:pt x="7144" y="65246"/>
                  </a:lnTo>
                  <a:lnTo>
                    <a:pt x="205264" y="6524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174" name="Freeform: Shape 173">
              <a:extLst>
                <a:ext uri="{FF2B5EF4-FFF2-40B4-BE49-F238E27FC236}">
                  <a16:creationId xmlns:a16="http://schemas.microsoft.com/office/drawing/2014/main" id="{137CABF8-AD46-4ED7-A8C9-42DE0E1B91A7}"/>
                </a:ext>
              </a:extLst>
            </p:cNvPr>
            <p:cNvSpPr/>
            <p:nvPr/>
          </p:nvSpPr>
          <p:spPr bwMode="gray">
            <a:xfrm>
              <a:off x="3132278" y="2778478"/>
              <a:ext cx="235828" cy="64317"/>
            </a:xfrm>
            <a:custGeom>
              <a:avLst/>
              <a:gdLst/>
              <a:ahLst/>
              <a:cxnLst/>
              <a:rect l="0" t="0" r="0" b="0"/>
              <a:pathLst>
                <a:path w="209550" h="57150">
                  <a:moveTo>
                    <a:pt x="7144" y="7144"/>
                  </a:moveTo>
                  <a:lnTo>
                    <a:pt x="7144" y="19526"/>
                  </a:lnTo>
                  <a:cubicBezTo>
                    <a:pt x="7144" y="40481"/>
                    <a:pt x="24289" y="56674"/>
                    <a:pt x="44291" y="56674"/>
                  </a:cubicBezTo>
                  <a:lnTo>
                    <a:pt x="167164" y="56674"/>
                  </a:lnTo>
                  <a:cubicBezTo>
                    <a:pt x="188119" y="56674"/>
                    <a:pt x="204311" y="39529"/>
                    <a:pt x="204311" y="19526"/>
                  </a:cubicBezTo>
                  <a:lnTo>
                    <a:pt x="204311"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175" name="Freeform: Shape 174">
              <a:extLst>
                <a:ext uri="{FF2B5EF4-FFF2-40B4-BE49-F238E27FC236}">
                  <a16:creationId xmlns:a16="http://schemas.microsoft.com/office/drawing/2014/main" id="{73989660-88FF-4342-9ECD-94ADEE66360E}"/>
                </a:ext>
              </a:extLst>
            </p:cNvPr>
            <p:cNvSpPr/>
            <p:nvPr/>
          </p:nvSpPr>
          <p:spPr bwMode="gray">
            <a:xfrm>
              <a:off x="3407769" y="2427952"/>
              <a:ext cx="375181" cy="375181"/>
            </a:xfrm>
            <a:custGeom>
              <a:avLst/>
              <a:gdLst/>
              <a:ahLst/>
              <a:cxnLst/>
              <a:rect l="0" t="0" r="0" b="0"/>
              <a:pathLst>
                <a:path w="333375" h="333375">
                  <a:moveTo>
                    <a:pt x="329089" y="168116"/>
                  </a:moveTo>
                  <a:cubicBezTo>
                    <a:pt x="329089" y="257019"/>
                    <a:pt x="257019" y="329089"/>
                    <a:pt x="168116" y="329089"/>
                  </a:cubicBezTo>
                  <a:cubicBezTo>
                    <a:pt x="79214" y="329089"/>
                    <a:pt x="7144" y="257019"/>
                    <a:pt x="7144" y="168116"/>
                  </a:cubicBezTo>
                  <a:cubicBezTo>
                    <a:pt x="7144" y="79214"/>
                    <a:pt x="79214" y="7144"/>
                    <a:pt x="168116" y="7144"/>
                  </a:cubicBezTo>
                  <a:cubicBezTo>
                    <a:pt x="257019" y="7144"/>
                    <a:pt x="329089" y="79214"/>
                    <a:pt x="329089" y="168116"/>
                  </a:cubicBez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176" name="Freeform: Shape 175">
              <a:extLst>
                <a:ext uri="{FF2B5EF4-FFF2-40B4-BE49-F238E27FC236}">
                  <a16:creationId xmlns:a16="http://schemas.microsoft.com/office/drawing/2014/main" id="{F766A083-C4FB-40CD-BBB2-DEBA9D55F3CF}"/>
                </a:ext>
              </a:extLst>
            </p:cNvPr>
            <p:cNvSpPr/>
            <p:nvPr/>
          </p:nvSpPr>
          <p:spPr bwMode="gray">
            <a:xfrm>
              <a:off x="3436711" y="2456894"/>
              <a:ext cx="310864" cy="310864"/>
            </a:xfrm>
            <a:custGeom>
              <a:avLst/>
              <a:gdLst/>
              <a:ahLst/>
              <a:cxnLst/>
              <a:rect l="0" t="0" r="0" b="0"/>
              <a:pathLst>
                <a:path w="276225" h="276225">
                  <a:moveTo>
                    <a:pt x="277654" y="142399"/>
                  </a:moveTo>
                  <a:cubicBezTo>
                    <a:pt x="277654" y="217098"/>
                    <a:pt x="217098" y="277654"/>
                    <a:pt x="142399" y="277654"/>
                  </a:cubicBezTo>
                  <a:cubicBezTo>
                    <a:pt x="67699" y="277654"/>
                    <a:pt x="7144" y="217098"/>
                    <a:pt x="7144" y="142399"/>
                  </a:cubicBezTo>
                  <a:cubicBezTo>
                    <a:pt x="7144" y="67699"/>
                    <a:pt x="67699" y="7144"/>
                    <a:pt x="142399" y="7144"/>
                  </a:cubicBezTo>
                  <a:cubicBezTo>
                    <a:pt x="217098" y="7144"/>
                    <a:pt x="277654" y="67699"/>
                    <a:pt x="277654" y="142399"/>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177" name="Freeform: Shape 176">
              <a:extLst>
                <a:ext uri="{FF2B5EF4-FFF2-40B4-BE49-F238E27FC236}">
                  <a16:creationId xmlns:a16="http://schemas.microsoft.com/office/drawing/2014/main" id="{AB7D3BFF-0826-434C-A576-A8371632EAE9}"/>
                </a:ext>
              </a:extLst>
            </p:cNvPr>
            <p:cNvSpPr/>
            <p:nvPr/>
          </p:nvSpPr>
          <p:spPr bwMode="gray">
            <a:xfrm>
              <a:off x="3588927" y="2609110"/>
              <a:ext cx="160792" cy="160792"/>
            </a:xfrm>
            <a:custGeom>
              <a:avLst/>
              <a:gdLst/>
              <a:ahLst/>
              <a:cxnLst/>
              <a:rect l="0" t="0" r="0" b="0"/>
              <a:pathLst>
                <a:path w="142875" h="142875">
                  <a:moveTo>
                    <a:pt x="7144" y="141446"/>
                  </a:moveTo>
                  <a:lnTo>
                    <a:pt x="7144" y="7144"/>
                  </a:lnTo>
                  <a:lnTo>
                    <a:pt x="142399" y="7144"/>
                  </a:lnTo>
                  <a:lnTo>
                    <a:pt x="142399" y="7144"/>
                  </a:lnTo>
                  <a:cubicBezTo>
                    <a:pt x="142399" y="81439"/>
                    <a:pt x="82391" y="141446"/>
                    <a:pt x="7144" y="141446"/>
                  </a:cubicBezTo>
                  <a:lnTo>
                    <a:pt x="7144" y="14144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178" name="Freeform: Shape 177">
              <a:extLst>
                <a:ext uri="{FF2B5EF4-FFF2-40B4-BE49-F238E27FC236}">
                  <a16:creationId xmlns:a16="http://schemas.microsoft.com/office/drawing/2014/main" id="{BDE382B5-1543-4138-AA5B-9F702D7D1A98}"/>
                </a:ext>
              </a:extLst>
            </p:cNvPr>
            <p:cNvSpPr/>
            <p:nvPr/>
          </p:nvSpPr>
          <p:spPr bwMode="gray">
            <a:xfrm>
              <a:off x="3497812" y="2517996"/>
              <a:ext cx="192950" cy="192950"/>
            </a:xfrm>
            <a:custGeom>
              <a:avLst/>
              <a:gdLst/>
              <a:ahLst/>
              <a:cxnLst/>
              <a:rect l="0" t="0" r="0" b="0"/>
              <a:pathLst>
                <a:path w="171450" h="171450">
                  <a:moveTo>
                    <a:pt x="169069" y="88106"/>
                  </a:moveTo>
                  <a:cubicBezTo>
                    <a:pt x="169069" y="132821"/>
                    <a:pt x="132821" y="169069"/>
                    <a:pt x="88106" y="169069"/>
                  </a:cubicBezTo>
                  <a:cubicBezTo>
                    <a:pt x="43392" y="169069"/>
                    <a:pt x="7144" y="132821"/>
                    <a:pt x="7144" y="88106"/>
                  </a:cubicBezTo>
                  <a:cubicBezTo>
                    <a:pt x="7144" y="43392"/>
                    <a:pt x="43392" y="7144"/>
                    <a:pt x="88106" y="7144"/>
                  </a:cubicBezTo>
                  <a:cubicBezTo>
                    <a:pt x="132821" y="7144"/>
                    <a:pt x="169069" y="43392"/>
                    <a:pt x="169069" y="8810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179" name="Freeform: Shape 178">
              <a:extLst>
                <a:ext uri="{FF2B5EF4-FFF2-40B4-BE49-F238E27FC236}">
                  <a16:creationId xmlns:a16="http://schemas.microsoft.com/office/drawing/2014/main" id="{90F061E6-F80F-4710-90BC-F6AC528D9402}"/>
                </a:ext>
              </a:extLst>
            </p:cNvPr>
            <p:cNvSpPr/>
            <p:nvPr/>
          </p:nvSpPr>
          <p:spPr bwMode="gray">
            <a:xfrm>
              <a:off x="3528898" y="2549081"/>
              <a:ext cx="75036" cy="75036"/>
            </a:xfrm>
            <a:custGeom>
              <a:avLst/>
              <a:gdLst/>
              <a:ahLst/>
              <a:cxnLst/>
              <a:rect l="0" t="0" r="0" b="0"/>
              <a:pathLst>
                <a:path w="66675" h="66675">
                  <a:moveTo>
                    <a:pt x="68104" y="37624"/>
                  </a:moveTo>
                  <a:cubicBezTo>
                    <a:pt x="68104" y="54457"/>
                    <a:pt x="54457" y="68104"/>
                    <a:pt x="37624" y="68104"/>
                  </a:cubicBezTo>
                  <a:cubicBezTo>
                    <a:pt x="20790" y="68104"/>
                    <a:pt x="7144" y="54457"/>
                    <a:pt x="7144" y="37624"/>
                  </a:cubicBezTo>
                  <a:cubicBezTo>
                    <a:pt x="7144" y="20790"/>
                    <a:pt x="20790" y="7144"/>
                    <a:pt x="37624" y="7144"/>
                  </a:cubicBezTo>
                  <a:cubicBezTo>
                    <a:pt x="54457" y="7144"/>
                    <a:pt x="68104" y="20790"/>
                    <a:pt x="68104" y="37624"/>
                  </a:cubicBezTo>
                  <a:close/>
                </a:path>
              </a:pathLst>
            </a:custGeom>
            <a:solidFill>
              <a:srgbClr val="FFFFFF"/>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180" name="Freeform: Shape 179">
              <a:extLst>
                <a:ext uri="{FF2B5EF4-FFF2-40B4-BE49-F238E27FC236}">
                  <a16:creationId xmlns:a16="http://schemas.microsoft.com/office/drawing/2014/main" id="{622B768B-0EDA-4DA8-86FE-1D36A74A97D2}"/>
                </a:ext>
              </a:extLst>
            </p:cNvPr>
            <p:cNvSpPr/>
            <p:nvPr/>
          </p:nvSpPr>
          <p:spPr bwMode="gray">
            <a:xfrm>
              <a:off x="3388474" y="2416160"/>
              <a:ext cx="64317" cy="64317"/>
            </a:xfrm>
            <a:custGeom>
              <a:avLst/>
              <a:gdLst/>
              <a:ahLst/>
              <a:cxnLst/>
              <a:rect l="0" t="0" r="0" b="0"/>
              <a:pathLst>
                <a:path w="57150" h="57150">
                  <a:moveTo>
                    <a:pt x="58579" y="32861"/>
                  </a:moveTo>
                  <a:cubicBezTo>
                    <a:pt x="58579" y="47065"/>
                    <a:pt x="47065" y="58579"/>
                    <a:pt x="32861" y="58579"/>
                  </a:cubicBezTo>
                  <a:cubicBezTo>
                    <a:pt x="18658" y="58579"/>
                    <a:pt x="7144" y="47065"/>
                    <a:pt x="7144" y="32861"/>
                  </a:cubicBezTo>
                  <a:cubicBezTo>
                    <a:pt x="7144" y="18658"/>
                    <a:pt x="18658" y="7144"/>
                    <a:pt x="32861" y="7144"/>
                  </a:cubicBezTo>
                  <a:cubicBezTo>
                    <a:pt x="47065" y="7144"/>
                    <a:pt x="58579" y="18658"/>
                    <a:pt x="58579" y="328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181" name="Freeform: Shape 180">
              <a:extLst>
                <a:ext uri="{FF2B5EF4-FFF2-40B4-BE49-F238E27FC236}">
                  <a16:creationId xmlns:a16="http://schemas.microsoft.com/office/drawing/2014/main" id="{1DF97FEB-6015-42C0-8D4C-086FC57F34F9}"/>
                </a:ext>
              </a:extLst>
            </p:cNvPr>
            <p:cNvSpPr/>
            <p:nvPr/>
          </p:nvSpPr>
          <p:spPr bwMode="gray">
            <a:xfrm>
              <a:off x="3132278" y="2392577"/>
              <a:ext cx="96475" cy="396620"/>
            </a:xfrm>
            <a:custGeom>
              <a:avLst/>
              <a:gdLst/>
              <a:ahLst/>
              <a:cxnLst/>
              <a:rect l="0" t="0" r="0" b="0"/>
              <a:pathLst>
                <a:path w="85725" h="352425">
                  <a:moveTo>
                    <a:pt x="7144" y="7144"/>
                  </a:moveTo>
                  <a:lnTo>
                    <a:pt x="83344" y="7144"/>
                  </a:lnTo>
                  <a:lnTo>
                    <a:pt x="83344" y="350044"/>
                  </a:lnTo>
                  <a:lnTo>
                    <a:pt x="7144" y="35004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182" name="Freeform: Shape 181">
              <a:extLst>
                <a:ext uri="{FF2B5EF4-FFF2-40B4-BE49-F238E27FC236}">
                  <a16:creationId xmlns:a16="http://schemas.microsoft.com/office/drawing/2014/main" id="{F2D3AD32-8F8A-44BE-96AD-513AC29B4A2C}"/>
                </a:ext>
              </a:extLst>
            </p:cNvPr>
            <p:cNvSpPr/>
            <p:nvPr/>
          </p:nvSpPr>
          <p:spPr bwMode="gray">
            <a:xfrm>
              <a:off x="3451718" y="2316470"/>
              <a:ext cx="289425" cy="85756"/>
            </a:xfrm>
            <a:custGeom>
              <a:avLst/>
              <a:gdLst/>
              <a:ahLst/>
              <a:cxnLst/>
              <a:rect l="0" t="0" r="0" b="0"/>
              <a:pathLst>
                <a:path w="257175" h="76200">
                  <a:moveTo>
                    <a:pt x="251936" y="75724"/>
                  </a:moveTo>
                  <a:lnTo>
                    <a:pt x="7144" y="75724"/>
                  </a:lnTo>
                  <a:lnTo>
                    <a:pt x="41434" y="17621"/>
                  </a:lnTo>
                  <a:cubicBezTo>
                    <a:pt x="45244" y="10954"/>
                    <a:pt x="52864" y="7144"/>
                    <a:pt x="60484" y="7144"/>
                  </a:cubicBezTo>
                  <a:lnTo>
                    <a:pt x="198596" y="7144"/>
                  </a:lnTo>
                  <a:cubicBezTo>
                    <a:pt x="206216" y="7144"/>
                    <a:pt x="213836" y="10954"/>
                    <a:pt x="217646" y="17621"/>
                  </a:cubicBezTo>
                  <a:lnTo>
                    <a:pt x="251936" y="7572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grpSp>
    </p:spTree>
    <p:extLst>
      <p:ext uri="{BB962C8B-B14F-4D97-AF65-F5344CB8AC3E}">
        <p14:creationId xmlns:p14="http://schemas.microsoft.com/office/powerpoint/2010/main" val="155151696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4" name="Text Box 3">
            <a:extLst>
              <a:ext uri="{FF2B5EF4-FFF2-40B4-BE49-F238E27FC236}">
                <a16:creationId xmlns:a16="http://schemas.microsoft.com/office/drawing/2014/main" id="{BFC991F2-C198-4DFA-A3DD-837B92B6FC2C}"/>
              </a:ext>
            </a:extLst>
          </p:cNvPr>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6" name="MS logo white - EMF" descr="Microsoft logo white text version">
            <a:extLst>
              <a:ext uri="{FF2B5EF4-FFF2-40B4-BE49-F238E27FC236}">
                <a16:creationId xmlns:a16="http://schemas.microsoft.com/office/drawing/2014/main" id="{7ED08473-B41D-46AF-863E-DC60ABC3EEEF}"/>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7" name="Text Box 3">
            <a:extLst>
              <a:ext uri="{FF2B5EF4-FFF2-40B4-BE49-F238E27FC236}">
                <a16:creationId xmlns:a16="http://schemas.microsoft.com/office/drawing/2014/main" id="{88BB7400-762B-4616-A88F-C78A743ED5D7}"/>
              </a:ext>
            </a:extLst>
          </p:cNvPr>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descr="Microsoft logo white text version">
            <a:extLst>
              <a:ext uri="{FF2B5EF4-FFF2-40B4-BE49-F238E27FC236}">
                <a16:creationId xmlns:a16="http://schemas.microsoft.com/office/drawing/2014/main" id="{ACC80F05-E83D-453E-B6F1-2FC07AB08AF4}"/>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5294806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00404147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cSld name="Video slide 2">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25318372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cSld name="1_Title Slide Photo Layout 2">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269305" y="2084187"/>
            <a:ext cx="7171337" cy="1793090"/>
          </a:xfrm>
          <a:noFill/>
        </p:spPr>
        <p:txBody>
          <a:bodyPr lIns="0" tIns="91440" rIns="146304" bIns="91440" anchor="b" anchorCtr="0"/>
          <a:lstStyle>
            <a:lvl1pPr marL="0" indent="0">
              <a:defRPr sz="4800" spc="-74" baseline="0">
                <a:solidFill>
                  <a:schemeClr val="bg1"/>
                </a:solidFill>
              </a:defRPr>
            </a:lvl1pPr>
          </a:lstStyle>
          <a:p>
            <a:r>
              <a:rPr lang="en-US"/>
              <a:t>Presentation title</a:t>
            </a:r>
          </a:p>
        </p:txBody>
      </p:sp>
      <p:sp>
        <p:nvSpPr>
          <p:cNvPr id="7" name="Text Placeholder 4"/>
          <p:cNvSpPr>
            <a:spLocks noGrp="1"/>
          </p:cNvSpPr>
          <p:nvPr>
            <p:ph type="body" sz="quarter" idx="12" hasCustomPrompt="1"/>
          </p:nvPr>
        </p:nvSpPr>
        <p:spPr>
          <a:xfrm>
            <a:off x="269305" y="3878574"/>
            <a:ext cx="7171337" cy="1792326"/>
          </a:xfrm>
          <a:noFill/>
        </p:spPr>
        <p:txBody>
          <a:bodyPr lIns="0" tIns="109728" rIns="146304" bIns="109728">
            <a:noAutofit/>
          </a:bodyPr>
          <a:lstStyle>
            <a:lvl1pPr marL="0" indent="0">
              <a:spcBef>
                <a:spcPts val="0"/>
              </a:spcBef>
              <a:buNone/>
              <a:defRPr sz="2400" spc="0" baseline="0">
                <a:solidFill>
                  <a:schemeClr val="bg1"/>
                </a:solidFill>
                <a:latin typeface="+mj-lt"/>
              </a:defRPr>
            </a:lvl1pPr>
          </a:lstStyle>
          <a:p>
            <a:pPr lvl="0"/>
            <a:r>
              <a:rPr lang="en-US"/>
              <a:t>Speaker Name</a:t>
            </a:r>
          </a:p>
          <a:p>
            <a:pPr lvl="0"/>
            <a:r>
              <a:rPr lang="en-US"/>
              <a:t>Title</a:t>
            </a:r>
          </a:p>
          <a:p>
            <a:pPr lvl="0"/>
            <a:r>
              <a:rPr lang="en-US"/>
              <a:t>Microsoft</a:t>
            </a:r>
          </a:p>
        </p:txBody>
      </p:sp>
    </p:spTree>
    <p:extLst>
      <p:ext uri="{BB962C8B-B14F-4D97-AF65-F5344CB8AC3E}">
        <p14:creationId xmlns:p14="http://schemas.microsoft.com/office/powerpoint/2010/main" val="333895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cSld name="6_Title Only">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354826"/>
            <a:ext cx="11655840" cy="899665"/>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968966966"/>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 Square Photo">
    <p:bg>
      <p:bgPr>
        <a:solidFill>
          <a:schemeClr val="bg1"/>
        </a:solidFill>
        <a:effectLst/>
      </p:bgPr>
    </p:bg>
    <p:spTree>
      <p:nvGrpSpPr>
        <p:cNvPr id="1" name=""/>
        <p:cNvGrpSpPr/>
        <p:nvPr/>
      </p:nvGrpSpPr>
      <p:grpSpPr>
        <a:xfrm>
          <a:off x="0" y="0"/>
          <a:ext cx="0" cy="0"/>
          <a:chOff x="0" y="0"/>
          <a:chExt cx="0" cy="0"/>
        </a:xfrm>
      </p:grpSpPr>
      <p:grpSp>
        <p:nvGrpSpPr>
          <p:cNvPr id="55" name="Group 54">
            <a:extLst>
              <a:ext uri="{FF2B5EF4-FFF2-40B4-BE49-F238E27FC236}">
                <a16:creationId xmlns:a16="http://schemas.microsoft.com/office/drawing/2014/main" id="{200F7B6E-608C-4712-A939-BEBE059E295A}"/>
              </a:ext>
            </a:extLst>
          </p:cNvPr>
          <p:cNvGrpSpPr/>
          <p:nvPr/>
        </p:nvGrpSpPr>
        <p:grpSpPr bwMode="ltGray">
          <a:xfrm>
            <a:off x="6256117" y="-21839"/>
            <a:ext cx="5932086" cy="6890047"/>
            <a:chOff x="6256117" y="-21839"/>
            <a:chExt cx="5932086" cy="6890047"/>
          </a:xfrm>
        </p:grpSpPr>
        <p:grpSp>
          <p:nvGrpSpPr>
            <p:cNvPr id="56" name="Group 55">
              <a:extLst>
                <a:ext uri="{FF2B5EF4-FFF2-40B4-BE49-F238E27FC236}">
                  <a16:creationId xmlns:a16="http://schemas.microsoft.com/office/drawing/2014/main" id="{6DC5E8A2-8275-4F90-BA55-9B66D81C4A9F}"/>
                </a:ext>
              </a:extLst>
            </p:cNvPr>
            <p:cNvGrpSpPr/>
            <p:nvPr/>
          </p:nvGrpSpPr>
          <p:grpSpPr bwMode="ltGray">
            <a:xfrm>
              <a:off x="8507413" y="1457714"/>
              <a:ext cx="3680790" cy="5392441"/>
              <a:chOff x="8507413" y="1457714"/>
              <a:chExt cx="3680790" cy="5392441"/>
            </a:xfrm>
          </p:grpSpPr>
          <p:sp>
            <p:nvSpPr>
              <p:cNvPr id="65" name="Freeform: Shape 64">
                <a:extLst>
                  <a:ext uri="{FF2B5EF4-FFF2-40B4-BE49-F238E27FC236}">
                    <a16:creationId xmlns:a16="http://schemas.microsoft.com/office/drawing/2014/main" id="{6C563208-4732-48A3-81E6-533A2E2DD53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DD0ADC22-C4D5-4BE8-99A8-91566ADDBF5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91C4D457-0F93-4853-AB02-01C200DE6658}"/>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E8D605B0-4DEE-4101-AC83-CD1D15D14DB9}"/>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2EF14ED5-2275-4C01-96DD-1D24FE9FD6EE}"/>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F31E8C76-6A67-4E1C-BCC4-8D2ABCC0212A}"/>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9ABDD9FA-82C7-4E69-9895-354AD0BDD19E}"/>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2A7CD18E-2839-44B2-9BA7-6356529D686A}"/>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0B7E64CE-434E-410A-823C-4872E71DD278}"/>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0D92AA81-D52A-4877-AE2C-AB5B4D374D19}"/>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BE84D11A-0DE4-40A8-BB80-889FF30CCE03}"/>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6" name="Freeform: Shape 75">
                <a:extLst>
                  <a:ext uri="{FF2B5EF4-FFF2-40B4-BE49-F238E27FC236}">
                    <a16:creationId xmlns:a16="http://schemas.microsoft.com/office/drawing/2014/main" id="{A80E0B5D-2F12-4C6E-92C5-3765C579ADE8}"/>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7" name="Freeform: Shape 76">
                <a:extLst>
                  <a:ext uri="{FF2B5EF4-FFF2-40B4-BE49-F238E27FC236}">
                    <a16:creationId xmlns:a16="http://schemas.microsoft.com/office/drawing/2014/main" id="{765DAB00-242D-4D78-B6BF-F678C14B519F}"/>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8" name="Freeform: Shape 77">
                <a:extLst>
                  <a:ext uri="{FF2B5EF4-FFF2-40B4-BE49-F238E27FC236}">
                    <a16:creationId xmlns:a16="http://schemas.microsoft.com/office/drawing/2014/main" id="{D824698C-3D67-4D42-9DE6-531F5A0C7EA3}"/>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9" name="Freeform: Shape 78">
                <a:extLst>
                  <a:ext uri="{FF2B5EF4-FFF2-40B4-BE49-F238E27FC236}">
                    <a16:creationId xmlns:a16="http://schemas.microsoft.com/office/drawing/2014/main" id="{699246CD-F05A-4044-B7A4-384A7B272509}"/>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80" name="Freeform: Shape 79">
                <a:extLst>
                  <a:ext uri="{FF2B5EF4-FFF2-40B4-BE49-F238E27FC236}">
                    <a16:creationId xmlns:a16="http://schemas.microsoft.com/office/drawing/2014/main" id="{06930CAB-4305-4191-AD01-9D22AAD264D9}"/>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81" name="Straight Connector 80">
                <a:extLst>
                  <a:ext uri="{FF2B5EF4-FFF2-40B4-BE49-F238E27FC236}">
                    <a16:creationId xmlns:a16="http://schemas.microsoft.com/office/drawing/2014/main" id="{7FBC50E9-9F0E-4D62-9AA6-DC145681D1EA}"/>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57" name="Group 56">
              <a:extLst>
                <a:ext uri="{FF2B5EF4-FFF2-40B4-BE49-F238E27FC236}">
                  <a16:creationId xmlns:a16="http://schemas.microsoft.com/office/drawing/2014/main" id="{09610B7D-2856-472A-B98F-5684402C6C99}"/>
                </a:ext>
              </a:extLst>
            </p:cNvPr>
            <p:cNvGrpSpPr/>
            <p:nvPr/>
          </p:nvGrpSpPr>
          <p:grpSpPr bwMode="ltGray">
            <a:xfrm>
              <a:off x="7545167" y="-21839"/>
              <a:ext cx="1192433" cy="1098538"/>
              <a:chOff x="7545167" y="-9139"/>
              <a:chExt cx="1192433" cy="1098538"/>
            </a:xfrm>
          </p:grpSpPr>
          <p:sp>
            <p:nvSpPr>
              <p:cNvPr id="62" name="Freeform: Shape 61">
                <a:extLst>
                  <a:ext uri="{FF2B5EF4-FFF2-40B4-BE49-F238E27FC236}">
                    <a16:creationId xmlns:a16="http://schemas.microsoft.com/office/drawing/2014/main" id="{5173E078-D753-4C8F-98BB-75D0CBE314FE}"/>
                  </a:ext>
                </a:extLst>
              </p:cNvPr>
              <p:cNvSpPr/>
              <p:nvPr/>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3" name="Freeform: Shape 62">
                <a:extLst>
                  <a:ext uri="{FF2B5EF4-FFF2-40B4-BE49-F238E27FC236}">
                    <a16:creationId xmlns:a16="http://schemas.microsoft.com/office/drawing/2014/main" id="{EAA82456-62CD-4C42-91A4-3FFD8F19BCBD}"/>
                  </a:ext>
                </a:extLst>
              </p:cNvPr>
              <p:cNvSpPr/>
              <p:nvPr/>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4" name="Freeform: Shape 63">
                <a:extLst>
                  <a:ext uri="{FF2B5EF4-FFF2-40B4-BE49-F238E27FC236}">
                    <a16:creationId xmlns:a16="http://schemas.microsoft.com/office/drawing/2014/main" id="{41ABB687-FC0A-4A48-8466-BF8A1129E230}"/>
                  </a:ext>
                </a:extLst>
              </p:cNvPr>
              <p:cNvSpPr/>
              <p:nvPr/>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58" name="Group 57">
              <a:extLst>
                <a:ext uri="{FF2B5EF4-FFF2-40B4-BE49-F238E27FC236}">
                  <a16:creationId xmlns:a16="http://schemas.microsoft.com/office/drawing/2014/main" id="{8EEA91BF-1A44-4FB0-92F0-23098E7BBFCD}"/>
                </a:ext>
              </a:extLst>
            </p:cNvPr>
            <p:cNvGrpSpPr/>
            <p:nvPr/>
          </p:nvGrpSpPr>
          <p:grpSpPr bwMode="ltGray">
            <a:xfrm>
              <a:off x="6256117" y="5896894"/>
              <a:ext cx="1057910" cy="971314"/>
              <a:chOff x="6256117" y="5896894"/>
              <a:chExt cx="1057910" cy="971314"/>
            </a:xfrm>
          </p:grpSpPr>
          <p:sp>
            <p:nvSpPr>
              <p:cNvPr id="59" name="Freeform: Shape 58">
                <a:extLst>
                  <a:ext uri="{FF2B5EF4-FFF2-40B4-BE49-F238E27FC236}">
                    <a16:creationId xmlns:a16="http://schemas.microsoft.com/office/drawing/2014/main" id="{511C6A8E-CEC6-4129-9FB2-A426C6CE84EB}"/>
                  </a:ext>
                </a:extLst>
              </p:cNvPr>
              <p:cNvSpPr/>
              <p:nvPr/>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205B8F1F-9F8A-42BF-8770-AEABCEC35D18}"/>
                  </a:ext>
                </a:extLst>
              </p:cNvPr>
              <p:cNvSpPr/>
              <p:nvPr/>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36EE7F2A-0858-47D2-B1D0-D33BCD933ABE}"/>
                  </a:ext>
                </a:extLst>
              </p:cNvPr>
              <p:cNvSpPr/>
              <p:nvPr/>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
        <p:nvSpPr>
          <p:cNvPr id="5" name="Picture Placeholder 4">
            <a:extLst>
              <a:ext uri="{FF2B5EF4-FFF2-40B4-BE49-F238E27FC236}">
                <a16:creationId xmlns:a16="http://schemas.microsoft.com/office/drawing/2014/main" id="{6DF5D6DE-2629-4577-9B98-7A1666013D0A}"/>
              </a:ext>
            </a:extLst>
          </p:cNvPr>
          <p:cNvSpPr>
            <a:spLocks noGrp="1"/>
          </p:cNvSpPr>
          <p:nvPr>
            <p:ph type="pic" sz="quarter" idx="11" hasCustomPrompt="1"/>
          </p:nvPr>
        </p:nvSpPr>
        <p:spPr bwMode="gray">
          <a:xfrm>
            <a:off x="5016500" y="292100"/>
            <a:ext cx="6881813" cy="6272213"/>
          </a:xfrm>
          <a:blipFill>
            <a:blip r:embed="rId2"/>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Title 1"/>
          <p:cNvSpPr>
            <a:spLocks noGrp="1"/>
          </p:cNvSpPr>
          <p:nvPr>
            <p:ph type="title" hasCustomPrompt="1"/>
          </p:nvPr>
        </p:nvSpPr>
        <p:spPr>
          <a:xfrm>
            <a:off x="584201" y="2487315"/>
            <a:ext cx="3768898" cy="646331"/>
          </a:xfrm>
          <a:prstGeom prst="rect">
            <a:avLst/>
          </a:prstGeom>
        </p:spPr>
        <p:txBody>
          <a:bodyPr wrap="square" rIns="0" anchor="b">
            <a:spAutoFit/>
          </a:bodyPr>
          <a:lstStyle>
            <a:lvl1pPr algn="l">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Enter title text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1"/>
            <a:ext cx="3769300"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grpSp>
        <p:nvGrpSpPr>
          <p:cNvPr id="32" name="Group 31">
            <a:extLst>
              <a:ext uri="{FF2B5EF4-FFF2-40B4-BE49-F238E27FC236}">
                <a16:creationId xmlns:a16="http://schemas.microsoft.com/office/drawing/2014/main" id="{A554CF85-0841-41F0-B6F4-0311F20100EA}"/>
              </a:ext>
            </a:extLst>
          </p:cNvPr>
          <p:cNvGrpSpPr/>
          <p:nvPr userDrawn="1"/>
        </p:nvGrpSpPr>
        <p:grpSpPr bwMode="ltGray">
          <a:xfrm>
            <a:off x="6256117" y="-21839"/>
            <a:ext cx="5932086" cy="6890047"/>
            <a:chOff x="6256117" y="-21839"/>
            <a:chExt cx="5932086" cy="6890047"/>
          </a:xfrm>
        </p:grpSpPr>
        <p:grpSp>
          <p:nvGrpSpPr>
            <p:cNvPr id="33" name="Group 32">
              <a:extLst>
                <a:ext uri="{FF2B5EF4-FFF2-40B4-BE49-F238E27FC236}">
                  <a16:creationId xmlns:a16="http://schemas.microsoft.com/office/drawing/2014/main" id="{B5540783-DD16-4D96-AA93-69C82B10176D}"/>
                </a:ext>
              </a:extLst>
            </p:cNvPr>
            <p:cNvGrpSpPr/>
            <p:nvPr userDrawn="1"/>
          </p:nvGrpSpPr>
          <p:grpSpPr bwMode="ltGray">
            <a:xfrm>
              <a:off x="8507413" y="1457714"/>
              <a:ext cx="3680790" cy="5392441"/>
              <a:chOff x="8507413" y="1457714"/>
              <a:chExt cx="3680790" cy="5392441"/>
            </a:xfrm>
          </p:grpSpPr>
          <p:sp>
            <p:nvSpPr>
              <p:cNvPr id="42" name="Freeform: Shape 41">
                <a:extLst>
                  <a:ext uri="{FF2B5EF4-FFF2-40B4-BE49-F238E27FC236}">
                    <a16:creationId xmlns:a16="http://schemas.microsoft.com/office/drawing/2014/main" id="{F2A407C1-52D9-4CF5-BF32-AE2FE676BF40}"/>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3" name="Freeform: Shape 42">
                <a:extLst>
                  <a:ext uri="{FF2B5EF4-FFF2-40B4-BE49-F238E27FC236}">
                    <a16:creationId xmlns:a16="http://schemas.microsoft.com/office/drawing/2014/main" id="{560C4BEC-4A19-4CF9-97D0-D451B1DAEB0E}"/>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4" name="Freeform: Shape 43">
                <a:extLst>
                  <a:ext uri="{FF2B5EF4-FFF2-40B4-BE49-F238E27FC236}">
                    <a16:creationId xmlns:a16="http://schemas.microsoft.com/office/drawing/2014/main" id="{8B4B4966-D68F-49EC-BA64-0F5A479970B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5" name="Freeform: Shape 44">
                <a:extLst>
                  <a:ext uri="{FF2B5EF4-FFF2-40B4-BE49-F238E27FC236}">
                    <a16:creationId xmlns:a16="http://schemas.microsoft.com/office/drawing/2014/main" id="{73139EB2-111E-407D-B9A9-97FA3E63CFD2}"/>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6" name="Freeform: Shape 45">
                <a:extLst>
                  <a:ext uri="{FF2B5EF4-FFF2-40B4-BE49-F238E27FC236}">
                    <a16:creationId xmlns:a16="http://schemas.microsoft.com/office/drawing/2014/main" id="{98979ED9-7308-4771-8393-0ACF0477FC16}"/>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7" name="Freeform: Shape 46">
                <a:extLst>
                  <a:ext uri="{FF2B5EF4-FFF2-40B4-BE49-F238E27FC236}">
                    <a16:creationId xmlns:a16="http://schemas.microsoft.com/office/drawing/2014/main" id="{8BE909CD-A873-41C8-A103-5AA41A047A5E}"/>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8" name="Freeform: Shape 47">
                <a:extLst>
                  <a:ext uri="{FF2B5EF4-FFF2-40B4-BE49-F238E27FC236}">
                    <a16:creationId xmlns:a16="http://schemas.microsoft.com/office/drawing/2014/main" id="{3D17C884-0758-4C47-8451-B03F3BE5F6D4}"/>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9" name="Freeform: Shape 48">
                <a:extLst>
                  <a:ext uri="{FF2B5EF4-FFF2-40B4-BE49-F238E27FC236}">
                    <a16:creationId xmlns:a16="http://schemas.microsoft.com/office/drawing/2014/main" id="{393E4E8D-30D0-4059-AC6A-9F09AC8FBF73}"/>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0" name="Freeform: Shape 49">
                <a:extLst>
                  <a:ext uri="{FF2B5EF4-FFF2-40B4-BE49-F238E27FC236}">
                    <a16:creationId xmlns:a16="http://schemas.microsoft.com/office/drawing/2014/main" id="{FF49A554-CD2F-468E-A1B6-01021E0ACD2B}"/>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1" name="Freeform: Shape 50">
                <a:extLst>
                  <a:ext uri="{FF2B5EF4-FFF2-40B4-BE49-F238E27FC236}">
                    <a16:creationId xmlns:a16="http://schemas.microsoft.com/office/drawing/2014/main" id="{F4E80323-5CEA-4E7C-AF42-7EEA0CA6308F}"/>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2" name="Freeform: Shape 51">
                <a:extLst>
                  <a:ext uri="{FF2B5EF4-FFF2-40B4-BE49-F238E27FC236}">
                    <a16:creationId xmlns:a16="http://schemas.microsoft.com/office/drawing/2014/main" id="{7A9F02A4-DAB7-42AD-9E4E-B12D2D14DDE6}"/>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3" name="Freeform: Shape 52">
                <a:extLst>
                  <a:ext uri="{FF2B5EF4-FFF2-40B4-BE49-F238E27FC236}">
                    <a16:creationId xmlns:a16="http://schemas.microsoft.com/office/drawing/2014/main" id="{CE9BAC11-3CCA-42FC-8747-93F623629B7C}"/>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4" name="Freeform: Shape 53">
                <a:extLst>
                  <a:ext uri="{FF2B5EF4-FFF2-40B4-BE49-F238E27FC236}">
                    <a16:creationId xmlns:a16="http://schemas.microsoft.com/office/drawing/2014/main" id="{C96E6BE9-F00F-4C4A-AA5C-A5C2862DD22A}"/>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82" name="Freeform: Shape 81">
                <a:extLst>
                  <a:ext uri="{FF2B5EF4-FFF2-40B4-BE49-F238E27FC236}">
                    <a16:creationId xmlns:a16="http://schemas.microsoft.com/office/drawing/2014/main" id="{4AF527ED-9CE1-49AB-9357-3F4A1748FF33}"/>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83" name="Freeform: Shape 82">
                <a:extLst>
                  <a:ext uri="{FF2B5EF4-FFF2-40B4-BE49-F238E27FC236}">
                    <a16:creationId xmlns:a16="http://schemas.microsoft.com/office/drawing/2014/main" id="{7CB19142-4655-4FA7-B2BC-98628DA2B9D8}"/>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84" name="Freeform: Shape 83">
                <a:extLst>
                  <a:ext uri="{FF2B5EF4-FFF2-40B4-BE49-F238E27FC236}">
                    <a16:creationId xmlns:a16="http://schemas.microsoft.com/office/drawing/2014/main" id="{3C8368D7-97C0-4086-AD9D-25372CE7829A}"/>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85" name="Straight Connector 84">
                <a:extLst>
                  <a:ext uri="{FF2B5EF4-FFF2-40B4-BE49-F238E27FC236}">
                    <a16:creationId xmlns:a16="http://schemas.microsoft.com/office/drawing/2014/main" id="{53C9D79A-F7EC-4BA2-9D6B-2B6A7B833631}"/>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34" name="Group 33">
              <a:extLst>
                <a:ext uri="{FF2B5EF4-FFF2-40B4-BE49-F238E27FC236}">
                  <a16:creationId xmlns:a16="http://schemas.microsoft.com/office/drawing/2014/main" id="{C0F2279D-F32A-43A7-94B7-116995B5DB33}"/>
                </a:ext>
              </a:extLst>
            </p:cNvPr>
            <p:cNvGrpSpPr/>
            <p:nvPr userDrawn="1"/>
          </p:nvGrpSpPr>
          <p:grpSpPr bwMode="ltGray">
            <a:xfrm>
              <a:off x="7545167" y="-21839"/>
              <a:ext cx="1192433" cy="1098538"/>
              <a:chOff x="7545167" y="-9139"/>
              <a:chExt cx="1192433" cy="1098538"/>
            </a:xfrm>
          </p:grpSpPr>
          <p:sp>
            <p:nvSpPr>
              <p:cNvPr id="39" name="Freeform: Shape 38">
                <a:extLst>
                  <a:ext uri="{FF2B5EF4-FFF2-40B4-BE49-F238E27FC236}">
                    <a16:creationId xmlns:a16="http://schemas.microsoft.com/office/drawing/2014/main" id="{AEA1516F-F31B-4C8D-AD9D-A305272E8BB5}"/>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40" name="Freeform: Shape 39">
                <a:extLst>
                  <a:ext uri="{FF2B5EF4-FFF2-40B4-BE49-F238E27FC236}">
                    <a16:creationId xmlns:a16="http://schemas.microsoft.com/office/drawing/2014/main" id="{BD91CD73-D1A2-4BAA-A3F6-19F693FA6BE8}"/>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41" name="Freeform: Shape 40">
                <a:extLst>
                  <a:ext uri="{FF2B5EF4-FFF2-40B4-BE49-F238E27FC236}">
                    <a16:creationId xmlns:a16="http://schemas.microsoft.com/office/drawing/2014/main" id="{DA2BFF44-891E-471C-8E48-6AF8EE78EB8E}"/>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35" name="Group 34">
              <a:extLst>
                <a:ext uri="{FF2B5EF4-FFF2-40B4-BE49-F238E27FC236}">
                  <a16:creationId xmlns:a16="http://schemas.microsoft.com/office/drawing/2014/main" id="{CEB6AEF0-C1CD-46DD-B472-2E0A7DF0E5E3}"/>
                </a:ext>
              </a:extLst>
            </p:cNvPr>
            <p:cNvGrpSpPr/>
            <p:nvPr userDrawn="1"/>
          </p:nvGrpSpPr>
          <p:grpSpPr bwMode="ltGray">
            <a:xfrm>
              <a:off x="6256117" y="5896894"/>
              <a:ext cx="1057910" cy="971314"/>
              <a:chOff x="6256117" y="5896894"/>
              <a:chExt cx="1057910" cy="971314"/>
            </a:xfrm>
          </p:grpSpPr>
          <p:sp>
            <p:nvSpPr>
              <p:cNvPr id="36" name="Freeform: Shape 35">
                <a:extLst>
                  <a:ext uri="{FF2B5EF4-FFF2-40B4-BE49-F238E27FC236}">
                    <a16:creationId xmlns:a16="http://schemas.microsoft.com/office/drawing/2014/main" id="{0523A98A-D4A8-433E-B032-C0E273B5B528}"/>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7" name="Freeform: Shape 36">
                <a:extLst>
                  <a:ext uri="{FF2B5EF4-FFF2-40B4-BE49-F238E27FC236}">
                    <a16:creationId xmlns:a16="http://schemas.microsoft.com/office/drawing/2014/main" id="{7443288C-78B4-43F6-8626-D74D92E3BE8F}"/>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8" name="Freeform: Shape 37">
                <a:extLst>
                  <a:ext uri="{FF2B5EF4-FFF2-40B4-BE49-F238E27FC236}">
                    <a16:creationId xmlns:a16="http://schemas.microsoft.com/office/drawing/2014/main" id="{2A1B9AAE-6C51-4C02-9D9F-D96CB7F773CB}"/>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2751725737"/>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cSld name="1_Team Leader 1">
    <p:bg>
      <p:bgRef idx="1001">
        <a:schemeClr val="bg1"/>
      </p:bgRef>
    </p:bg>
    <p:spTree>
      <p:nvGrpSpPr>
        <p:cNvPr id="1" name=""/>
        <p:cNvGrpSpPr/>
        <p:nvPr/>
      </p:nvGrpSpPr>
      <p:grpSpPr>
        <a:xfrm>
          <a:off x="0" y="0"/>
          <a:ext cx="0" cy="0"/>
          <a:chOff x="0" y="0"/>
          <a:chExt cx="0" cy="0"/>
        </a:xfrm>
      </p:grpSpPr>
      <p:sp>
        <p:nvSpPr>
          <p:cNvPr id="7" name="Picture Placeholder 6"/>
          <p:cNvSpPr>
            <a:spLocks noGrp="1"/>
          </p:cNvSpPr>
          <p:nvPr>
            <p:ph type="pic" sz="quarter" idx="25" hasCustomPrompt="1"/>
          </p:nvPr>
        </p:nvSpPr>
        <p:spPr>
          <a:xfrm>
            <a:off x="293688" y="292100"/>
            <a:ext cx="11604625" cy="3556569"/>
          </a:xfrm>
          <a:pattFill prst="pct5">
            <a:fgClr>
              <a:schemeClr val="accent3"/>
            </a:fgClr>
            <a:bgClr>
              <a:schemeClr val="bg1"/>
            </a:bgClr>
          </a:pattFill>
          <a:ln>
            <a:noFill/>
          </a:ln>
        </p:spPr>
        <p:txBody>
          <a:bodyPr lIns="360000" tIns="360000" rIns="360000" bIns="360000">
            <a:normAutofit/>
          </a:bodyPr>
          <a:lstStyle>
            <a:lvl1pPr algn="ctr">
              <a:defRPr sz="1001" b="1" i="0" cap="none" spc="0" baseline="0">
                <a:solidFill>
                  <a:schemeClr val="accent6"/>
                </a:solidFill>
                <a:latin typeface="+mn-lt"/>
                <a:ea typeface="Muli" charset="0"/>
                <a:cs typeface="Muli" charset="0"/>
              </a:defRPr>
            </a:lvl1pPr>
          </a:lstStyle>
          <a:p>
            <a:r>
              <a:rPr lang="en-US"/>
              <a:t>Image</a:t>
            </a:r>
          </a:p>
          <a:p>
            <a:endParaRPr lang="en-US"/>
          </a:p>
        </p:txBody>
      </p:sp>
      <p:sp>
        <p:nvSpPr>
          <p:cNvPr id="3" name="Title 2">
            <a:extLst>
              <a:ext uri="{FF2B5EF4-FFF2-40B4-BE49-F238E27FC236}">
                <a16:creationId xmlns:a16="http://schemas.microsoft.com/office/drawing/2014/main" id="{03804824-1921-46B6-BFF8-2EF1AD046A54}"/>
              </a:ext>
            </a:extLst>
          </p:cNvPr>
          <p:cNvSpPr>
            <a:spLocks noGrp="1"/>
          </p:cNvSpPr>
          <p:nvPr>
            <p:ph type="title"/>
          </p:nvPr>
        </p:nvSpPr>
        <p:spPr>
          <a:xfrm>
            <a:off x="586740" y="4313017"/>
            <a:ext cx="5936890" cy="1255270"/>
          </a:xfrm>
        </p:spPr>
        <p:txBody>
          <a:bodyPr/>
          <a:lstStyle>
            <a:lvl1pPr algn="l">
              <a:defRPr/>
            </a:lvl1pPr>
          </a:lstStyle>
          <a:p>
            <a:r>
              <a:rPr lang="en-US"/>
              <a:t>Click to edit Master title style</a:t>
            </a:r>
          </a:p>
        </p:txBody>
      </p:sp>
    </p:spTree>
    <p:extLst>
      <p:ext uri="{BB962C8B-B14F-4D97-AF65-F5344CB8AC3E}">
        <p14:creationId xmlns:p14="http://schemas.microsoft.com/office/powerpoint/2010/main" val="1115265002"/>
      </p:ext>
    </p:extLst>
  </p:cSld>
  <p:clrMapOvr>
    <a:overrideClrMapping bg1="lt1" tx1="dk1" bg2="lt2" tx2="dk2" accent1="accent1" accent2="accent2" accent3="accent3" accent4="accent4" accent5="accent5" accent6="accent6" hlink="hlink" folHlink="folHlink"/>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4_Company History 1">
    <p:spTree>
      <p:nvGrpSpPr>
        <p:cNvPr id="1" name=""/>
        <p:cNvGrpSpPr/>
        <p:nvPr/>
      </p:nvGrpSpPr>
      <p:grpSpPr>
        <a:xfrm>
          <a:off x="0" y="0"/>
          <a:ext cx="0" cy="0"/>
          <a:chOff x="0" y="0"/>
          <a:chExt cx="0" cy="0"/>
        </a:xfrm>
      </p:grpSpPr>
      <p:sp>
        <p:nvSpPr>
          <p:cNvPr id="6" name="Title 3">
            <a:extLst>
              <a:ext uri="{FF2B5EF4-FFF2-40B4-BE49-F238E27FC236}">
                <a16:creationId xmlns:a16="http://schemas.microsoft.com/office/drawing/2014/main" id="{AD3BA088-9EE2-4E1B-A911-5C8C54E4B319}"/>
              </a:ext>
            </a:extLst>
          </p:cNvPr>
          <p:cNvSpPr>
            <a:spLocks noGrp="1"/>
          </p:cNvSpPr>
          <p:nvPr>
            <p:ph type="title"/>
          </p:nvPr>
        </p:nvSpPr>
        <p:spPr>
          <a:xfrm>
            <a:off x="584200" y="2077958"/>
            <a:ext cx="5209836" cy="430887"/>
          </a:xfrm>
        </p:spPr>
        <p:txBody>
          <a:bodyPr anchor="b"/>
          <a:lstStyle>
            <a:lvl1pPr algn="l">
              <a:defRPr sz="2800">
                <a:solidFill>
                  <a:schemeClr val="accent1"/>
                </a:solidFill>
              </a:defRPr>
            </a:lvl1pPr>
          </a:lstStyle>
          <a:p>
            <a:r>
              <a:rPr lang="en-US"/>
              <a:t>Click to edit Master title style</a:t>
            </a:r>
          </a:p>
        </p:txBody>
      </p:sp>
      <p:sp>
        <p:nvSpPr>
          <p:cNvPr id="7" name="Text Placeholder 13">
            <a:extLst>
              <a:ext uri="{FF2B5EF4-FFF2-40B4-BE49-F238E27FC236}">
                <a16:creationId xmlns:a16="http://schemas.microsoft.com/office/drawing/2014/main" id="{0AF52823-D12A-4E82-B2BC-6C7EA62FC18F}"/>
              </a:ext>
            </a:extLst>
          </p:cNvPr>
          <p:cNvSpPr>
            <a:spLocks noGrp="1"/>
          </p:cNvSpPr>
          <p:nvPr>
            <p:ph type="body" sz="quarter" idx="10"/>
          </p:nvPr>
        </p:nvSpPr>
        <p:spPr>
          <a:xfrm>
            <a:off x="584200" y="2614892"/>
            <a:ext cx="5215659" cy="600164"/>
          </a:xfrm>
        </p:spPr>
        <p:txBody>
          <a:bodyPr/>
          <a:lstStyle>
            <a:lvl1pPr marL="0" indent="0">
              <a:spcBef>
                <a:spcPts val="600"/>
              </a:spcBef>
              <a:spcAft>
                <a:spcPts val="600"/>
              </a:spcAft>
              <a:buFont typeface="Arial" panose="020B0604020202020204" pitchFamily="34" charset="0"/>
              <a:buNone/>
              <a:defRPr sz="1400">
                <a:solidFill>
                  <a:schemeClr val="tx2"/>
                </a:solidFill>
              </a:defRPr>
            </a:lvl1pPr>
            <a:lvl2pPr marL="0" indent="0">
              <a:spcBef>
                <a:spcPts val="0"/>
              </a:spcBef>
              <a:buFont typeface="Arial" panose="020B0604020202020204" pitchFamily="34" charset="0"/>
              <a:buNone/>
              <a:defRPr sz="2000"/>
            </a:lvl2pPr>
            <a:lvl3pPr marL="0" indent="0">
              <a:buFont typeface="Arial" panose="020B0604020202020204" pitchFamily="34" charset="0"/>
              <a:buNone/>
              <a:defRPr sz="1400"/>
            </a:lvl3pPr>
            <a:lvl4pPr marL="0" indent="0">
              <a:buFont typeface="Arial" panose="020B0604020202020204" pitchFamily="34" charset="0"/>
              <a:buNone/>
              <a:defRPr sz="1200"/>
            </a:lvl4pPr>
            <a:lvl5pPr marL="0" indent="0">
              <a:buFont typeface="Arial" panose="020B0604020202020204" pitchFamily="34" charset="0"/>
              <a:buNone/>
              <a:defRPr sz="1200"/>
            </a:lvl5pPr>
          </a:lstStyle>
          <a:p>
            <a:pPr lvl="0"/>
            <a:r>
              <a:rPr lang="en-US"/>
              <a:t>Edit Master text styles</a:t>
            </a:r>
          </a:p>
          <a:p>
            <a:pPr lvl="1"/>
            <a:r>
              <a:rPr lang="en-US"/>
              <a:t>Second level</a:t>
            </a:r>
          </a:p>
        </p:txBody>
      </p:sp>
      <p:sp>
        <p:nvSpPr>
          <p:cNvPr id="8" name="Text Placeholder 13">
            <a:extLst>
              <a:ext uri="{FF2B5EF4-FFF2-40B4-BE49-F238E27FC236}">
                <a16:creationId xmlns:a16="http://schemas.microsoft.com/office/drawing/2014/main" id="{6792E897-0025-40CA-8870-AC58895FDA0E}"/>
              </a:ext>
            </a:extLst>
          </p:cNvPr>
          <p:cNvSpPr>
            <a:spLocks noGrp="1"/>
          </p:cNvSpPr>
          <p:nvPr>
            <p:ph type="body" sz="quarter" idx="11"/>
          </p:nvPr>
        </p:nvSpPr>
        <p:spPr>
          <a:xfrm>
            <a:off x="0" y="573620"/>
            <a:ext cx="6264322" cy="759880"/>
          </a:xfrm>
          <a:solidFill>
            <a:schemeClr val="accent1"/>
          </a:solidFill>
        </p:spPr>
        <p:txBody>
          <a:bodyPr wrap="none" lIns="45720" tIns="45720" rIns="45720" bIns="45720" anchor="ctr">
            <a:noAutofit/>
          </a:bodyPr>
          <a:lstStyle>
            <a:lvl1pPr marL="511175" indent="0">
              <a:spcBef>
                <a:spcPts val="600"/>
              </a:spcBef>
              <a:buFont typeface="Arial" panose="020B0604020202020204" pitchFamily="34" charset="0"/>
              <a:buNone/>
              <a:defRPr sz="2800">
                <a:solidFill>
                  <a:schemeClr val="bg1"/>
                </a:solidFill>
              </a:defRPr>
            </a:lvl1pPr>
            <a:lvl2pPr marL="0" indent="0">
              <a:spcBef>
                <a:spcPts val="0"/>
              </a:spcBef>
              <a:buFont typeface="Arial" panose="020B0604020202020204" pitchFamily="34" charset="0"/>
              <a:buNone/>
              <a:defRPr sz="1200"/>
            </a:lvl2pPr>
            <a:lvl3pPr marL="0" indent="0">
              <a:buFont typeface="Arial" panose="020B0604020202020204" pitchFamily="34" charset="0"/>
              <a:buNone/>
              <a:defRPr sz="1400"/>
            </a:lvl3pPr>
            <a:lvl4pPr marL="0" indent="0">
              <a:buFont typeface="Arial" panose="020B0604020202020204" pitchFamily="34" charset="0"/>
              <a:buNone/>
              <a:defRPr sz="1200"/>
            </a:lvl4pPr>
            <a:lvl5pPr marL="0" indent="0">
              <a:buFont typeface="Arial" panose="020B0604020202020204" pitchFamily="34" charset="0"/>
              <a:buNone/>
              <a:defRPr sz="1200"/>
            </a:lvl5pPr>
          </a:lstStyle>
          <a:p>
            <a:pPr lvl="0"/>
            <a:r>
              <a:rPr lang="en-US"/>
              <a:t>Edit Master text styles</a:t>
            </a:r>
          </a:p>
        </p:txBody>
      </p:sp>
      <p:sp>
        <p:nvSpPr>
          <p:cNvPr id="2" name="Rectangle 1">
            <a:extLst>
              <a:ext uri="{FF2B5EF4-FFF2-40B4-BE49-F238E27FC236}">
                <a16:creationId xmlns:a16="http://schemas.microsoft.com/office/drawing/2014/main" id="{F88134B9-5097-4FAD-8319-91ED71F0E18C}"/>
              </a:ext>
            </a:extLst>
          </p:cNvPr>
          <p:cNvSpPr/>
          <p:nvPr/>
        </p:nvSpPr>
        <p:spPr bwMode="auto">
          <a:xfrm>
            <a:off x="6392143" y="208231"/>
            <a:ext cx="5617649" cy="6427960"/>
          </a:xfrm>
          <a:prstGeom prst="rect">
            <a:avLst/>
          </a:prstGeom>
          <a:solidFill>
            <a:schemeClr val="bg1">
              <a:lumMod val="95000"/>
            </a:schemeClr>
          </a:solidFill>
          <a:ln w="10795" cap="flat" cmpd="sng" algn="ctr">
            <a:noFill/>
            <a:prstDash val="solid"/>
          </a:ln>
          <a:effectLst>
            <a:outerShdw blurRad="292100" dist="38100" dir="3600000" sx="102000" sy="102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R="0" lvl="0" indent="0" algn="ctr" defTabSz="932472" fontAlgn="base">
              <a:lnSpc>
                <a:spcPct val="100000"/>
              </a:lnSpc>
              <a:spcBef>
                <a:spcPct val="0"/>
              </a:spcBef>
              <a:spcAft>
                <a:spcPct val="0"/>
              </a:spcAft>
              <a:buClrTx/>
              <a:buSzTx/>
              <a:buFontTx/>
              <a:buNone/>
              <a:tabLst/>
            </a:pPr>
            <a:endParaRPr kumimoji="0" lang="en-US" sz="2000" b="0" i="0" u="none" strike="noStrike" kern="0" cap="none" spc="0" normalizeH="0" baseline="0">
              <a:ln>
                <a:noFill/>
              </a:ln>
              <a:gradFill>
                <a:gsLst>
                  <a:gs pos="0">
                    <a:srgbClr val="FFFFFF"/>
                  </a:gs>
                  <a:gs pos="100000">
                    <a:srgbClr val="FFFFFF"/>
                  </a:gs>
                </a:gsLst>
                <a:lin ang="5400000" scaled="0"/>
              </a:gradFill>
              <a:effectLst/>
              <a:uLnTx/>
              <a:uFillTx/>
              <a:latin typeface="Segoe UI Semilight"/>
            </a:endParaRPr>
          </a:p>
        </p:txBody>
      </p:sp>
    </p:spTree>
    <p:extLst>
      <p:ext uri="{BB962C8B-B14F-4D97-AF65-F5344CB8AC3E}">
        <p14:creationId xmlns:p14="http://schemas.microsoft.com/office/powerpoint/2010/main" val="3722600865"/>
      </p:ext>
    </p:extLst>
  </p:cSld>
  <p:clrMapOvr>
    <a:masterClrMapping/>
  </p:clrMapOvr>
  <p:extLst>
    <p:ext uri="{DCECCB84-F9BA-43D5-87BE-67443E8EF086}">
      <p15:sldGuideLst xmlns:p15="http://schemas.microsoft.com/office/powerpoint/2012/main">
        <p15:guide id="1" pos="1944">
          <p15:clr>
            <a:srgbClr val="FBAE40"/>
          </p15:clr>
        </p15:guide>
        <p15:guide id="2" orient="horz" pos="2016">
          <p15:clr>
            <a:srgbClr val="FBAE40"/>
          </p15:clr>
        </p15:guide>
        <p15:guide id="3" orient="horz" pos="840">
          <p15:clr>
            <a:srgbClr val="FBAE40"/>
          </p15:clr>
        </p15:guide>
        <p15:guide id="4" orient="horz" pos="3312">
          <p15:clr>
            <a:srgbClr val="FBAE40"/>
          </p15:clr>
        </p15:guide>
        <p15:guide id="5" orient="horz" pos="2640">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@Techielass</a:t>
            </a:r>
          </a:p>
        </p:txBody>
      </p:sp>
    </p:spTree>
    <p:extLst>
      <p:ext uri="{BB962C8B-B14F-4D97-AF65-F5344CB8AC3E}">
        <p14:creationId xmlns:p14="http://schemas.microsoft.com/office/powerpoint/2010/main" val="56392500"/>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cSld name="8_Title and Conten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5" name="Text Placeholder 4">
            <a:extLst>
              <a:ext uri="{FF2B5EF4-FFF2-40B4-BE49-F238E27FC236}">
                <a16:creationId xmlns:a16="http://schemas.microsoft.com/office/drawing/2014/main" id="{4B9356B0-DA0F-43A0-AD89-3F76BA01E433}"/>
              </a:ext>
            </a:extLst>
          </p:cNvPr>
          <p:cNvSpPr>
            <a:spLocks noGrp="1"/>
          </p:cNvSpPr>
          <p:nvPr>
            <p:ph type="body" sz="quarter" idx="11"/>
          </p:nvPr>
        </p:nvSpPr>
        <p:spPr>
          <a:xfrm>
            <a:off x="584200" y="949643"/>
            <a:ext cx="11018838" cy="307777"/>
          </a:xfrm>
        </p:spPr>
        <p:txBody>
          <a:bodyPr/>
          <a:lstStyle>
            <a:lvl1pPr algn="l">
              <a:defRPr sz="2000">
                <a:solidFill>
                  <a:schemeClr val="accent3"/>
                </a:solidFill>
                <a:latin typeface="+mn-lt"/>
              </a:defRPr>
            </a:lvl1pPr>
            <a:lvl2pPr algn="ctr">
              <a:defRPr/>
            </a:lvl2pPr>
            <a:lvl3pPr algn="ctr">
              <a:defRPr/>
            </a:lvl3pPr>
            <a:lvl4pPr algn="ctr">
              <a:defRPr/>
            </a:lvl4pPr>
            <a:lvl5pPr algn="ctr">
              <a:defRPr/>
            </a:lvl5pPr>
          </a:lstStyle>
          <a:p>
            <a:pPr lvl="0"/>
            <a:r>
              <a:rPr lang="en-US"/>
              <a:t>Edit Master text styles</a:t>
            </a:r>
          </a:p>
        </p:txBody>
      </p:sp>
    </p:spTree>
    <p:extLst>
      <p:ext uri="{BB962C8B-B14F-4D97-AF65-F5344CB8AC3E}">
        <p14:creationId xmlns:p14="http://schemas.microsoft.com/office/powerpoint/2010/main" val="4155549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2_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875002"/>
            <a:ext cx="4161981" cy="1107996"/>
          </a:xfrm>
        </p:spPr>
        <p:txBody>
          <a:bodyPr wrap="square" rIns="0" anchor="b">
            <a:spAutoFit/>
          </a:bodyPr>
          <a:lstStyle>
            <a:lvl1pPr algn="l">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6" name="TextBox 7">
            <a:extLst>
              <a:ext uri="{FF2B5EF4-FFF2-40B4-BE49-F238E27FC236}">
                <a16:creationId xmlns:a16="http://schemas.microsoft.com/office/drawing/2014/main" id="{E89C1FB2-6B75-46E5-9AA1-5BE3945FCA2E}"/>
              </a:ext>
            </a:extLst>
          </p:cNvPr>
          <p:cNvSpPr txBox="1"/>
          <p:nvPr/>
        </p:nvSpPr>
        <p:spPr bwMode="black">
          <a:xfrm>
            <a:off x="96520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04318560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cSld name="1_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gn="l">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6" name="TextBox 7">
            <a:extLst>
              <a:ext uri="{FF2B5EF4-FFF2-40B4-BE49-F238E27FC236}">
                <a16:creationId xmlns:a16="http://schemas.microsoft.com/office/drawing/2014/main" id="{E89C1FB2-6B75-46E5-9AA1-5BE3945FCA2E}"/>
              </a:ext>
            </a:extLst>
          </p:cNvPr>
          <p:cNvSpPr txBox="1"/>
          <p:nvPr/>
        </p:nvSpPr>
        <p:spPr bwMode="black">
          <a:xfrm>
            <a:off x="96520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2727326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cSld name="1_Company History 1">
    <p:spTree>
      <p:nvGrpSpPr>
        <p:cNvPr id="1" name=""/>
        <p:cNvGrpSpPr/>
        <p:nvPr/>
      </p:nvGrpSpPr>
      <p:grpSpPr>
        <a:xfrm>
          <a:off x="0" y="0"/>
          <a:ext cx="0" cy="0"/>
          <a:chOff x="0" y="0"/>
          <a:chExt cx="0" cy="0"/>
        </a:xfrm>
      </p:grpSpPr>
      <p:sp>
        <p:nvSpPr>
          <p:cNvPr id="12" name="Rectangle 11"/>
          <p:cNvSpPr>
            <a:spLocks/>
          </p:cNvSpPr>
          <p:nvPr/>
        </p:nvSpPr>
        <p:spPr>
          <a:xfrm>
            <a:off x="9910489" y="4173845"/>
            <a:ext cx="2281511" cy="268415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6" name="Title 3">
            <a:extLst>
              <a:ext uri="{FF2B5EF4-FFF2-40B4-BE49-F238E27FC236}">
                <a16:creationId xmlns:a16="http://schemas.microsoft.com/office/drawing/2014/main" id="{AD3BA088-9EE2-4E1B-A911-5C8C54E4B319}"/>
              </a:ext>
            </a:extLst>
          </p:cNvPr>
          <p:cNvSpPr>
            <a:spLocks noGrp="1"/>
          </p:cNvSpPr>
          <p:nvPr>
            <p:ph type="title"/>
          </p:nvPr>
        </p:nvSpPr>
        <p:spPr>
          <a:xfrm>
            <a:off x="584200" y="2077958"/>
            <a:ext cx="5209836" cy="430887"/>
          </a:xfrm>
        </p:spPr>
        <p:txBody>
          <a:bodyPr anchor="b"/>
          <a:lstStyle>
            <a:lvl1pPr algn="l">
              <a:defRPr sz="2800">
                <a:solidFill>
                  <a:schemeClr val="accent1"/>
                </a:solidFill>
              </a:defRPr>
            </a:lvl1pPr>
          </a:lstStyle>
          <a:p>
            <a:r>
              <a:rPr lang="en-US"/>
              <a:t>Click to edit Master title style</a:t>
            </a:r>
          </a:p>
        </p:txBody>
      </p:sp>
      <p:sp>
        <p:nvSpPr>
          <p:cNvPr id="7" name="Text Placeholder 13">
            <a:extLst>
              <a:ext uri="{FF2B5EF4-FFF2-40B4-BE49-F238E27FC236}">
                <a16:creationId xmlns:a16="http://schemas.microsoft.com/office/drawing/2014/main" id="{0AF52823-D12A-4E82-B2BC-6C7EA62FC18F}"/>
              </a:ext>
            </a:extLst>
          </p:cNvPr>
          <p:cNvSpPr>
            <a:spLocks noGrp="1"/>
          </p:cNvSpPr>
          <p:nvPr>
            <p:ph type="body" sz="quarter" idx="10"/>
          </p:nvPr>
        </p:nvSpPr>
        <p:spPr>
          <a:xfrm>
            <a:off x="584200" y="2614893"/>
            <a:ext cx="5215659" cy="477054"/>
          </a:xfrm>
        </p:spPr>
        <p:txBody>
          <a:bodyPr/>
          <a:lstStyle>
            <a:lvl1pPr marL="0" indent="0">
              <a:spcBef>
                <a:spcPts val="600"/>
              </a:spcBef>
              <a:spcAft>
                <a:spcPts val="600"/>
              </a:spcAft>
              <a:buFont typeface="Arial" panose="020B0604020202020204" pitchFamily="34" charset="0"/>
              <a:buNone/>
              <a:defRPr sz="1400">
                <a:solidFill>
                  <a:schemeClr val="tx2"/>
                </a:solidFill>
              </a:defRPr>
            </a:lvl1pPr>
            <a:lvl2pPr marL="0" indent="0">
              <a:spcBef>
                <a:spcPts val="0"/>
              </a:spcBef>
              <a:buFont typeface="Arial" panose="020B0604020202020204" pitchFamily="34" charset="0"/>
              <a:buNone/>
              <a:defRPr sz="1200"/>
            </a:lvl2pPr>
            <a:lvl3pPr marL="0" indent="0">
              <a:buFont typeface="Arial" panose="020B0604020202020204" pitchFamily="34" charset="0"/>
              <a:buNone/>
              <a:defRPr sz="1400"/>
            </a:lvl3pPr>
            <a:lvl4pPr marL="0" indent="0">
              <a:buFont typeface="Arial" panose="020B0604020202020204" pitchFamily="34" charset="0"/>
              <a:buNone/>
              <a:defRPr sz="1200"/>
            </a:lvl4pPr>
            <a:lvl5pPr marL="0" indent="0">
              <a:buFont typeface="Arial" panose="020B0604020202020204" pitchFamily="34" charset="0"/>
              <a:buNone/>
              <a:defRPr sz="1200"/>
            </a:lvl5pPr>
          </a:lstStyle>
          <a:p>
            <a:pPr lvl="0"/>
            <a:r>
              <a:rPr lang="en-US"/>
              <a:t>Edit Master text styles</a:t>
            </a:r>
          </a:p>
          <a:p>
            <a:pPr lvl="1"/>
            <a:r>
              <a:rPr lang="en-US"/>
              <a:t>Second level</a:t>
            </a:r>
          </a:p>
        </p:txBody>
      </p:sp>
      <p:sp>
        <p:nvSpPr>
          <p:cNvPr id="8" name="Text Placeholder 13">
            <a:extLst>
              <a:ext uri="{FF2B5EF4-FFF2-40B4-BE49-F238E27FC236}">
                <a16:creationId xmlns:a16="http://schemas.microsoft.com/office/drawing/2014/main" id="{6792E897-0025-40CA-8870-AC58895FDA0E}"/>
              </a:ext>
            </a:extLst>
          </p:cNvPr>
          <p:cNvSpPr>
            <a:spLocks noGrp="1"/>
          </p:cNvSpPr>
          <p:nvPr>
            <p:ph type="body" sz="quarter" idx="11"/>
          </p:nvPr>
        </p:nvSpPr>
        <p:spPr>
          <a:xfrm>
            <a:off x="0" y="573620"/>
            <a:ext cx="8665828" cy="759880"/>
          </a:xfrm>
          <a:solidFill>
            <a:schemeClr val="accent1"/>
          </a:solidFill>
        </p:spPr>
        <p:txBody>
          <a:bodyPr wrap="none" lIns="45720" tIns="45720" rIns="45720" bIns="45720" anchor="ctr">
            <a:noAutofit/>
          </a:bodyPr>
          <a:lstStyle>
            <a:lvl1pPr marL="511175" indent="0">
              <a:spcBef>
                <a:spcPts val="600"/>
              </a:spcBef>
              <a:buFont typeface="Arial" panose="020B0604020202020204" pitchFamily="34" charset="0"/>
              <a:buNone/>
              <a:defRPr sz="2800">
                <a:solidFill>
                  <a:schemeClr val="bg1"/>
                </a:solidFill>
              </a:defRPr>
            </a:lvl1pPr>
            <a:lvl2pPr marL="0" indent="0">
              <a:spcBef>
                <a:spcPts val="0"/>
              </a:spcBef>
              <a:buFont typeface="Arial" panose="020B0604020202020204" pitchFamily="34" charset="0"/>
              <a:buNone/>
              <a:defRPr sz="1200"/>
            </a:lvl2pPr>
            <a:lvl3pPr marL="0" indent="0">
              <a:buFont typeface="Arial" panose="020B0604020202020204" pitchFamily="34" charset="0"/>
              <a:buNone/>
              <a:defRPr sz="1400"/>
            </a:lvl3pPr>
            <a:lvl4pPr marL="0" indent="0">
              <a:buFont typeface="Arial" panose="020B0604020202020204" pitchFamily="34" charset="0"/>
              <a:buNone/>
              <a:defRPr sz="1200"/>
            </a:lvl4pPr>
            <a:lvl5pPr marL="0" indent="0">
              <a:buFont typeface="Arial" panose="020B0604020202020204" pitchFamily="34" charset="0"/>
              <a:buNone/>
              <a:defRPr sz="1200"/>
            </a:lvl5pPr>
          </a:lstStyle>
          <a:p>
            <a:pPr lvl="0"/>
            <a:r>
              <a:rPr lang="en-US"/>
              <a:t>Edit Master text styles</a:t>
            </a:r>
          </a:p>
        </p:txBody>
      </p:sp>
      <p:sp>
        <p:nvSpPr>
          <p:cNvPr id="2" name="Rectangle 1">
            <a:extLst>
              <a:ext uri="{FF2B5EF4-FFF2-40B4-BE49-F238E27FC236}">
                <a16:creationId xmlns:a16="http://schemas.microsoft.com/office/drawing/2014/main" id="{F88134B9-5097-4FAD-8319-91ED71F0E18C}"/>
              </a:ext>
            </a:extLst>
          </p:cNvPr>
          <p:cNvSpPr/>
          <p:nvPr/>
        </p:nvSpPr>
        <p:spPr bwMode="auto">
          <a:xfrm>
            <a:off x="6466064" y="292099"/>
            <a:ext cx="5432249" cy="6272213"/>
          </a:xfrm>
          <a:prstGeom prst="rect">
            <a:avLst/>
          </a:prstGeom>
          <a:solidFill>
            <a:schemeClr val="bg1">
              <a:lumMod val="95000"/>
            </a:schemeClr>
          </a:solidFill>
          <a:ln w="10795" cap="flat" cmpd="sng" algn="ctr">
            <a:noFill/>
            <a:prstDash val="solid"/>
          </a:ln>
          <a:effectLst>
            <a:outerShdw blurRad="292100" dist="38100" dir="3600000" sx="102000" sy="102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R="0" lvl="0" indent="0" algn="ctr" defTabSz="932472" fontAlgn="base">
              <a:lnSpc>
                <a:spcPct val="100000"/>
              </a:lnSpc>
              <a:spcBef>
                <a:spcPct val="0"/>
              </a:spcBef>
              <a:spcAft>
                <a:spcPct val="0"/>
              </a:spcAft>
              <a:buClrTx/>
              <a:buSzTx/>
              <a:buFontTx/>
              <a:buNone/>
              <a:tabLst/>
            </a:pPr>
            <a:endParaRPr kumimoji="0" lang="en-US" sz="2000" b="0" i="0" u="none" strike="noStrike" kern="0" cap="none" spc="0" normalizeH="0" baseline="0">
              <a:ln>
                <a:noFill/>
              </a:ln>
              <a:gradFill>
                <a:gsLst>
                  <a:gs pos="0">
                    <a:srgbClr val="FFFFFF"/>
                  </a:gs>
                  <a:gs pos="100000">
                    <a:srgbClr val="FFFFFF"/>
                  </a:gs>
                </a:gsLst>
                <a:lin ang="5400000" scaled="0"/>
              </a:gradFill>
              <a:effectLst/>
              <a:uLnTx/>
              <a:uFillTx/>
              <a:latin typeface="Segoe UI Semilight"/>
            </a:endParaRPr>
          </a:p>
        </p:txBody>
      </p:sp>
      <p:sp>
        <p:nvSpPr>
          <p:cNvPr id="9" name="TextBox 8">
            <a:extLst>
              <a:ext uri="{FF2B5EF4-FFF2-40B4-BE49-F238E27FC236}">
                <a16:creationId xmlns:a16="http://schemas.microsoft.com/office/drawing/2014/main" id="{F06856B7-DAC4-4C79-8912-243586D20902}"/>
              </a:ext>
            </a:extLst>
          </p:cNvPr>
          <p:cNvSpPr txBox="1"/>
          <p:nvPr/>
        </p:nvSpPr>
        <p:spPr>
          <a:xfrm>
            <a:off x="751980" y="-306260"/>
            <a:ext cx="1916743" cy="270843"/>
          </a:xfrm>
          <a:prstGeom prst="rect">
            <a:avLst/>
          </a:prstGeom>
          <a:solidFill>
            <a:schemeClr val="accent3"/>
          </a:solidFill>
        </p:spPr>
        <p:txBody>
          <a:bodyPr wrap="none" lIns="45720" tIns="27432" rIns="45720" bIns="27432" rtlCol="0">
            <a:spAutoFit/>
          </a:bodyPr>
          <a:lstStyle>
            <a:defPPr>
              <a:defRPr lang="en-US"/>
            </a:defPPr>
            <a:lvl1pPr marR="0" lvl="0" indent="0" algn="ctr" fontAlgn="auto">
              <a:lnSpc>
                <a:spcPct val="100000"/>
              </a:lnSpc>
              <a:spcBef>
                <a:spcPts val="0"/>
              </a:spcBef>
              <a:spcAft>
                <a:spcPts val="0"/>
              </a:spcAft>
              <a:buClrTx/>
              <a:buSzTx/>
              <a:buFontTx/>
              <a:buNone/>
              <a:tabLst/>
              <a:defRPr kumimoji="0" sz="1400" b="0" i="0" u="none" strike="noStrike" cap="none" spc="0" normalizeH="0" baseline="0">
                <a:ln>
                  <a:noFill/>
                </a:ln>
                <a:solidFill>
                  <a:srgbClr val="FFFFFF"/>
                </a:solidFill>
                <a:effectLst/>
                <a:uLnTx/>
                <a:uFillTx/>
                <a:latin typeface="Segoe UI"/>
              </a:defRPr>
            </a:lvl1pPr>
          </a:lstStyle>
          <a:p>
            <a:r>
              <a:rPr lang="en-US"/>
              <a:t>Limited GA by early Q4</a:t>
            </a:r>
          </a:p>
        </p:txBody>
      </p:sp>
      <p:sp>
        <p:nvSpPr>
          <p:cNvPr id="10" name="Text Placeholder 13">
            <a:extLst>
              <a:ext uri="{FF2B5EF4-FFF2-40B4-BE49-F238E27FC236}">
                <a16:creationId xmlns:a16="http://schemas.microsoft.com/office/drawing/2014/main" id="{92A151D5-27B9-46E2-8EE1-DD547AEA9293}"/>
              </a:ext>
            </a:extLst>
          </p:cNvPr>
          <p:cNvSpPr>
            <a:spLocks noGrp="1"/>
          </p:cNvSpPr>
          <p:nvPr>
            <p:ph type="body" sz="quarter" idx="12"/>
          </p:nvPr>
        </p:nvSpPr>
        <p:spPr>
          <a:xfrm>
            <a:off x="584199" y="1719462"/>
            <a:ext cx="1999609" cy="252447"/>
          </a:xfrm>
          <a:solidFill>
            <a:schemeClr val="accent3"/>
          </a:solidFill>
        </p:spPr>
        <p:txBody>
          <a:bodyPr wrap="none" lIns="45720" tIns="9144" rIns="45720" bIns="9144"/>
          <a:lstStyle>
            <a:lvl1pPr marL="0" indent="0">
              <a:spcBef>
                <a:spcPts val="600"/>
              </a:spcBef>
              <a:buFont typeface="Arial" panose="020B0604020202020204" pitchFamily="34" charset="0"/>
              <a:buNone/>
              <a:defRPr sz="1400">
                <a:solidFill>
                  <a:schemeClr val="bg1"/>
                </a:solidFill>
              </a:defRPr>
            </a:lvl1pPr>
            <a:lvl2pPr marL="0" indent="0">
              <a:spcBef>
                <a:spcPts val="0"/>
              </a:spcBef>
              <a:buFont typeface="Arial" panose="020B0604020202020204" pitchFamily="34" charset="0"/>
              <a:buNone/>
              <a:defRPr sz="1200"/>
            </a:lvl2pPr>
            <a:lvl3pPr marL="0" indent="0">
              <a:buFont typeface="Arial" panose="020B0604020202020204" pitchFamily="34" charset="0"/>
              <a:buNone/>
              <a:defRPr sz="1400"/>
            </a:lvl3pPr>
            <a:lvl4pPr marL="0" indent="0">
              <a:buFont typeface="Arial" panose="020B0604020202020204" pitchFamily="34" charset="0"/>
              <a:buNone/>
              <a:defRPr sz="1200"/>
            </a:lvl4pPr>
            <a:lvl5pPr marL="0" indent="0">
              <a:buFont typeface="Arial" panose="020B0604020202020204" pitchFamily="34" charset="0"/>
              <a:buNone/>
              <a:defRPr sz="1200"/>
            </a:lvl5pPr>
          </a:lstStyle>
          <a:p>
            <a:pPr lvl="0"/>
            <a:r>
              <a:rPr lang="en-US"/>
              <a:t>Edit Master text styles</a:t>
            </a:r>
          </a:p>
        </p:txBody>
      </p:sp>
    </p:spTree>
    <p:extLst>
      <p:ext uri="{BB962C8B-B14F-4D97-AF65-F5344CB8AC3E}">
        <p14:creationId xmlns:p14="http://schemas.microsoft.com/office/powerpoint/2010/main" val="2983676246"/>
      </p:ext>
    </p:extLst>
  </p:cSld>
  <p:clrMapOvr>
    <a:masterClrMapping/>
  </p:clrMapOvr>
  <p:extLst>
    <p:ext uri="{DCECCB84-F9BA-43D5-87BE-67443E8EF086}">
      <p15:sldGuideLst xmlns:p15="http://schemas.microsoft.com/office/powerpoint/2012/main">
        <p15:guide id="1" pos="1944">
          <p15:clr>
            <a:srgbClr val="FBAE40"/>
          </p15:clr>
        </p15:guide>
        <p15:guide id="2" orient="horz" pos="2016">
          <p15:clr>
            <a:srgbClr val="FBAE40"/>
          </p15:clr>
        </p15:guide>
        <p15:guide id="3" orient="horz" pos="840">
          <p15:clr>
            <a:srgbClr val="FBAE40"/>
          </p15:clr>
        </p15:guide>
        <p15:guide id="4" orient="horz" pos="3312">
          <p15:clr>
            <a:srgbClr val="FBAE40"/>
          </p15:clr>
        </p15:guide>
        <p15:guide id="5" orient="horz" pos="2640">
          <p15:clr>
            <a:srgbClr val="FBAE4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userDrawn="1"/>
        </p:nvPicPr>
        <p:blipFill>
          <a:blip r:embed="rId2"/>
          <a:stretch>
            <a:fillRect/>
          </a:stretch>
        </p:blipFill>
        <p:spPr bwMode="black">
          <a:xfrm>
            <a:off x="584200" y="586080"/>
            <a:ext cx="1366440" cy="292608"/>
          </a:xfrm>
          <a:prstGeom prst="rect">
            <a:avLst/>
          </a:prstGeom>
        </p:spPr>
      </p:pic>
      <p:sp>
        <p:nvSpPr>
          <p:cNvPr id="30" name="Rectangle 29">
            <a:extLst>
              <a:ext uri="{FF2B5EF4-FFF2-40B4-BE49-F238E27FC236}">
                <a16:creationId xmlns:a16="http://schemas.microsoft.com/office/drawing/2014/main" id="{8B2E4F62-54DC-4435-AA29-18599C177284}"/>
              </a:ext>
            </a:extLst>
          </p:cNvPr>
          <p:cNvSpPr/>
          <p:nvPr userDrawn="1"/>
        </p:nvSpPr>
        <p:spPr bwMode="gray">
          <a:xfrm>
            <a:off x="293044" y="1170431"/>
            <a:ext cx="11604624" cy="5393881"/>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3" name="Group 2">
            <a:extLst>
              <a:ext uri="{FF2B5EF4-FFF2-40B4-BE49-F238E27FC236}">
                <a16:creationId xmlns:a16="http://schemas.microsoft.com/office/drawing/2014/main" id="{56FAD87F-DBF5-4E2F-A61B-3CCEC5C7D0B9}"/>
              </a:ext>
            </a:extLst>
          </p:cNvPr>
          <p:cNvGrpSpPr/>
          <p:nvPr userDrawn="1"/>
        </p:nvGrpSpPr>
        <p:grpSpPr bwMode="ltGray">
          <a:xfrm>
            <a:off x="8710812" y="1771650"/>
            <a:ext cx="3481189" cy="4196081"/>
            <a:chOff x="8710812" y="1771650"/>
            <a:chExt cx="3481189" cy="4196081"/>
          </a:xfrm>
        </p:grpSpPr>
        <p:sp>
          <p:nvSpPr>
            <p:cNvPr id="32" name="Freeform 5">
              <a:extLst>
                <a:ext uri="{FF2B5EF4-FFF2-40B4-BE49-F238E27FC236}">
                  <a16:creationId xmlns:a16="http://schemas.microsoft.com/office/drawing/2014/main" id="{6B0365F1-E7DF-4958-962E-9FFD3A394140}"/>
                </a:ext>
              </a:extLst>
            </p:cNvPr>
            <p:cNvSpPr>
              <a:spLocks/>
            </p:cNvSpPr>
            <p:nvPr userDrawn="1"/>
          </p:nvSpPr>
          <p:spPr bwMode="ltGray">
            <a:xfrm>
              <a:off x="9246854" y="3720628"/>
              <a:ext cx="531187" cy="974975"/>
            </a:xfrm>
            <a:custGeom>
              <a:avLst/>
              <a:gdLst>
                <a:gd name="T0" fmla="*/ 547 w 547"/>
                <a:gd name="T1" fmla="*/ 704 h 1004"/>
                <a:gd name="T2" fmla="*/ 0 w 547"/>
                <a:gd name="T3" fmla="*/ 1004 h 1004"/>
                <a:gd name="T4" fmla="*/ 0 w 547"/>
                <a:gd name="T5" fmla="*/ 300 h 1004"/>
                <a:gd name="T6" fmla="*/ 547 w 547"/>
                <a:gd name="T7" fmla="*/ 0 h 1004"/>
                <a:gd name="T8" fmla="*/ 547 w 547"/>
                <a:gd name="T9" fmla="*/ 704 h 1004"/>
              </a:gdLst>
              <a:ahLst/>
              <a:cxnLst>
                <a:cxn ang="0">
                  <a:pos x="T0" y="T1"/>
                </a:cxn>
                <a:cxn ang="0">
                  <a:pos x="T2" y="T3"/>
                </a:cxn>
                <a:cxn ang="0">
                  <a:pos x="T4" y="T5"/>
                </a:cxn>
                <a:cxn ang="0">
                  <a:pos x="T6" y="T7"/>
                </a:cxn>
                <a:cxn ang="0">
                  <a:pos x="T8" y="T9"/>
                </a:cxn>
              </a:cxnLst>
              <a:rect l="0" t="0" r="r" b="b"/>
              <a:pathLst>
                <a:path w="547" h="1004">
                  <a:moveTo>
                    <a:pt x="547" y="704"/>
                  </a:moveTo>
                  <a:lnTo>
                    <a:pt x="0" y="1004"/>
                  </a:lnTo>
                  <a:lnTo>
                    <a:pt x="0" y="300"/>
                  </a:lnTo>
                  <a:lnTo>
                    <a:pt x="547" y="0"/>
                  </a:lnTo>
                  <a:lnTo>
                    <a:pt x="547" y="704"/>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6">
              <a:extLst>
                <a:ext uri="{FF2B5EF4-FFF2-40B4-BE49-F238E27FC236}">
                  <a16:creationId xmlns:a16="http://schemas.microsoft.com/office/drawing/2014/main" id="{39253E4C-431D-4257-8CC7-C1456CD2F32D}"/>
                </a:ext>
              </a:extLst>
            </p:cNvPr>
            <p:cNvSpPr>
              <a:spLocks/>
            </p:cNvSpPr>
            <p:nvPr userDrawn="1"/>
          </p:nvSpPr>
          <p:spPr bwMode="ltGray">
            <a:xfrm>
              <a:off x="9778040" y="3720628"/>
              <a:ext cx="532157" cy="974975"/>
            </a:xfrm>
            <a:custGeom>
              <a:avLst/>
              <a:gdLst>
                <a:gd name="T0" fmla="*/ 0 w 548"/>
                <a:gd name="T1" fmla="*/ 704 h 1004"/>
                <a:gd name="T2" fmla="*/ 548 w 548"/>
                <a:gd name="T3" fmla="*/ 1004 h 1004"/>
                <a:gd name="T4" fmla="*/ 548 w 548"/>
                <a:gd name="T5" fmla="*/ 300 h 1004"/>
                <a:gd name="T6" fmla="*/ 0 w 548"/>
                <a:gd name="T7" fmla="*/ 0 h 1004"/>
                <a:gd name="T8" fmla="*/ 0 w 548"/>
                <a:gd name="T9" fmla="*/ 704 h 1004"/>
              </a:gdLst>
              <a:ahLst/>
              <a:cxnLst>
                <a:cxn ang="0">
                  <a:pos x="T0" y="T1"/>
                </a:cxn>
                <a:cxn ang="0">
                  <a:pos x="T2" y="T3"/>
                </a:cxn>
                <a:cxn ang="0">
                  <a:pos x="T4" y="T5"/>
                </a:cxn>
                <a:cxn ang="0">
                  <a:pos x="T6" y="T7"/>
                </a:cxn>
                <a:cxn ang="0">
                  <a:pos x="T8" y="T9"/>
                </a:cxn>
              </a:cxnLst>
              <a:rect l="0" t="0" r="r" b="b"/>
              <a:pathLst>
                <a:path w="548" h="1004">
                  <a:moveTo>
                    <a:pt x="0" y="704"/>
                  </a:moveTo>
                  <a:lnTo>
                    <a:pt x="548" y="1004"/>
                  </a:lnTo>
                  <a:lnTo>
                    <a:pt x="548" y="300"/>
                  </a:lnTo>
                  <a:lnTo>
                    <a:pt x="0" y="0"/>
                  </a:lnTo>
                  <a:lnTo>
                    <a:pt x="0" y="704"/>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7">
              <a:extLst>
                <a:ext uri="{FF2B5EF4-FFF2-40B4-BE49-F238E27FC236}">
                  <a16:creationId xmlns:a16="http://schemas.microsoft.com/office/drawing/2014/main" id="{E928826C-9C74-4194-A556-98EC9A96F677}"/>
                </a:ext>
              </a:extLst>
            </p:cNvPr>
            <p:cNvSpPr>
              <a:spLocks/>
            </p:cNvSpPr>
            <p:nvPr userDrawn="1"/>
          </p:nvSpPr>
          <p:spPr bwMode="ltGray">
            <a:xfrm>
              <a:off x="9246854" y="4404276"/>
              <a:ext cx="1063344" cy="586538"/>
            </a:xfrm>
            <a:custGeom>
              <a:avLst/>
              <a:gdLst>
                <a:gd name="T0" fmla="*/ 547 w 1095"/>
                <a:gd name="T1" fmla="*/ 0 h 604"/>
                <a:gd name="T2" fmla="*/ 0 w 1095"/>
                <a:gd name="T3" fmla="*/ 300 h 604"/>
                <a:gd name="T4" fmla="*/ 560 w 1095"/>
                <a:gd name="T5" fmla="*/ 604 h 604"/>
                <a:gd name="T6" fmla="*/ 1095 w 1095"/>
                <a:gd name="T7" fmla="*/ 300 h 604"/>
                <a:gd name="T8" fmla="*/ 547 w 1095"/>
                <a:gd name="T9" fmla="*/ 0 h 604"/>
              </a:gdLst>
              <a:ahLst/>
              <a:cxnLst>
                <a:cxn ang="0">
                  <a:pos x="T0" y="T1"/>
                </a:cxn>
                <a:cxn ang="0">
                  <a:pos x="T2" y="T3"/>
                </a:cxn>
                <a:cxn ang="0">
                  <a:pos x="T4" y="T5"/>
                </a:cxn>
                <a:cxn ang="0">
                  <a:pos x="T6" y="T7"/>
                </a:cxn>
                <a:cxn ang="0">
                  <a:pos x="T8" y="T9"/>
                </a:cxn>
              </a:cxnLst>
              <a:rect l="0" t="0" r="r" b="b"/>
              <a:pathLst>
                <a:path w="1095" h="604">
                  <a:moveTo>
                    <a:pt x="547" y="0"/>
                  </a:moveTo>
                  <a:lnTo>
                    <a:pt x="0" y="300"/>
                  </a:lnTo>
                  <a:lnTo>
                    <a:pt x="560" y="604"/>
                  </a:lnTo>
                  <a:lnTo>
                    <a:pt x="1095" y="300"/>
                  </a:lnTo>
                  <a:lnTo>
                    <a:pt x="547" y="0"/>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8">
              <a:extLst>
                <a:ext uri="{FF2B5EF4-FFF2-40B4-BE49-F238E27FC236}">
                  <a16:creationId xmlns:a16="http://schemas.microsoft.com/office/drawing/2014/main" id="{7ACB5DE1-DAC6-4C99-B2CC-0EB12CE0D5FE}"/>
                </a:ext>
              </a:extLst>
            </p:cNvPr>
            <p:cNvSpPr>
              <a:spLocks/>
            </p:cNvSpPr>
            <p:nvPr userDrawn="1"/>
          </p:nvSpPr>
          <p:spPr bwMode="ltGray">
            <a:xfrm>
              <a:off x="8710812"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9">
              <a:extLst>
                <a:ext uri="{FF2B5EF4-FFF2-40B4-BE49-F238E27FC236}">
                  <a16:creationId xmlns:a16="http://schemas.microsoft.com/office/drawing/2014/main" id="{5D630C8B-3A7C-4321-A3EF-B1D0A698F738}"/>
                </a:ext>
              </a:extLst>
            </p:cNvPr>
            <p:cNvSpPr>
              <a:spLocks/>
            </p:cNvSpPr>
            <p:nvPr userDrawn="1"/>
          </p:nvSpPr>
          <p:spPr bwMode="ltGray">
            <a:xfrm>
              <a:off x="9242969" y="2748567"/>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10">
              <a:extLst>
                <a:ext uri="{FF2B5EF4-FFF2-40B4-BE49-F238E27FC236}">
                  <a16:creationId xmlns:a16="http://schemas.microsoft.com/office/drawing/2014/main" id="{2A590461-2675-4E4A-B9BB-BF5471E89538}"/>
                </a:ext>
              </a:extLst>
            </p:cNvPr>
            <p:cNvSpPr>
              <a:spLocks/>
            </p:cNvSpPr>
            <p:nvPr userDrawn="1"/>
          </p:nvSpPr>
          <p:spPr bwMode="ltGray">
            <a:xfrm>
              <a:off x="8710812" y="3434156"/>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1">
              <a:extLst>
                <a:ext uri="{FF2B5EF4-FFF2-40B4-BE49-F238E27FC236}">
                  <a16:creationId xmlns:a16="http://schemas.microsoft.com/office/drawing/2014/main" id="{48EAECFD-0CA3-492F-BA94-22EF6EB2205B}"/>
                </a:ext>
              </a:extLst>
            </p:cNvPr>
            <p:cNvSpPr>
              <a:spLocks/>
            </p:cNvSpPr>
            <p:nvPr userDrawn="1"/>
          </p:nvSpPr>
          <p:spPr bwMode="ltGray">
            <a:xfrm>
              <a:off x="9773185"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12">
              <a:extLst>
                <a:ext uri="{FF2B5EF4-FFF2-40B4-BE49-F238E27FC236}">
                  <a16:creationId xmlns:a16="http://schemas.microsoft.com/office/drawing/2014/main" id="{62FFEC32-2F2F-43F4-9C21-7F15A26966AC}"/>
                </a:ext>
              </a:extLst>
            </p:cNvPr>
            <p:cNvSpPr>
              <a:spLocks/>
            </p:cNvSpPr>
            <p:nvPr userDrawn="1"/>
          </p:nvSpPr>
          <p:spPr bwMode="ltGray">
            <a:xfrm>
              <a:off x="9773185" y="3434157"/>
              <a:ext cx="1063345"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 name="connsiteX0" fmla="*/ 5005 w 10000"/>
                <a:gd name="connsiteY0" fmla="*/ 0 h 10000"/>
                <a:gd name="connsiteX1" fmla="*/ 0 w 10000"/>
                <a:gd name="connsiteY1" fmla="*/ 4967 h 10000"/>
                <a:gd name="connsiteX2" fmla="*/ 5048 w 10000"/>
                <a:gd name="connsiteY2" fmla="*/ 10000 h 10000"/>
                <a:gd name="connsiteX3" fmla="*/ 10000 w 10000"/>
                <a:gd name="connsiteY3" fmla="*/ 4967 h 10000"/>
                <a:gd name="connsiteX4" fmla="*/ 5005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5005" y="0"/>
                  </a:moveTo>
                  <a:lnTo>
                    <a:pt x="0" y="4967"/>
                  </a:lnTo>
                  <a:lnTo>
                    <a:pt x="5048" y="10000"/>
                  </a:lnTo>
                  <a:lnTo>
                    <a:pt x="10000" y="4967"/>
                  </a:lnTo>
                  <a:lnTo>
                    <a:pt x="5005"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13">
              <a:extLst>
                <a:ext uri="{FF2B5EF4-FFF2-40B4-BE49-F238E27FC236}">
                  <a16:creationId xmlns:a16="http://schemas.microsoft.com/office/drawing/2014/main" id="{647709D2-F4CC-4414-B183-427A6D2A22AB}"/>
                </a:ext>
              </a:extLst>
            </p:cNvPr>
            <p:cNvSpPr>
              <a:spLocks/>
            </p:cNvSpPr>
            <p:nvPr userDrawn="1"/>
          </p:nvSpPr>
          <p:spPr bwMode="ltGray">
            <a:xfrm>
              <a:off x="11361823" y="2748566"/>
              <a:ext cx="534332" cy="982635"/>
            </a:xfrm>
            <a:custGeom>
              <a:avLst/>
              <a:gdLst>
                <a:gd name="T0" fmla="*/ 0 w 548"/>
                <a:gd name="T1" fmla="*/ 706 h 1006"/>
                <a:gd name="T2" fmla="*/ 548 w 548"/>
                <a:gd name="T3" fmla="*/ 1006 h 1006"/>
                <a:gd name="T4" fmla="*/ 548 w 548"/>
                <a:gd name="T5" fmla="*/ 300 h 1006"/>
                <a:gd name="T6" fmla="*/ 0 w 548"/>
                <a:gd name="T7" fmla="*/ 0 h 1006"/>
                <a:gd name="T8" fmla="*/ 0 w 548"/>
                <a:gd name="T9" fmla="*/ 706 h 1006"/>
              </a:gdLst>
              <a:ahLst/>
              <a:cxnLst>
                <a:cxn ang="0">
                  <a:pos x="T0" y="T1"/>
                </a:cxn>
                <a:cxn ang="0">
                  <a:pos x="T2" y="T3"/>
                </a:cxn>
                <a:cxn ang="0">
                  <a:pos x="T4" y="T5"/>
                </a:cxn>
                <a:cxn ang="0">
                  <a:pos x="T6" y="T7"/>
                </a:cxn>
                <a:cxn ang="0">
                  <a:pos x="T8" y="T9"/>
                </a:cxn>
              </a:cxnLst>
              <a:rect l="0" t="0" r="r" b="b"/>
              <a:pathLst>
                <a:path w="548" h="1006">
                  <a:moveTo>
                    <a:pt x="0" y="706"/>
                  </a:moveTo>
                  <a:lnTo>
                    <a:pt x="548" y="1006"/>
                  </a:lnTo>
                  <a:lnTo>
                    <a:pt x="548" y="300"/>
                  </a:lnTo>
                  <a:lnTo>
                    <a:pt x="0" y="0"/>
                  </a:lnTo>
                  <a:lnTo>
                    <a:pt x="0" y="706"/>
                  </a:lnTo>
                  <a:close/>
                </a:path>
              </a:pathLst>
            </a:custGeom>
            <a:solidFill>
              <a:srgbClr val="303030"/>
            </a:solidFill>
            <a:ln w="9525">
              <a:noFill/>
              <a:round/>
              <a:headEnd/>
              <a:tailEnd/>
            </a:ln>
          </p:spPr>
          <p:txBody>
            <a:bodyPr vert="horz" wrap="square" lIns="91440" tIns="45720" rIns="91440" bIns="45720" numCol="1" anchor="t" anchorCtr="0" compatLnSpc="1">
              <a:prstTxWarp prst="textNoShape">
                <a:avLst/>
              </a:prstTxWarp>
            </a:bodyPr>
            <a:lstStyle/>
            <a:p>
              <a:pPr lvl="0"/>
              <a:endParaRPr lang="en-US"/>
            </a:p>
          </p:txBody>
        </p:sp>
        <p:sp>
          <p:nvSpPr>
            <p:cNvPr id="41" name="Freeform 14">
              <a:extLst>
                <a:ext uri="{FF2B5EF4-FFF2-40B4-BE49-F238E27FC236}">
                  <a16:creationId xmlns:a16="http://schemas.microsoft.com/office/drawing/2014/main" id="{72928ABA-DF2E-4C8E-B194-7FA528229810}"/>
                </a:ext>
              </a:extLst>
            </p:cNvPr>
            <p:cNvSpPr>
              <a:spLocks/>
            </p:cNvSpPr>
            <p:nvPr userDrawn="1"/>
          </p:nvSpPr>
          <p:spPr bwMode="ltGray">
            <a:xfrm>
              <a:off x="10833616" y="3434158"/>
              <a:ext cx="1060195" cy="586539"/>
            </a:xfrm>
            <a:custGeom>
              <a:avLst/>
              <a:gdLst>
                <a:gd name="T0" fmla="*/ 548 w 1096"/>
                <a:gd name="T1" fmla="*/ 0 h 604"/>
                <a:gd name="T2" fmla="*/ 0 w 1096"/>
                <a:gd name="T3" fmla="*/ 300 h 604"/>
                <a:gd name="T4" fmla="*/ 560 w 1096"/>
                <a:gd name="T5" fmla="*/ 604 h 604"/>
                <a:gd name="T6" fmla="*/ 1096 w 1096"/>
                <a:gd name="T7" fmla="*/ 300 h 604"/>
                <a:gd name="T8" fmla="*/ 548 w 1096"/>
                <a:gd name="T9" fmla="*/ 0 h 604"/>
                <a:gd name="connsiteX0" fmla="*/ 5000 w 9956"/>
                <a:gd name="connsiteY0" fmla="*/ 0 h 10000"/>
                <a:gd name="connsiteX1" fmla="*/ 0 w 9956"/>
                <a:gd name="connsiteY1" fmla="*/ 4967 h 10000"/>
                <a:gd name="connsiteX2" fmla="*/ 5109 w 9956"/>
                <a:gd name="connsiteY2" fmla="*/ 10000 h 10000"/>
                <a:gd name="connsiteX3" fmla="*/ 9956 w 9956"/>
                <a:gd name="connsiteY3" fmla="*/ 4967 h 10000"/>
                <a:gd name="connsiteX4" fmla="*/ 5000 w 9956"/>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56" h="10000">
                  <a:moveTo>
                    <a:pt x="5000" y="0"/>
                  </a:moveTo>
                  <a:lnTo>
                    <a:pt x="0" y="4967"/>
                  </a:lnTo>
                  <a:lnTo>
                    <a:pt x="5109" y="10000"/>
                  </a:lnTo>
                  <a:lnTo>
                    <a:pt x="9956" y="4967"/>
                  </a:lnTo>
                  <a:lnTo>
                    <a:pt x="5000" y="0"/>
                  </a:lnTo>
                  <a:close/>
                </a:path>
              </a:pathLst>
            </a:custGeom>
            <a:solidFill>
              <a:srgbClr val="303030"/>
            </a:solidFill>
            <a:ln w="9525">
              <a:noFill/>
              <a:round/>
              <a:headEnd/>
              <a:tailEnd/>
            </a:ln>
          </p:spPr>
          <p:txBody>
            <a:bodyPr vert="horz" wrap="square" lIns="91440" tIns="45720" rIns="91440" bIns="45720" numCol="1" anchor="t" anchorCtr="0" compatLnSpc="1">
              <a:prstTxWarp prst="textNoShape">
                <a:avLst/>
              </a:prstTxWarp>
            </a:bodyPr>
            <a:lstStyle/>
            <a:p>
              <a:pPr lvl="0"/>
              <a:endParaRPr lang="en-US"/>
            </a:p>
          </p:txBody>
        </p:sp>
        <p:sp>
          <p:nvSpPr>
            <p:cNvPr id="42" name="Freeform 15">
              <a:extLst>
                <a:ext uri="{FF2B5EF4-FFF2-40B4-BE49-F238E27FC236}">
                  <a16:creationId xmlns:a16="http://schemas.microsoft.com/office/drawing/2014/main" id="{5A52C6C9-8220-4E26-B41D-1AA4F49DF9B8}"/>
                </a:ext>
              </a:extLst>
            </p:cNvPr>
            <p:cNvSpPr>
              <a:spLocks/>
            </p:cNvSpPr>
            <p:nvPr userDrawn="1"/>
          </p:nvSpPr>
          <p:spPr bwMode="ltGray">
            <a:xfrm>
              <a:off x="10299515" y="1771650"/>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16">
              <a:extLst>
                <a:ext uri="{FF2B5EF4-FFF2-40B4-BE49-F238E27FC236}">
                  <a16:creationId xmlns:a16="http://schemas.microsoft.com/office/drawing/2014/main" id="{8548CD94-9B34-4B91-BB2B-8736861E89E1}"/>
                </a:ext>
              </a:extLst>
            </p:cNvPr>
            <p:cNvSpPr>
              <a:spLocks/>
            </p:cNvSpPr>
            <p:nvPr userDrawn="1"/>
          </p:nvSpPr>
          <p:spPr bwMode="ltGray">
            <a:xfrm>
              <a:off x="10831673" y="1771650"/>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7">
              <a:extLst>
                <a:ext uri="{FF2B5EF4-FFF2-40B4-BE49-F238E27FC236}">
                  <a16:creationId xmlns:a16="http://schemas.microsoft.com/office/drawing/2014/main" id="{CFFFDB94-105D-4570-A938-4AD7CE4AE782}"/>
                </a:ext>
              </a:extLst>
            </p:cNvPr>
            <p:cNvSpPr>
              <a:spLocks/>
            </p:cNvSpPr>
            <p:nvPr userDrawn="1"/>
          </p:nvSpPr>
          <p:spPr bwMode="ltGray">
            <a:xfrm>
              <a:off x="10299515" y="2457240"/>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18">
              <a:extLst>
                <a:ext uri="{FF2B5EF4-FFF2-40B4-BE49-F238E27FC236}">
                  <a16:creationId xmlns:a16="http://schemas.microsoft.com/office/drawing/2014/main" id="{AC2A78A9-4071-45DC-BAE8-1C643EDD9B01}"/>
                </a:ext>
              </a:extLst>
            </p:cNvPr>
            <p:cNvSpPr>
              <a:spLocks/>
            </p:cNvSpPr>
            <p:nvPr userDrawn="1"/>
          </p:nvSpPr>
          <p:spPr bwMode="ltGray">
            <a:xfrm>
              <a:off x="11364801" y="1771650"/>
              <a:ext cx="531187" cy="976917"/>
            </a:xfrm>
            <a:custGeom>
              <a:avLst/>
              <a:gdLst>
                <a:gd name="T0" fmla="*/ 547 w 547"/>
                <a:gd name="T1" fmla="*/ 706 h 1006"/>
                <a:gd name="T2" fmla="*/ 0 w 547"/>
                <a:gd name="T3" fmla="*/ 1006 h 1006"/>
                <a:gd name="T4" fmla="*/ 0 w 547"/>
                <a:gd name="T5" fmla="*/ 300 h 1006"/>
                <a:gd name="T6" fmla="*/ 547 w 547"/>
                <a:gd name="T7" fmla="*/ 0 h 1006"/>
                <a:gd name="T8" fmla="*/ 547 w 547"/>
                <a:gd name="T9" fmla="*/ 706 h 1006"/>
              </a:gdLst>
              <a:ahLst/>
              <a:cxnLst>
                <a:cxn ang="0">
                  <a:pos x="T0" y="T1"/>
                </a:cxn>
                <a:cxn ang="0">
                  <a:pos x="T2" y="T3"/>
                </a:cxn>
                <a:cxn ang="0">
                  <a:pos x="T4" y="T5"/>
                </a:cxn>
                <a:cxn ang="0">
                  <a:pos x="T6" y="T7"/>
                </a:cxn>
                <a:cxn ang="0">
                  <a:pos x="T8" y="T9"/>
                </a:cxn>
              </a:cxnLst>
              <a:rect l="0" t="0" r="r" b="b"/>
              <a:pathLst>
                <a:path w="547" h="1006">
                  <a:moveTo>
                    <a:pt x="547" y="706"/>
                  </a:moveTo>
                  <a:lnTo>
                    <a:pt x="0" y="1006"/>
                  </a:lnTo>
                  <a:lnTo>
                    <a:pt x="0" y="300"/>
                  </a:lnTo>
                  <a:lnTo>
                    <a:pt x="547" y="0"/>
                  </a:lnTo>
                  <a:lnTo>
                    <a:pt x="547"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Shape 56">
              <a:extLst>
                <a:ext uri="{FF2B5EF4-FFF2-40B4-BE49-F238E27FC236}">
                  <a16:creationId xmlns:a16="http://schemas.microsoft.com/office/drawing/2014/main" id="{6A0EEF9B-FB8E-409B-A24F-BD7570B88204}"/>
                </a:ext>
              </a:extLst>
            </p:cNvPr>
            <p:cNvSpPr>
              <a:spLocks/>
            </p:cNvSpPr>
            <p:nvPr userDrawn="1"/>
          </p:nvSpPr>
          <p:spPr bwMode="ltGray">
            <a:xfrm>
              <a:off x="11895988" y="1771650"/>
              <a:ext cx="296013" cy="847641"/>
            </a:xfrm>
            <a:custGeom>
              <a:avLst/>
              <a:gdLst>
                <a:gd name="connsiteX0" fmla="*/ 0 w 296013"/>
                <a:gd name="connsiteY0" fmla="*/ 0 h 847641"/>
                <a:gd name="connsiteX1" fmla="*/ 296013 w 296013"/>
                <a:gd name="connsiteY1" fmla="*/ 162051 h 847641"/>
                <a:gd name="connsiteX2" fmla="*/ 296013 w 296013"/>
                <a:gd name="connsiteY2" fmla="*/ 847641 h 847641"/>
                <a:gd name="connsiteX3" fmla="*/ 0 w 296013"/>
                <a:gd name="connsiteY3" fmla="*/ 685590 h 847641"/>
              </a:gdLst>
              <a:ahLst/>
              <a:cxnLst>
                <a:cxn ang="0">
                  <a:pos x="connsiteX0" y="connsiteY0"/>
                </a:cxn>
                <a:cxn ang="0">
                  <a:pos x="connsiteX1" y="connsiteY1"/>
                </a:cxn>
                <a:cxn ang="0">
                  <a:pos x="connsiteX2" y="connsiteY2"/>
                </a:cxn>
                <a:cxn ang="0">
                  <a:pos x="connsiteX3" y="connsiteY3"/>
                </a:cxn>
              </a:cxnLst>
              <a:rect l="l" t="t" r="r" b="b"/>
              <a:pathLst>
                <a:path w="296013" h="847641">
                  <a:moveTo>
                    <a:pt x="0" y="0"/>
                  </a:moveTo>
                  <a:lnTo>
                    <a:pt x="296013" y="162051"/>
                  </a:lnTo>
                  <a:lnTo>
                    <a:pt x="296013" y="847641"/>
                  </a:lnTo>
                  <a:lnTo>
                    <a:pt x="0" y="685590"/>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59" name="Freeform: Shape 58">
              <a:extLst>
                <a:ext uri="{FF2B5EF4-FFF2-40B4-BE49-F238E27FC236}">
                  <a16:creationId xmlns:a16="http://schemas.microsoft.com/office/drawing/2014/main" id="{390FC8DE-C4AD-4BD3-9506-276C17F0C333}"/>
                </a:ext>
              </a:extLst>
            </p:cNvPr>
            <p:cNvSpPr>
              <a:spLocks/>
            </p:cNvSpPr>
            <p:nvPr userDrawn="1"/>
          </p:nvSpPr>
          <p:spPr bwMode="ltGray">
            <a:xfrm>
              <a:off x="11364800" y="2457240"/>
              <a:ext cx="827200" cy="593577"/>
            </a:xfrm>
            <a:custGeom>
              <a:avLst/>
              <a:gdLst>
                <a:gd name="connsiteX0" fmla="*/ 531141 w 827200"/>
                <a:gd name="connsiteY0" fmla="*/ 0 h 593577"/>
                <a:gd name="connsiteX1" fmla="*/ 827200 w 827200"/>
                <a:gd name="connsiteY1" fmla="*/ 162066 h 593577"/>
                <a:gd name="connsiteX2" fmla="*/ 827200 w 827200"/>
                <a:gd name="connsiteY2" fmla="*/ 425095 h 593577"/>
                <a:gd name="connsiteX3" fmla="*/ 529758 w 827200"/>
                <a:gd name="connsiteY3" fmla="*/ 593577 h 593577"/>
                <a:gd name="connsiteX4" fmla="*/ 0 w 827200"/>
                <a:gd name="connsiteY4" fmla="*/ 291334 h 593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7200" h="593577">
                  <a:moveTo>
                    <a:pt x="531141" y="0"/>
                  </a:moveTo>
                  <a:lnTo>
                    <a:pt x="827200" y="162066"/>
                  </a:lnTo>
                  <a:lnTo>
                    <a:pt x="827200" y="425095"/>
                  </a:lnTo>
                  <a:lnTo>
                    <a:pt x="529758" y="593577"/>
                  </a:lnTo>
                  <a:lnTo>
                    <a:pt x="0" y="291334"/>
                  </a:lnTo>
                  <a:close/>
                </a:path>
              </a:pathLst>
            </a:custGeom>
            <a:solidFill>
              <a:srgbClr val="303030"/>
            </a:solidFill>
            <a:ln w="9525">
              <a:solidFill>
                <a:srgbClr val="303030"/>
              </a:solidFill>
              <a:round/>
              <a:headEnd/>
              <a:tailEnd/>
            </a:ln>
          </p:spPr>
          <p:txBody>
            <a:bodyPr vert="horz" wrap="square" lIns="91440" tIns="45720" rIns="91440" bIns="45720" numCol="1" anchor="t" anchorCtr="0" compatLnSpc="1">
              <a:prstTxWarp prst="textNoShape">
                <a:avLst/>
              </a:prstTxWarp>
              <a:noAutofit/>
            </a:bodyPr>
            <a:lstStyle/>
            <a:p>
              <a:pPr lvl="0"/>
              <a:endParaRPr lang="en-US"/>
            </a:p>
          </p:txBody>
        </p:sp>
        <p:sp>
          <p:nvSpPr>
            <p:cNvPr id="48" name="Freeform 21">
              <a:extLst>
                <a:ext uri="{FF2B5EF4-FFF2-40B4-BE49-F238E27FC236}">
                  <a16:creationId xmlns:a16="http://schemas.microsoft.com/office/drawing/2014/main" id="{77297A5A-69AC-4DF4-95F9-A09D48D814E3}"/>
                </a:ext>
              </a:extLst>
            </p:cNvPr>
            <p:cNvSpPr>
              <a:spLocks/>
            </p:cNvSpPr>
            <p:nvPr userDrawn="1"/>
          </p:nvSpPr>
          <p:spPr bwMode="ltGray">
            <a:xfrm>
              <a:off x="10316024" y="4400391"/>
              <a:ext cx="531187" cy="976917"/>
            </a:xfrm>
            <a:custGeom>
              <a:avLst/>
              <a:gdLst>
                <a:gd name="T0" fmla="*/ 547 w 547"/>
                <a:gd name="T1" fmla="*/ 707 h 1006"/>
                <a:gd name="T2" fmla="*/ 0 w 547"/>
                <a:gd name="T3" fmla="*/ 1006 h 1006"/>
                <a:gd name="T4" fmla="*/ 0 w 547"/>
                <a:gd name="T5" fmla="*/ 300 h 1006"/>
                <a:gd name="T6" fmla="*/ 547 w 547"/>
                <a:gd name="T7" fmla="*/ 0 h 1006"/>
                <a:gd name="T8" fmla="*/ 547 w 547"/>
                <a:gd name="T9" fmla="*/ 707 h 1006"/>
              </a:gdLst>
              <a:ahLst/>
              <a:cxnLst>
                <a:cxn ang="0">
                  <a:pos x="T0" y="T1"/>
                </a:cxn>
                <a:cxn ang="0">
                  <a:pos x="T2" y="T3"/>
                </a:cxn>
                <a:cxn ang="0">
                  <a:pos x="T4" y="T5"/>
                </a:cxn>
                <a:cxn ang="0">
                  <a:pos x="T6" y="T7"/>
                </a:cxn>
                <a:cxn ang="0">
                  <a:pos x="T8" y="T9"/>
                </a:cxn>
              </a:cxnLst>
              <a:rect l="0" t="0" r="r" b="b"/>
              <a:pathLst>
                <a:path w="547" h="1006">
                  <a:moveTo>
                    <a:pt x="547" y="707"/>
                  </a:moveTo>
                  <a:lnTo>
                    <a:pt x="0" y="1006"/>
                  </a:lnTo>
                  <a:lnTo>
                    <a:pt x="0" y="300"/>
                  </a:lnTo>
                  <a:lnTo>
                    <a:pt x="547" y="0"/>
                  </a:lnTo>
                  <a:lnTo>
                    <a:pt x="547" y="707"/>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22">
              <a:extLst>
                <a:ext uri="{FF2B5EF4-FFF2-40B4-BE49-F238E27FC236}">
                  <a16:creationId xmlns:a16="http://schemas.microsoft.com/office/drawing/2014/main" id="{E65087DC-7AC8-4AA7-9010-A067ADE1CF79}"/>
                </a:ext>
              </a:extLst>
            </p:cNvPr>
            <p:cNvSpPr>
              <a:spLocks/>
            </p:cNvSpPr>
            <p:nvPr userDrawn="1"/>
          </p:nvSpPr>
          <p:spPr bwMode="ltGray">
            <a:xfrm>
              <a:off x="10847210" y="4400391"/>
              <a:ext cx="532157" cy="976917"/>
            </a:xfrm>
            <a:custGeom>
              <a:avLst/>
              <a:gdLst>
                <a:gd name="T0" fmla="*/ 0 w 548"/>
                <a:gd name="T1" fmla="*/ 707 h 1006"/>
                <a:gd name="T2" fmla="*/ 548 w 548"/>
                <a:gd name="T3" fmla="*/ 1006 h 1006"/>
                <a:gd name="T4" fmla="*/ 548 w 548"/>
                <a:gd name="T5" fmla="*/ 300 h 1006"/>
                <a:gd name="T6" fmla="*/ 0 w 548"/>
                <a:gd name="T7" fmla="*/ 0 h 1006"/>
                <a:gd name="T8" fmla="*/ 0 w 548"/>
                <a:gd name="T9" fmla="*/ 707 h 1006"/>
              </a:gdLst>
              <a:ahLst/>
              <a:cxnLst>
                <a:cxn ang="0">
                  <a:pos x="T0" y="T1"/>
                </a:cxn>
                <a:cxn ang="0">
                  <a:pos x="T2" y="T3"/>
                </a:cxn>
                <a:cxn ang="0">
                  <a:pos x="T4" y="T5"/>
                </a:cxn>
                <a:cxn ang="0">
                  <a:pos x="T6" y="T7"/>
                </a:cxn>
                <a:cxn ang="0">
                  <a:pos x="T8" y="T9"/>
                </a:cxn>
              </a:cxnLst>
              <a:rect l="0" t="0" r="r" b="b"/>
              <a:pathLst>
                <a:path w="548" h="1006">
                  <a:moveTo>
                    <a:pt x="0" y="707"/>
                  </a:moveTo>
                  <a:lnTo>
                    <a:pt x="548" y="1006"/>
                  </a:lnTo>
                  <a:lnTo>
                    <a:pt x="548" y="300"/>
                  </a:lnTo>
                  <a:lnTo>
                    <a:pt x="0" y="0"/>
                  </a:lnTo>
                  <a:lnTo>
                    <a:pt x="0" y="707"/>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23">
              <a:extLst>
                <a:ext uri="{FF2B5EF4-FFF2-40B4-BE49-F238E27FC236}">
                  <a16:creationId xmlns:a16="http://schemas.microsoft.com/office/drawing/2014/main" id="{3B4C2EBB-4C89-4380-A5E7-A7BD40C2B90E}"/>
                </a:ext>
              </a:extLst>
            </p:cNvPr>
            <p:cNvSpPr>
              <a:spLocks/>
            </p:cNvSpPr>
            <p:nvPr userDrawn="1"/>
          </p:nvSpPr>
          <p:spPr bwMode="ltGray">
            <a:xfrm>
              <a:off x="10316024" y="5086952"/>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24">
              <a:extLst>
                <a:ext uri="{FF2B5EF4-FFF2-40B4-BE49-F238E27FC236}">
                  <a16:creationId xmlns:a16="http://schemas.microsoft.com/office/drawing/2014/main" id="{0D7CD4FA-6D18-4E1F-9C7D-91AA2E32B2BC}"/>
                </a:ext>
              </a:extLst>
            </p:cNvPr>
            <p:cNvSpPr>
              <a:spLocks/>
            </p:cNvSpPr>
            <p:nvPr userDrawn="1"/>
          </p:nvSpPr>
          <p:spPr bwMode="ltGray">
            <a:xfrm>
              <a:off x="8720523" y="4697545"/>
              <a:ext cx="531187" cy="974975"/>
            </a:xfrm>
            <a:custGeom>
              <a:avLst/>
              <a:gdLst>
                <a:gd name="T0" fmla="*/ 547 w 547"/>
                <a:gd name="T1" fmla="*/ 705 h 1004"/>
                <a:gd name="T2" fmla="*/ 0 w 547"/>
                <a:gd name="T3" fmla="*/ 1004 h 1004"/>
                <a:gd name="T4" fmla="*/ 0 w 547"/>
                <a:gd name="T5" fmla="*/ 298 h 1004"/>
                <a:gd name="T6" fmla="*/ 547 w 547"/>
                <a:gd name="T7" fmla="*/ 0 h 1004"/>
                <a:gd name="T8" fmla="*/ 547 w 547"/>
                <a:gd name="T9" fmla="*/ 705 h 1004"/>
              </a:gdLst>
              <a:ahLst/>
              <a:cxnLst>
                <a:cxn ang="0">
                  <a:pos x="T0" y="T1"/>
                </a:cxn>
                <a:cxn ang="0">
                  <a:pos x="T2" y="T3"/>
                </a:cxn>
                <a:cxn ang="0">
                  <a:pos x="T4" y="T5"/>
                </a:cxn>
                <a:cxn ang="0">
                  <a:pos x="T6" y="T7"/>
                </a:cxn>
                <a:cxn ang="0">
                  <a:pos x="T8" y="T9"/>
                </a:cxn>
              </a:cxnLst>
              <a:rect l="0" t="0" r="r" b="b"/>
              <a:pathLst>
                <a:path w="547" h="1004">
                  <a:moveTo>
                    <a:pt x="547" y="705"/>
                  </a:moveTo>
                  <a:lnTo>
                    <a:pt x="0" y="1004"/>
                  </a:lnTo>
                  <a:lnTo>
                    <a:pt x="0" y="298"/>
                  </a:lnTo>
                  <a:lnTo>
                    <a:pt x="547" y="0"/>
                  </a:lnTo>
                  <a:lnTo>
                    <a:pt x="547" y="705"/>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25">
              <a:extLst>
                <a:ext uri="{FF2B5EF4-FFF2-40B4-BE49-F238E27FC236}">
                  <a16:creationId xmlns:a16="http://schemas.microsoft.com/office/drawing/2014/main" id="{5D06D6BE-8F81-4F1F-9E44-429E129C1957}"/>
                </a:ext>
              </a:extLst>
            </p:cNvPr>
            <p:cNvSpPr>
              <a:spLocks/>
            </p:cNvSpPr>
            <p:nvPr userDrawn="1"/>
          </p:nvSpPr>
          <p:spPr bwMode="ltGray">
            <a:xfrm>
              <a:off x="9251709" y="4697545"/>
              <a:ext cx="532157" cy="974975"/>
            </a:xfrm>
            <a:custGeom>
              <a:avLst/>
              <a:gdLst>
                <a:gd name="T0" fmla="*/ 0 w 548"/>
                <a:gd name="T1" fmla="*/ 705 h 1004"/>
                <a:gd name="T2" fmla="*/ 548 w 548"/>
                <a:gd name="T3" fmla="*/ 1004 h 1004"/>
                <a:gd name="T4" fmla="*/ 548 w 548"/>
                <a:gd name="T5" fmla="*/ 298 h 1004"/>
                <a:gd name="T6" fmla="*/ 0 w 548"/>
                <a:gd name="T7" fmla="*/ 0 h 1004"/>
                <a:gd name="T8" fmla="*/ 0 w 548"/>
                <a:gd name="T9" fmla="*/ 705 h 1004"/>
              </a:gdLst>
              <a:ahLst/>
              <a:cxnLst>
                <a:cxn ang="0">
                  <a:pos x="T0" y="T1"/>
                </a:cxn>
                <a:cxn ang="0">
                  <a:pos x="T2" y="T3"/>
                </a:cxn>
                <a:cxn ang="0">
                  <a:pos x="T4" y="T5"/>
                </a:cxn>
                <a:cxn ang="0">
                  <a:pos x="T6" y="T7"/>
                </a:cxn>
                <a:cxn ang="0">
                  <a:pos x="T8" y="T9"/>
                </a:cxn>
              </a:cxnLst>
              <a:rect l="0" t="0" r="r" b="b"/>
              <a:pathLst>
                <a:path w="548" h="1004">
                  <a:moveTo>
                    <a:pt x="0" y="705"/>
                  </a:moveTo>
                  <a:lnTo>
                    <a:pt x="548" y="1004"/>
                  </a:lnTo>
                  <a:lnTo>
                    <a:pt x="548" y="298"/>
                  </a:lnTo>
                  <a:lnTo>
                    <a:pt x="0" y="0"/>
                  </a:lnTo>
                  <a:lnTo>
                    <a:pt x="0" y="705"/>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26">
              <a:extLst>
                <a:ext uri="{FF2B5EF4-FFF2-40B4-BE49-F238E27FC236}">
                  <a16:creationId xmlns:a16="http://schemas.microsoft.com/office/drawing/2014/main" id="{3F7CF64D-F067-41E4-8D9F-41FF38972828}"/>
                </a:ext>
              </a:extLst>
            </p:cNvPr>
            <p:cNvSpPr>
              <a:spLocks/>
            </p:cNvSpPr>
            <p:nvPr userDrawn="1"/>
          </p:nvSpPr>
          <p:spPr bwMode="ltGray">
            <a:xfrm>
              <a:off x="8720523" y="5382163"/>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4" name="Rectangle 53">
            <a:extLst>
              <a:ext uri="{FF2B5EF4-FFF2-40B4-BE49-F238E27FC236}">
                <a16:creationId xmlns:a16="http://schemas.microsoft.com/office/drawing/2014/main" id="{4899085C-4B16-41A5-A2CB-5D4798A0322E}"/>
              </a:ext>
            </a:extLst>
          </p:cNvPr>
          <p:cNvSpPr/>
          <p:nvPr userDrawn="1"/>
        </p:nvSpPr>
        <p:spPr bwMode="white">
          <a:xfrm>
            <a:off x="5791479" y="3074916"/>
            <a:ext cx="2321486" cy="1405513"/>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Learn.</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Connect.</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Explore.</a:t>
            </a:r>
          </a:p>
        </p:txBody>
      </p:sp>
      <p:pic>
        <p:nvPicPr>
          <p:cNvPr id="55" name="Graphic 54">
            <a:extLst>
              <a:ext uri="{FF2B5EF4-FFF2-40B4-BE49-F238E27FC236}">
                <a16:creationId xmlns:a16="http://schemas.microsoft.com/office/drawing/2014/main" id="{CF5E403F-D2DC-4030-8392-9E3E0A38A1D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white">
          <a:xfrm>
            <a:off x="1174192" y="3183752"/>
            <a:ext cx="2712307" cy="1367241"/>
          </a:xfrm>
          <a:prstGeom prst="rect">
            <a:avLst/>
          </a:prstGeom>
          <a:effectLst/>
        </p:spPr>
      </p:pic>
    </p:spTree>
    <p:extLst>
      <p:ext uri="{BB962C8B-B14F-4D97-AF65-F5344CB8AC3E}">
        <p14:creationId xmlns:p14="http://schemas.microsoft.com/office/powerpoint/2010/main" val="234267251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lvl1pPr>
          </a:lstStyle>
          <a:p>
            <a:r>
              <a:rPr lang="en-US"/>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276999"/>
          </a:xfrm>
          <a:solidFill>
            <a:srgbClr val="E6E6E6">
              <a:alpha val="75000"/>
            </a:srgbClr>
          </a:solidFill>
        </p:spPr>
        <p:txBody>
          <a:bodyPr/>
          <a:lstStyle>
            <a:lvl1pPr marL="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a:latin typeface="+mj-lt"/>
              </a:rPr>
              <a:t>Session code here</a:t>
            </a:r>
            <a:endParaRPr lang="en-US"/>
          </a:p>
        </p:txBody>
      </p:sp>
      <p:grpSp>
        <p:nvGrpSpPr>
          <p:cNvPr id="9" name="Group 8">
            <a:extLst>
              <a:ext uri="{FF2B5EF4-FFF2-40B4-BE49-F238E27FC236}">
                <a16:creationId xmlns:a16="http://schemas.microsoft.com/office/drawing/2014/main" id="{4DCBAFEF-FDA0-4148-B6F8-D1D9029A0218}"/>
              </a:ext>
            </a:extLst>
          </p:cNvPr>
          <p:cNvGrpSpPr/>
          <p:nvPr userDrawn="1"/>
        </p:nvGrpSpPr>
        <p:grpSpPr bwMode="ltGray">
          <a:xfrm>
            <a:off x="6256117" y="-21839"/>
            <a:ext cx="5932086" cy="6890047"/>
            <a:chOff x="6256117" y="-21839"/>
            <a:chExt cx="5932086" cy="6890047"/>
          </a:xfrm>
        </p:grpSpPr>
        <p:grpSp>
          <p:nvGrpSpPr>
            <p:cNvPr id="30" name="Group 29">
              <a:extLst>
                <a:ext uri="{FF2B5EF4-FFF2-40B4-BE49-F238E27FC236}">
                  <a16:creationId xmlns:a16="http://schemas.microsoft.com/office/drawing/2014/main" id="{89BE868E-A240-4959-BD66-6BC44EE5A4AF}"/>
                </a:ext>
              </a:extLst>
            </p:cNvPr>
            <p:cNvGrpSpPr/>
            <p:nvPr userDrawn="1"/>
          </p:nvGrpSpPr>
          <p:grpSpPr bwMode="ltGray">
            <a:xfrm>
              <a:off x="8507413" y="1457714"/>
              <a:ext cx="3680790" cy="5392441"/>
              <a:chOff x="8507413" y="1457714"/>
              <a:chExt cx="3680790" cy="5392441"/>
            </a:xfrm>
          </p:grpSpPr>
          <p:sp>
            <p:nvSpPr>
              <p:cNvPr id="38" name="Freeform: Shape 37">
                <a:extLst>
                  <a:ext uri="{FF2B5EF4-FFF2-40B4-BE49-F238E27FC236}">
                    <a16:creationId xmlns:a16="http://schemas.microsoft.com/office/drawing/2014/main" id="{1DDB4654-32A2-47CE-B324-C597C756E402}"/>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9" name="Freeform: Shape 38">
                <a:extLst>
                  <a:ext uri="{FF2B5EF4-FFF2-40B4-BE49-F238E27FC236}">
                    <a16:creationId xmlns:a16="http://schemas.microsoft.com/office/drawing/2014/main" id="{218BE353-242E-4429-9D4C-1D50CEEC277C}"/>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0" name="Freeform: Shape 39">
                <a:extLst>
                  <a:ext uri="{FF2B5EF4-FFF2-40B4-BE49-F238E27FC236}">
                    <a16:creationId xmlns:a16="http://schemas.microsoft.com/office/drawing/2014/main" id="{B2B25198-469F-44A8-946B-689A24DC3C72}"/>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1" name="Freeform: Shape 40">
                <a:extLst>
                  <a:ext uri="{FF2B5EF4-FFF2-40B4-BE49-F238E27FC236}">
                    <a16:creationId xmlns:a16="http://schemas.microsoft.com/office/drawing/2014/main" id="{E5460766-0EE4-4C99-BD2E-1BAD7FD9C3AC}"/>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2" name="Freeform: Shape 41">
                <a:extLst>
                  <a:ext uri="{FF2B5EF4-FFF2-40B4-BE49-F238E27FC236}">
                    <a16:creationId xmlns:a16="http://schemas.microsoft.com/office/drawing/2014/main" id="{EFBC909F-DC50-4DDC-91C9-2509E0F5633F}"/>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3" name="Freeform: Shape 42">
                <a:extLst>
                  <a:ext uri="{FF2B5EF4-FFF2-40B4-BE49-F238E27FC236}">
                    <a16:creationId xmlns:a16="http://schemas.microsoft.com/office/drawing/2014/main" id="{E0DC1718-52A4-4705-AE14-45A352ACBC2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4" name="Freeform: Shape 43">
                <a:extLst>
                  <a:ext uri="{FF2B5EF4-FFF2-40B4-BE49-F238E27FC236}">
                    <a16:creationId xmlns:a16="http://schemas.microsoft.com/office/drawing/2014/main" id="{D51C16AF-F6FA-4CD2-B0A5-3663CD02799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5" name="Freeform: Shape 44">
                <a:extLst>
                  <a:ext uri="{FF2B5EF4-FFF2-40B4-BE49-F238E27FC236}">
                    <a16:creationId xmlns:a16="http://schemas.microsoft.com/office/drawing/2014/main" id="{3A105041-F999-49D6-BE4B-7630F1204F6C}"/>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6" name="Freeform: Shape 45">
                <a:extLst>
                  <a:ext uri="{FF2B5EF4-FFF2-40B4-BE49-F238E27FC236}">
                    <a16:creationId xmlns:a16="http://schemas.microsoft.com/office/drawing/2014/main" id="{C190B08C-67D4-4DAD-8158-2B4D4A1318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7" name="Freeform: Shape 46">
                <a:extLst>
                  <a:ext uri="{FF2B5EF4-FFF2-40B4-BE49-F238E27FC236}">
                    <a16:creationId xmlns:a16="http://schemas.microsoft.com/office/drawing/2014/main" id="{743F7B37-FD03-4D73-932B-77D49AB6A515}"/>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8" name="Freeform: Shape 47">
                <a:extLst>
                  <a:ext uri="{FF2B5EF4-FFF2-40B4-BE49-F238E27FC236}">
                    <a16:creationId xmlns:a16="http://schemas.microsoft.com/office/drawing/2014/main" id="{8F01A60D-F904-4399-87EA-23E33C45969F}"/>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9" name="Freeform: Shape 48">
                <a:extLst>
                  <a:ext uri="{FF2B5EF4-FFF2-40B4-BE49-F238E27FC236}">
                    <a16:creationId xmlns:a16="http://schemas.microsoft.com/office/drawing/2014/main" id="{D450C50C-26FC-42C5-BA39-AE97627B772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0" name="Freeform: Shape 49">
                <a:extLst>
                  <a:ext uri="{FF2B5EF4-FFF2-40B4-BE49-F238E27FC236}">
                    <a16:creationId xmlns:a16="http://schemas.microsoft.com/office/drawing/2014/main" id="{B88924B0-E78A-4770-AF30-C78056E7AAAB}"/>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1" name="Freeform: Shape 50">
                <a:extLst>
                  <a:ext uri="{FF2B5EF4-FFF2-40B4-BE49-F238E27FC236}">
                    <a16:creationId xmlns:a16="http://schemas.microsoft.com/office/drawing/2014/main" id="{D8AB0228-AC44-413D-A029-1BBF7B18CBCC}"/>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2" name="Freeform: Shape 51">
                <a:extLst>
                  <a:ext uri="{FF2B5EF4-FFF2-40B4-BE49-F238E27FC236}">
                    <a16:creationId xmlns:a16="http://schemas.microsoft.com/office/drawing/2014/main" id="{89C067BE-7550-4D8F-9A42-B78AB594CD54}"/>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3" name="Freeform: Shape 52">
                <a:extLst>
                  <a:ext uri="{FF2B5EF4-FFF2-40B4-BE49-F238E27FC236}">
                    <a16:creationId xmlns:a16="http://schemas.microsoft.com/office/drawing/2014/main" id="{54D97435-6932-4E2A-A217-DEA06FDA510A}"/>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54" name="Straight Connector 53">
                <a:extLst>
                  <a:ext uri="{FF2B5EF4-FFF2-40B4-BE49-F238E27FC236}">
                    <a16:creationId xmlns:a16="http://schemas.microsoft.com/office/drawing/2014/main" id="{FF9C9FB6-79F2-41F1-872D-2184B91C8E00}"/>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6" name="Group 5">
              <a:extLst>
                <a:ext uri="{FF2B5EF4-FFF2-40B4-BE49-F238E27FC236}">
                  <a16:creationId xmlns:a16="http://schemas.microsoft.com/office/drawing/2014/main" id="{4577AEC4-9502-4D2D-B373-2F1CB4EFF9B8}"/>
                </a:ext>
              </a:extLst>
            </p:cNvPr>
            <p:cNvGrpSpPr/>
            <p:nvPr userDrawn="1"/>
          </p:nvGrpSpPr>
          <p:grpSpPr bwMode="ltGray">
            <a:xfrm>
              <a:off x="7545167" y="-21839"/>
              <a:ext cx="1192433" cy="1098538"/>
              <a:chOff x="7545167" y="-9139"/>
              <a:chExt cx="1192433" cy="1098538"/>
            </a:xfrm>
          </p:grpSpPr>
          <p:sp>
            <p:nvSpPr>
              <p:cNvPr id="59" name="Freeform: Shape 58">
                <a:extLst>
                  <a:ext uri="{FF2B5EF4-FFF2-40B4-BE49-F238E27FC236}">
                    <a16:creationId xmlns:a16="http://schemas.microsoft.com/office/drawing/2014/main" id="{713EA48F-163A-410A-8C97-A08AA1B2EE50}"/>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7" name="Freeform: Shape 56">
                <a:extLst>
                  <a:ext uri="{FF2B5EF4-FFF2-40B4-BE49-F238E27FC236}">
                    <a16:creationId xmlns:a16="http://schemas.microsoft.com/office/drawing/2014/main" id="{3E1E199B-B230-4884-9F60-9B781B11B8FF}"/>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7" name="Freeform: Shape 36">
                <a:extLst>
                  <a:ext uri="{FF2B5EF4-FFF2-40B4-BE49-F238E27FC236}">
                    <a16:creationId xmlns:a16="http://schemas.microsoft.com/office/drawing/2014/main" id="{FB98E4A3-2599-4DEB-8ECC-F004500FBF6A}"/>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8" name="Group 7">
              <a:extLst>
                <a:ext uri="{FF2B5EF4-FFF2-40B4-BE49-F238E27FC236}">
                  <a16:creationId xmlns:a16="http://schemas.microsoft.com/office/drawing/2014/main" id="{D6B74F55-4583-4B26-A4E0-71C00B14AFF6}"/>
                </a:ext>
              </a:extLst>
            </p:cNvPr>
            <p:cNvGrpSpPr/>
            <p:nvPr userDrawn="1"/>
          </p:nvGrpSpPr>
          <p:grpSpPr bwMode="ltGray">
            <a:xfrm>
              <a:off x="6256117" y="5896894"/>
              <a:ext cx="1057910" cy="971314"/>
              <a:chOff x="6256117" y="5896894"/>
              <a:chExt cx="1057910" cy="971314"/>
            </a:xfrm>
          </p:grpSpPr>
          <p:sp>
            <p:nvSpPr>
              <p:cNvPr id="32" name="Freeform: Shape 31">
                <a:extLst>
                  <a:ext uri="{FF2B5EF4-FFF2-40B4-BE49-F238E27FC236}">
                    <a16:creationId xmlns:a16="http://schemas.microsoft.com/office/drawing/2014/main" id="{FC4D1900-D812-4B27-AC50-B2795AD953C3}"/>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483ECFC2-9749-4525-973B-EAA0BC0FC62B}"/>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4" name="Freeform: Shape 33">
                <a:extLst>
                  <a:ext uri="{FF2B5EF4-FFF2-40B4-BE49-F238E27FC236}">
                    <a16:creationId xmlns:a16="http://schemas.microsoft.com/office/drawing/2014/main" id="{0A3ABF7E-B2D4-4B7A-9B6E-0EB3223E4EE4}"/>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3034709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7096029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Demo slide 2">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400800" cy="498598"/>
          </a:xfrm>
          <a:prstGeom prst="rect">
            <a:avLst/>
          </a:prstGeo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grpSp>
        <p:nvGrpSpPr>
          <p:cNvPr id="6" name="Group 5">
            <a:extLst>
              <a:ext uri="{FF2B5EF4-FFF2-40B4-BE49-F238E27FC236}">
                <a16:creationId xmlns:a16="http://schemas.microsoft.com/office/drawing/2014/main" id="{44054ABD-D362-4EBB-AB27-E27002A8E6D3}"/>
              </a:ext>
            </a:extLst>
          </p:cNvPr>
          <p:cNvGrpSpPr/>
          <p:nvPr userDrawn="1"/>
        </p:nvGrpSpPr>
        <p:grpSpPr bwMode="ltGray">
          <a:xfrm>
            <a:off x="6256117" y="-21839"/>
            <a:ext cx="5932086" cy="6890047"/>
            <a:chOff x="6256117" y="-21839"/>
            <a:chExt cx="5932086" cy="6890047"/>
          </a:xfrm>
        </p:grpSpPr>
        <p:grpSp>
          <p:nvGrpSpPr>
            <p:cNvPr id="7" name="Group 6">
              <a:extLst>
                <a:ext uri="{FF2B5EF4-FFF2-40B4-BE49-F238E27FC236}">
                  <a16:creationId xmlns:a16="http://schemas.microsoft.com/office/drawing/2014/main" id="{6600A9ED-8756-4110-8FA3-03FB1631F436}"/>
                </a:ext>
              </a:extLst>
            </p:cNvPr>
            <p:cNvGrpSpPr/>
            <p:nvPr userDrawn="1"/>
          </p:nvGrpSpPr>
          <p:grpSpPr bwMode="ltGray">
            <a:xfrm>
              <a:off x="8507413" y="1457714"/>
              <a:ext cx="3680790" cy="5392441"/>
              <a:chOff x="8507413" y="1457714"/>
              <a:chExt cx="3680790" cy="5392441"/>
            </a:xfrm>
          </p:grpSpPr>
          <p:sp>
            <p:nvSpPr>
              <p:cNvPr id="16" name="Freeform: Shape 15">
                <a:extLst>
                  <a:ext uri="{FF2B5EF4-FFF2-40B4-BE49-F238E27FC236}">
                    <a16:creationId xmlns:a16="http://schemas.microsoft.com/office/drawing/2014/main" id="{20868475-FB70-4BC0-94B4-AB9513299C8D}"/>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7" name="Freeform: Shape 16">
                <a:extLst>
                  <a:ext uri="{FF2B5EF4-FFF2-40B4-BE49-F238E27FC236}">
                    <a16:creationId xmlns:a16="http://schemas.microsoft.com/office/drawing/2014/main" id="{6AAE2447-DA95-4F6C-9BF7-9DB1523BF344}"/>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8" name="Freeform: Shape 17">
                <a:extLst>
                  <a:ext uri="{FF2B5EF4-FFF2-40B4-BE49-F238E27FC236}">
                    <a16:creationId xmlns:a16="http://schemas.microsoft.com/office/drawing/2014/main" id="{F1386575-9A5B-4B67-BC65-7452636ABF0F}"/>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9" name="Freeform: Shape 18">
                <a:extLst>
                  <a:ext uri="{FF2B5EF4-FFF2-40B4-BE49-F238E27FC236}">
                    <a16:creationId xmlns:a16="http://schemas.microsoft.com/office/drawing/2014/main" id="{14EC7872-728B-46A1-892D-7BE018694686}"/>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0" name="Freeform: Shape 19">
                <a:extLst>
                  <a:ext uri="{FF2B5EF4-FFF2-40B4-BE49-F238E27FC236}">
                    <a16:creationId xmlns:a16="http://schemas.microsoft.com/office/drawing/2014/main" id="{A80318B3-F3BC-446C-9FD7-281A12E1514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1" name="Freeform: Shape 20">
                <a:extLst>
                  <a:ext uri="{FF2B5EF4-FFF2-40B4-BE49-F238E27FC236}">
                    <a16:creationId xmlns:a16="http://schemas.microsoft.com/office/drawing/2014/main" id="{2015DA15-78F2-4760-947B-4EAD1CF954DD}"/>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2" name="Freeform: Shape 21">
                <a:extLst>
                  <a:ext uri="{FF2B5EF4-FFF2-40B4-BE49-F238E27FC236}">
                    <a16:creationId xmlns:a16="http://schemas.microsoft.com/office/drawing/2014/main" id="{576E50B4-64C6-457F-90C6-6366B9979359}"/>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3" name="Freeform: Shape 22">
                <a:extLst>
                  <a:ext uri="{FF2B5EF4-FFF2-40B4-BE49-F238E27FC236}">
                    <a16:creationId xmlns:a16="http://schemas.microsoft.com/office/drawing/2014/main" id="{3372F1FA-99B7-4477-BB8C-65CFB141DC02}"/>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4" name="Freeform: Shape 23">
                <a:extLst>
                  <a:ext uri="{FF2B5EF4-FFF2-40B4-BE49-F238E27FC236}">
                    <a16:creationId xmlns:a16="http://schemas.microsoft.com/office/drawing/2014/main" id="{BFACF139-F33E-4045-A218-64548E76A967}"/>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5" name="Freeform: Shape 24">
                <a:extLst>
                  <a:ext uri="{FF2B5EF4-FFF2-40B4-BE49-F238E27FC236}">
                    <a16:creationId xmlns:a16="http://schemas.microsoft.com/office/drawing/2014/main" id="{B297C85B-8139-4CD0-AE7C-04E1E2DE07C0}"/>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6" name="Freeform: Shape 25">
                <a:extLst>
                  <a:ext uri="{FF2B5EF4-FFF2-40B4-BE49-F238E27FC236}">
                    <a16:creationId xmlns:a16="http://schemas.microsoft.com/office/drawing/2014/main" id="{4931FBDD-863C-4063-9F90-138F007F1D9F}"/>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7" name="Freeform: Shape 26">
                <a:extLst>
                  <a:ext uri="{FF2B5EF4-FFF2-40B4-BE49-F238E27FC236}">
                    <a16:creationId xmlns:a16="http://schemas.microsoft.com/office/drawing/2014/main" id="{A346AEC1-22F3-4207-8008-9303A0CA7896}"/>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8" name="Freeform: Shape 27">
                <a:extLst>
                  <a:ext uri="{FF2B5EF4-FFF2-40B4-BE49-F238E27FC236}">
                    <a16:creationId xmlns:a16="http://schemas.microsoft.com/office/drawing/2014/main" id="{03822AC4-FAFF-406C-9480-50243064F2D1}"/>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9" name="Freeform: Shape 28">
                <a:extLst>
                  <a:ext uri="{FF2B5EF4-FFF2-40B4-BE49-F238E27FC236}">
                    <a16:creationId xmlns:a16="http://schemas.microsoft.com/office/drawing/2014/main" id="{A6CF26DA-D3CA-495D-BB4F-83BFAA6794BD}"/>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0" name="Freeform: Shape 29">
                <a:extLst>
                  <a:ext uri="{FF2B5EF4-FFF2-40B4-BE49-F238E27FC236}">
                    <a16:creationId xmlns:a16="http://schemas.microsoft.com/office/drawing/2014/main" id="{A6CC74ED-13FF-417A-9255-59D6293B1F93}"/>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B796A4A5-6416-41E9-96A6-E7D89FD1E6A5}"/>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32" name="Straight Connector 31">
                <a:extLst>
                  <a:ext uri="{FF2B5EF4-FFF2-40B4-BE49-F238E27FC236}">
                    <a16:creationId xmlns:a16="http://schemas.microsoft.com/office/drawing/2014/main" id="{98DE6B32-31A4-42B4-9E3E-6657AF8B407A}"/>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8" name="Group 7">
              <a:extLst>
                <a:ext uri="{FF2B5EF4-FFF2-40B4-BE49-F238E27FC236}">
                  <a16:creationId xmlns:a16="http://schemas.microsoft.com/office/drawing/2014/main" id="{868982D5-04B9-4CFB-B66D-93AB6F2D06D0}"/>
                </a:ext>
              </a:extLst>
            </p:cNvPr>
            <p:cNvGrpSpPr/>
            <p:nvPr userDrawn="1"/>
          </p:nvGrpSpPr>
          <p:grpSpPr bwMode="ltGray">
            <a:xfrm>
              <a:off x="7545167" y="-21839"/>
              <a:ext cx="1192433" cy="1098538"/>
              <a:chOff x="7545167" y="-9139"/>
              <a:chExt cx="1192433" cy="1098538"/>
            </a:xfrm>
          </p:grpSpPr>
          <p:sp>
            <p:nvSpPr>
              <p:cNvPr id="13" name="Freeform: Shape 12">
                <a:extLst>
                  <a:ext uri="{FF2B5EF4-FFF2-40B4-BE49-F238E27FC236}">
                    <a16:creationId xmlns:a16="http://schemas.microsoft.com/office/drawing/2014/main" id="{092E2847-2E9E-48E8-A322-8BC1CED0FE54}"/>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14" name="Freeform: Shape 13">
                <a:extLst>
                  <a:ext uri="{FF2B5EF4-FFF2-40B4-BE49-F238E27FC236}">
                    <a16:creationId xmlns:a16="http://schemas.microsoft.com/office/drawing/2014/main" id="{31AE288B-9CE3-4B40-9184-898829BF351F}"/>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15" name="Freeform: Shape 14">
                <a:extLst>
                  <a:ext uri="{FF2B5EF4-FFF2-40B4-BE49-F238E27FC236}">
                    <a16:creationId xmlns:a16="http://schemas.microsoft.com/office/drawing/2014/main" id="{46122996-0CDA-4C0D-BE92-8E006C347E0A}"/>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9" name="Group 8">
              <a:extLst>
                <a:ext uri="{FF2B5EF4-FFF2-40B4-BE49-F238E27FC236}">
                  <a16:creationId xmlns:a16="http://schemas.microsoft.com/office/drawing/2014/main" id="{35256D3F-C33F-42E3-A8FD-920AB23FF012}"/>
                </a:ext>
              </a:extLst>
            </p:cNvPr>
            <p:cNvGrpSpPr/>
            <p:nvPr userDrawn="1"/>
          </p:nvGrpSpPr>
          <p:grpSpPr bwMode="ltGray">
            <a:xfrm>
              <a:off x="6256117" y="5896894"/>
              <a:ext cx="1057910" cy="971314"/>
              <a:chOff x="6256117" y="5896894"/>
              <a:chExt cx="1057910" cy="971314"/>
            </a:xfrm>
          </p:grpSpPr>
          <p:sp>
            <p:nvSpPr>
              <p:cNvPr id="10" name="Freeform: Shape 9">
                <a:extLst>
                  <a:ext uri="{FF2B5EF4-FFF2-40B4-BE49-F238E27FC236}">
                    <a16:creationId xmlns:a16="http://schemas.microsoft.com/office/drawing/2014/main" id="{F180C959-5044-456F-BD42-00A99C8CD807}"/>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1" name="Freeform: Shape 10">
                <a:extLst>
                  <a:ext uri="{FF2B5EF4-FFF2-40B4-BE49-F238E27FC236}">
                    <a16:creationId xmlns:a16="http://schemas.microsoft.com/office/drawing/2014/main" id="{94C2BD03-9D07-4647-A0BA-E4769A5D39DF}"/>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2" name="Freeform: Shape 11">
                <a:extLst>
                  <a:ext uri="{FF2B5EF4-FFF2-40B4-BE49-F238E27FC236}">
                    <a16:creationId xmlns:a16="http://schemas.microsoft.com/office/drawing/2014/main" id="{422D8C56-6018-4C71-B826-B239838DE38A}"/>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
        <p:nvSpPr>
          <p:cNvPr id="3" name="TextBox 2">
            <a:extLst>
              <a:ext uri="{FF2B5EF4-FFF2-40B4-BE49-F238E27FC236}">
                <a16:creationId xmlns:a16="http://schemas.microsoft.com/office/drawing/2014/main" id="{1725D44F-44FC-475C-98F6-37CFCCF9B1A5}"/>
              </a:ext>
            </a:extLst>
          </p:cNvPr>
          <p:cNvSpPr txBox="1"/>
          <p:nvPr/>
        </p:nvSpPr>
        <p:spPr>
          <a:xfrm>
            <a:off x="8064558" y="292100"/>
            <a:ext cx="3674083" cy="1477328"/>
          </a:xfrm>
          <a:prstGeom prst="rect">
            <a:avLst/>
          </a:prstGeom>
          <a:noFill/>
        </p:spPr>
        <p:txBody>
          <a:bodyPr wrap="none" lIns="0" tIns="0" rIns="0" bIns="0" rtlCol="0">
            <a:spAutoFit/>
          </a:bodyPr>
          <a:lstStyle/>
          <a:p>
            <a:pPr algn="l"/>
            <a:r>
              <a:rPr lang="en-US" sz="9600" b="1">
                <a:solidFill>
                  <a:schemeClr val="tx1"/>
                </a:solidFill>
              </a:rPr>
              <a:t>DEMO</a:t>
            </a:r>
          </a:p>
        </p:txBody>
      </p:sp>
    </p:spTree>
    <p:extLst>
      <p:ext uri="{BB962C8B-B14F-4D97-AF65-F5344CB8AC3E}">
        <p14:creationId xmlns:p14="http://schemas.microsoft.com/office/powerpoint/2010/main" val="28002515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1265875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9339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8898036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08209081"/>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302571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40891194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 Square Photo">
    <p:spTree>
      <p:nvGrpSpPr>
        <p:cNvPr id="1" name=""/>
        <p:cNvGrpSpPr/>
        <p:nvPr/>
      </p:nvGrpSpPr>
      <p:grpSpPr>
        <a:xfrm>
          <a:off x="0" y="0"/>
          <a:ext cx="0" cy="0"/>
          <a:chOff x="0" y="0"/>
          <a:chExt cx="0" cy="0"/>
        </a:xfrm>
      </p:grpSpPr>
      <p:grpSp>
        <p:nvGrpSpPr>
          <p:cNvPr id="55" name="Group 54">
            <a:extLst>
              <a:ext uri="{FF2B5EF4-FFF2-40B4-BE49-F238E27FC236}">
                <a16:creationId xmlns:a16="http://schemas.microsoft.com/office/drawing/2014/main" id="{200F7B6E-608C-4712-A939-BEBE059E295A}"/>
              </a:ext>
            </a:extLst>
          </p:cNvPr>
          <p:cNvGrpSpPr/>
          <p:nvPr userDrawn="1"/>
        </p:nvGrpSpPr>
        <p:grpSpPr bwMode="ltGray">
          <a:xfrm>
            <a:off x="6256117" y="-21839"/>
            <a:ext cx="5932086" cy="6890047"/>
            <a:chOff x="6256117" y="-21839"/>
            <a:chExt cx="5932086" cy="6890047"/>
          </a:xfrm>
        </p:grpSpPr>
        <p:grpSp>
          <p:nvGrpSpPr>
            <p:cNvPr id="56" name="Group 55">
              <a:extLst>
                <a:ext uri="{FF2B5EF4-FFF2-40B4-BE49-F238E27FC236}">
                  <a16:creationId xmlns:a16="http://schemas.microsoft.com/office/drawing/2014/main" id="{6DC5E8A2-8275-4F90-BA55-9B66D81C4A9F}"/>
                </a:ext>
              </a:extLst>
            </p:cNvPr>
            <p:cNvGrpSpPr/>
            <p:nvPr userDrawn="1"/>
          </p:nvGrpSpPr>
          <p:grpSpPr bwMode="ltGray">
            <a:xfrm>
              <a:off x="8507413" y="1457714"/>
              <a:ext cx="3680790" cy="5392441"/>
              <a:chOff x="8507413" y="1457714"/>
              <a:chExt cx="3680790" cy="5392441"/>
            </a:xfrm>
          </p:grpSpPr>
          <p:sp>
            <p:nvSpPr>
              <p:cNvPr id="65" name="Freeform: Shape 64">
                <a:extLst>
                  <a:ext uri="{FF2B5EF4-FFF2-40B4-BE49-F238E27FC236}">
                    <a16:creationId xmlns:a16="http://schemas.microsoft.com/office/drawing/2014/main" id="{6C563208-4732-48A3-81E6-533A2E2DD53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DD0ADC22-C4D5-4BE8-99A8-91566ADDBF5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91C4D457-0F93-4853-AB02-01C200DE6658}"/>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E8D605B0-4DEE-4101-AC83-CD1D15D14DB9}"/>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2EF14ED5-2275-4C01-96DD-1D24FE9FD6EE}"/>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F31E8C76-6A67-4E1C-BCC4-8D2ABCC0212A}"/>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9ABDD9FA-82C7-4E69-9895-354AD0BDD19E}"/>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2A7CD18E-2839-44B2-9BA7-6356529D686A}"/>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0B7E64CE-434E-410A-823C-4872E71DD278}"/>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0D92AA81-D52A-4877-AE2C-AB5B4D374D19}"/>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BE84D11A-0DE4-40A8-BB80-889FF30CCE03}"/>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6" name="Freeform: Shape 75">
                <a:extLst>
                  <a:ext uri="{FF2B5EF4-FFF2-40B4-BE49-F238E27FC236}">
                    <a16:creationId xmlns:a16="http://schemas.microsoft.com/office/drawing/2014/main" id="{A80E0B5D-2F12-4C6E-92C5-3765C579ADE8}"/>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7" name="Freeform: Shape 76">
                <a:extLst>
                  <a:ext uri="{FF2B5EF4-FFF2-40B4-BE49-F238E27FC236}">
                    <a16:creationId xmlns:a16="http://schemas.microsoft.com/office/drawing/2014/main" id="{765DAB00-242D-4D78-B6BF-F678C14B519F}"/>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8" name="Freeform: Shape 77">
                <a:extLst>
                  <a:ext uri="{FF2B5EF4-FFF2-40B4-BE49-F238E27FC236}">
                    <a16:creationId xmlns:a16="http://schemas.microsoft.com/office/drawing/2014/main" id="{D824698C-3D67-4D42-9DE6-531F5A0C7EA3}"/>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9" name="Freeform: Shape 78">
                <a:extLst>
                  <a:ext uri="{FF2B5EF4-FFF2-40B4-BE49-F238E27FC236}">
                    <a16:creationId xmlns:a16="http://schemas.microsoft.com/office/drawing/2014/main" id="{699246CD-F05A-4044-B7A4-384A7B272509}"/>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80" name="Freeform: Shape 79">
                <a:extLst>
                  <a:ext uri="{FF2B5EF4-FFF2-40B4-BE49-F238E27FC236}">
                    <a16:creationId xmlns:a16="http://schemas.microsoft.com/office/drawing/2014/main" id="{06930CAB-4305-4191-AD01-9D22AAD264D9}"/>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81" name="Straight Connector 80">
                <a:extLst>
                  <a:ext uri="{FF2B5EF4-FFF2-40B4-BE49-F238E27FC236}">
                    <a16:creationId xmlns:a16="http://schemas.microsoft.com/office/drawing/2014/main" id="{7FBC50E9-9F0E-4D62-9AA6-DC145681D1EA}"/>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57" name="Group 56">
              <a:extLst>
                <a:ext uri="{FF2B5EF4-FFF2-40B4-BE49-F238E27FC236}">
                  <a16:creationId xmlns:a16="http://schemas.microsoft.com/office/drawing/2014/main" id="{09610B7D-2856-472A-B98F-5684402C6C99}"/>
                </a:ext>
              </a:extLst>
            </p:cNvPr>
            <p:cNvGrpSpPr/>
            <p:nvPr userDrawn="1"/>
          </p:nvGrpSpPr>
          <p:grpSpPr bwMode="ltGray">
            <a:xfrm>
              <a:off x="7545167" y="-21839"/>
              <a:ext cx="1192433" cy="1098538"/>
              <a:chOff x="7545167" y="-9139"/>
              <a:chExt cx="1192433" cy="1098538"/>
            </a:xfrm>
          </p:grpSpPr>
          <p:sp>
            <p:nvSpPr>
              <p:cNvPr id="62" name="Freeform: Shape 61">
                <a:extLst>
                  <a:ext uri="{FF2B5EF4-FFF2-40B4-BE49-F238E27FC236}">
                    <a16:creationId xmlns:a16="http://schemas.microsoft.com/office/drawing/2014/main" id="{5173E078-D753-4C8F-98BB-75D0CBE314FE}"/>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3" name="Freeform: Shape 62">
                <a:extLst>
                  <a:ext uri="{FF2B5EF4-FFF2-40B4-BE49-F238E27FC236}">
                    <a16:creationId xmlns:a16="http://schemas.microsoft.com/office/drawing/2014/main" id="{EAA82456-62CD-4C42-91A4-3FFD8F19BCBD}"/>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4" name="Freeform: Shape 63">
                <a:extLst>
                  <a:ext uri="{FF2B5EF4-FFF2-40B4-BE49-F238E27FC236}">
                    <a16:creationId xmlns:a16="http://schemas.microsoft.com/office/drawing/2014/main" id="{41ABB687-FC0A-4A48-8466-BF8A1129E230}"/>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58" name="Group 57">
              <a:extLst>
                <a:ext uri="{FF2B5EF4-FFF2-40B4-BE49-F238E27FC236}">
                  <a16:creationId xmlns:a16="http://schemas.microsoft.com/office/drawing/2014/main" id="{8EEA91BF-1A44-4FB0-92F0-23098E7BBFCD}"/>
                </a:ext>
              </a:extLst>
            </p:cNvPr>
            <p:cNvGrpSpPr/>
            <p:nvPr userDrawn="1"/>
          </p:nvGrpSpPr>
          <p:grpSpPr bwMode="ltGray">
            <a:xfrm>
              <a:off x="6256117" y="5896894"/>
              <a:ext cx="1057910" cy="971314"/>
              <a:chOff x="6256117" y="5896894"/>
              <a:chExt cx="1057910" cy="971314"/>
            </a:xfrm>
          </p:grpSpPr>
          <p:sp>
            <p:nvSpPr>
              <p:cNvPr id="59" name="Freeform: Shape 58">
                <a:extLst>
                  <a:ext uri="{FF2B5EF4-FFF2-40B4-BE49-F238E27FC236}">
                    <a16:creationId xmlns:a16="http://schemas.microsoft.com/office/drawing/2014/main" id="{511C6A8E-CEC6-4129-9FB2-A426C6CE84EB}"/>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205B8F1F-9F8A-42BF-8770-AEABCEC35D18}"/>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36EE7F2A-0858-47D2-B1D0-D33BCD933AB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
        <p:nvSpPr>
          <p:cNvPr id="5" name="Picture Placeholder 4">
            <a:extLst>
              <a:ext uri="{FF2B5EF4-FFF2-40B4-BE49-F238E27FC236}">
                <a16:creationId xmlns:a16="http://schemas.microsoft.com/office/drawing/2014/main" id="{6DF5D6DE-2629-4577-9B98-7A1666013D0A}"/>
              </a:ext>
            </a:extLst>
          </p:cNvPr>
          <p:cNvSpPr>
            <a:spLocks noGrp="1"/>
          </p:cNvSpPr>
          <p:nvPr>
            <p:ph type="pic" sz="quarter" idx="11" hasCustomPrompt="1"/>
          </p:nvPr>
        </p:nvSpPr>
        <p:spPr bwMode="gray">
          <a:xfrm>
            <a:off x="5016500" y="292100"/>
            <a:ext cx="6881813" cy="6272213"/>
          </a:xfrm>
          <a:blipFill>
            <a:blip r:embed="rId2"/>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Title 1"/>
          <p:cNvSpPr>
            <a:spLocks noGrp="1"/>
          </p:cNvSpPr>
          <p:nvPr>
            <p:ph type="title" hasCustomPrompt="1"/>
          </p:nvPr>
        </p:nvSpPr>
        <p:spPr>
          <a:xfrm>
            <a:off x="584201" y="2579648"/>
            <a:ext cx="3768898" cy="553998"/>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Enter title text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1"/>
            <a:ext cx="3769300"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4132346632"/>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C39AAC9F-C8B8-422E-93FC-08A064104000}"/>
              </a:ext>
            </a:extLst>
          </p:cNvPr>
          <p:cNvGrpSpPr/>
          <p:nvPr userDrawn="1"/>
        </p:nvGrpSpPr>
        <p:grpSpPr bwMode="ltGray">
          <a:xfrm>
            <a:off x="6256117" y="-21839"/>
            <a:ext cx="5932086" cy="6890047"/>
            <a:chOff x="6256117" y="-21839"/>
            <a:chExt cx="5932086" cy="6890047"/>
          </a:xfrm>
        </p:grpSpPr>
        <p:grpSp>
          <p:nvGrpSpPr>
            <p:cNvPr id="31" name="Group 30">
              <a:extLst>
                <a:ext uri="{FF2B5EF4-FFF2-40B4-BE49-F238E27FC236}">
                  <a16:creationId xmlns:a16="http://schemas.microsoft.com/office/drawing/2014/main" id="{A09379AA-B540-4886-8794-46BA10F3D91B}"/>
                </a:ext>
              </a:extLst>
            </p:cNvPr>
            <p:cNvGrpSpPr/>
            <p:nvPr userDrawn="1"/>
          </p:nvGrpSpPr>
          <p:grpSpPr bwMode="ltGray">
            <a:xfrm>
              <a:off x="8507413" y="1457714"/>
              <a:ext cx="3680790" cy="5392441"/>
              <a:chOff x="8507413" y="1457714"/>
              <a:chExt cx="3680790" cy="5392441"/>
            </a:xfrm>
          </p:grpSpPr>
          <p:sp>
            <p:nvSpPr>
              <p:cNvPr id="64" name="Freeform: Shape 63">
                <a:extLst>
                  <a:ext uri="{FF2B5EF4-FFF2-40B4-BE49-F238E27FC236}">
                    <a16:creationId xmlns:a16="http://schemas.microsoft.com/office/drawing/2014/main" id="{9E5BC201-014B-48F5-BAC0-4FBBACCBF586}"/>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F72CD027-1ABE-4E4A-BE9E-EF73250F92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52C85D91-63CC-4FF7-A826-BE886CDB017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E55C67E6-D930-403F-9550-70EC2A102AB5}"/>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BDB9C074-A5A6-4082-9FCD-D487FD8013E5}"/>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4E3D79EB-E5E0-4CA3-A7CE-50069CC73F1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42F892FB-2465-40CF-A81F-AC989DC09CE4}"/>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E8BADF38-50C7-4E4B-AA00-660BF4161C96}"/>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A51B782C-38CF-4C16-8A55-9C1BEA5AF3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61A234A0-3B09-4E85-880A-C885FBEE2401}"/>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B6516D46-39CD-420E-9263-03065B10F8F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6B28F64C-F49A-4F09-A9C2-8502680A64D7}"/>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6" name="Freeform: Shape 75">
                <a:extLst>
                  <a:ext uri="{FF2B5EF4-FFF2-40B4-BE49-F238E27FC236}">
                    <a16:creationId xmlns:a16="http://schemas.microsoft.com/office/drawing/2014/main" id="{3AE00412-2C1C-4CAB-B1D4-B046A4B37C24}"/>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7" name="Freeform: Shape 76">
                <a:extLst>
                  <a:ext uri="{FF2B5EF4-FFF2-40B4-BE49-F238E27FC236}">
                    <a16:creationId xmlns:a16="http://schemas.microsoft.com/office/drawing/2014/main" id="{01030AB7-3DE7-407A-98DE-751351FCBFB5}"/>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8" name="Freeform: Shape 77">
                <a:extLst>
                  <a:ext uri="{FF2B5EF4-FFF2-40B4-BE49-F238E27FC236}">
                    <a16:creationId xmlns:a16="http://schemas.microsoft.com/office/drawing/2014/main" id="{0074BD83-98DD-4084-9D1E-CDACFD005AFF}"/>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9" name="Freeform: Shape 78">
                <a:extLst>
                  <a:ext uri="{FF2B5EF4-FFF2-40B4-BE49-F238E27FC236}">
                    <a16:creationId xmlns:a16="http://schemas.microsoft.com/office/drawing/2014/main" id="{47C85498-5D07-457D-BA73-99E2EB50130B}"/>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80" name="Straight Connector 79">
                <a:extLst>
                  <a:ext uri="{FF2B5EF4-FFF2-40B4-BE49-F238E27FC236}">
                    <a16:creationId xmlns:a16="http://schemas.microsoft.com/office/drawing/2014/main" id="{3DF2CE11-90A6-43A8-B2DC-45295F10CB64}"/>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32" name="Group 31">
              <a:extLst>
                <a:ext uri="{FF2B5EF4-FFF2-40B4-BE49-F238E27FC236}">
                  <a16:creationId xmlns:a16="http://schemas.microsoft.com/office/drawing/2014/main" id="{F65F154A-ABA1-4F9A-97F8-C50108DD1A97}"/>
                </a:ext>
              </a:extLst>
            </p:cNvPr>
            <p:cNvGrpSpPr/>
            <p:nvPr userDrawn="1"/>
          </p:nvGrpSpPr>
          <p:grpSpPr bwMode="ltGray">
            <a:xfrm>
              <a:off x="7545167" y="-21839"/>
              <a:ext cx="1192433" cy="1098538"/>
              <a:chOff x="7545167" y="-9139"/>
              <a:chExt cx="1192433" cy="1098538"/>
            </a:xfrm>
          </p:grpSpPr>
          <p:sp>
            <p:nvSpPr>
              <p:cNvPr id="61" name="Freeform: Shape 60">
                <a:extLst>
                  <a:ext uri="{FF2B5EF4-FFF2-40B4-BE49-F238E27FC236}">
                    <a16:creationId xmlns:a16="http://schemas.microsoft.com/office/drawing/2014/main" id="{54AC8DFE-7BB0-4D98-AA21-405DB4B06225}"/>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2" name="Freeform: Shape 61">
                <a:extLst>
                  <a:ext uri="{FF2B5EF4-FFF2-40B4-BE49-F238E27FC236}">
                    <a16:creationId xmlns:a16="http://schemas.microsoft.com/office/drawing/2014/main" id="{F39938CF-5CFF-4707-BBDD-DD19FA0A50F1}"/>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3" name="Freeform: Shape 62">
                <a:extLst>
                  <a:ext uri="{FF2B5EF4-FFF2-40B4-BE49-F238E27FC236}">
                    <a16:creationId xmlns:a16="http://schemas.microsoft.com/office/drawing/2014/main" id="{73332E5E-0308-4370-A841-A20570A69BDF}"/>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33" name="Group 32">
              <a:extLst>
                <a:ext uri="{FF2B5EF4-FFF2-40B4-BE49-F238E27FC236}">
                  <a16:creationId xmlns:a16="http://schemas.microsoft.com/office/drawing/2014/main" id="{9E46D602-7D42-411E-8BA6-6F74E13FE605}"/>
                </a:ext>
              </a:extLst>
            </p:cNvPr>
            <p:cNvGrpSpPr/>
            <p:nvPr userDrawn="1"/>
          </p:nvGrpSpPr>
          <p:grpSpPr bwMode="ltGray">
            <a:xfrm>
              <a:off x="6256117" y="5896894"/>
              <a:ext cx="1057910" cy="971314"/>
              <a:chOff x="6256117" y="5896894"/>
              <a:chExt cx="1057910" cy="971314"/>
            </a:xfrm>
          </p:grpSpPr>
          <p:sp>
            <p:nvSpPr>
              <p:cNvPr id="34" name="Freeform: Shape 33">
                <a:extLst>
                  <a:ext uri="{FF2B5EF4-FFF2-40B4-BE49-F238E27FC236}">
                    <a16:creationId xmlns:a16="http://schemas.microsoft.com/office/drawing/2014/main" id="{53F344C1-9929-4E86-BB1A-05E12D1570DF}"/>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5" name="Freeform: Shape 34">
                <a:extLst>
                  <a:ext uri="{FF2B5EF4-FFF2-40B4-BE49-F238E27FC236}">
                    <a16:creationId xmlns:a16="http://schemas.microsoft.com/office/drawing/2014/main" id="{B6933AFD-19AA-49B8-BCF7-2D0EAA89273D}"/>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6" name="Freeform: Shape 35">
                <a:extLst>
                  <a:ext uri="{FF2B5EF4-FFF2-40B4-BE49-F238E27FC236}">
                    <a16:creationId xmlns:a16="http://schemas.microsoft.com/office/drawing/2014/main" id="{9FB75AC2-D122-402F-B448-B0118576BB4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
        <p:nvSpPr>
          <p:cNvPr id="2" name="Title 1"/>
          <p:cNvSpPr>
            <a:spLocks noGrp="1"/>
          </p:cNvSpPr>
          <p:nvPr>
            <p:ph type="title" hasCustomPrompt="1"/>
          </p:nvPr>
        </p:nvSpPr>
        <p:spPr>
          <a:xfrm>
            <a:off x="584200" y="2981637"/>
            <a:ext cx="3769475"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60" name="Picture Placeholder 4">
            <a:extLst>
              <a:ext uri="{FF2B5EF4-FFF2-40B4-BE49-F238E27FC236}">
                <a16:creationId xmlns:a16="http://schemas.microsoft.com/office/drawing/2014/main" id="{D9BE8EAA-F7ED-46CD-A31F-E4299C08F5AD}"/>
              </a:ext>
            </a:extLst>
          </p:cNvPr>
          <p:cNvSpPr>
            <a:spLocks noGrp="1"/>
          </p:cNvSpPr>
          <p:nvPr>
            <p:ph type="pic" sz="quarter" idx="11" hasCustomPrompt="1"/>
          </p:nvPr>
        </p:nvSpPr>
        <p:spPr bwMode="gray">
          <a:xfrm>
            <a:off x="5016500" y="292100"/>
            <a:ext cx="6881813" cy="6272213"/>
          </a:xfrm>
          <a:blipFill>
            <a:blip r:embed="rId2"/>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80646703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61355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grpSp>
        <p:nvGrpSpPr>
          <p:cNvPr id="26" name="Group 25">
            <a:extLst>
              <a:ext uri="{FF2B5EF4-FFF2-40B4-BE49-F238E27FC236}">
                <a16:creationId xmlns:a16="http://schemas.microsoft.com/office/drawing/2014/main" id="{94867548-8B9A-436D-9AB6-D7EA0AC78267}"/>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E298AA2D-C933-41C0-B3A0-5E1B5429C617}"/>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DE45CCA4-1611-4A15-8D76-0CD4304233D4}"/>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BB20432D-F3B6-4212-B616-45AD62D0A8BA}"/>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5CB285A8-E7EF-4B70-8B71-2D09BE26853D}"/>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D552378-B8A4-40F9-8A64-367F9EC304F0}"/>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6DED4FF8-FEAE-4CC0-8F5B-9FC2B47E570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54DD2AD2-299E-4049-881B-2BC838B6DB02}"/>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430A103C-9EC8-479D-9AEA-2FA30D0B683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FF762A67-8800-4EDC-ACA0-235237807007}"/>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0C1E21E3-4EFA-46DB-B62D-888B912FEC3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5C90FB2C-AED4-45EF-B005-A6F9315E6638}"/>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69EFEACE-63D5-4DE9-AE7A-022D10CBBAD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183FC86B-2504-437F-9155-736D3776FBC0}"/>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4BE281D9-0C46-4685-8A97-79D102C868ED}"/>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0B982782-C326-41A6-88DF-60D0069AAC1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C69C78E5-CDD7-45AD-9FAC-A193057F255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95E678CA-56AB-4822-8F79-1B384711F464}"/>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5" name="Straight Connector 74">
                <a:extLst>
                  <a:ext uri="{FF2B5EF4-FFF2-40B4-BE49-F238E27FC236}">
                    <a16:creationId xmlns:a16="http://schemas.microsoft.com/office/drawing/2014/main" id="{94D454C8-0C5D-4654-B977-447674D5459E}"/>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7FD26513-923A-4E4E-88AB-484CF7F390D1}"/>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75F3DAB6-E46E-498F-AC8D-245DB12E86FA}"/>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4" name="Freeform: Shape 33">
                <a:extLst>
                  <a:ext uri="{FF2B5EF4-FFF2-40B4-BE49-F238E27FC236}">
                    <a16:creationId xmlns:a16="http://schemas.microsoft.com/office/drawing/2014/main" id="{2FF22795-13BD-4A36-8B98-FAE4B2B9567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8" name="Freeform: Shape 57">
                <a:extLst>
                  <a:ext uri="{FF2B5EF4-FFF2-40B4-BE49-F238E27FC236}">
                    <a16:creationId xmlns:a16="http://schemas.microsoft.com/office/drawing/2014/main" id="{26E68192-BBC2-4E66-BC2E-A6F5E839A4EC}"/>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29" name="Group 28">
              <a:extLst>
                <a:ext uri="{FF2B5EF4-FFF2-40B4-BE49-F238E27FC236}">
                  <a16:creationId xmlns:a16="http://schemas.microsoft.com/office/drawing/2014/main" id="{874CE4AB-E3EC-4485-A9DB-D3875DE15509}"/>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18D9197E-BD70-40A3-872D-2F635C47602A}"/>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DA35C218-6C8E-4E07-9EA7-15A37B43AD66}"/>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647F6A62-B1EC-420D-A385-9A9A03966E9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1867088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232.xml"/><Relationship Id="rId13" Type="http://schemas.openxmlformats.org/officeDocument/2006/relationships/slideLayout" Target="../slideLayouts/slideLayout237.xml"/><Relationship Id="rId18" Type="http://schemas.openxmlformats.org/officeDocument/2006/relationships/slideLayout" Target="../slideLayouts/slideLayout242.xml"/><Relationship Id="rId26" Type="http://schemas.openxmlformats.org/officeDocument/2006/relationships/slideLayout" Target="../slideLayouts/slideLayout250.xml"/><Relationship Id="rId39" Type="http://schemas.openxmlformats.org/officeDocument/2006/relationships/slideLayout" Target="../slideLayouts/slideLayout263.xml"/><Relationship Id="rId3" Type="http://schemas.openxmlformats.org/officeDocument/2006/relationships/slideLayout" Target="../slideLayouts/slideLayout227.xml"/><Relationship Id="rId21" Type="http://schemas.openxmlformats.org/officeDocument/2006/relationships/slideLayout" Target="../slideLayouts/slideLayout245.xml"/><Relationship Id="rId34" Type="http://schemas.openxmlformats.org/officeDocument/2006/relationships/slideLayout" Target="../slideLayouts/slideLayout258.xml"/><Relationship Id="rId42" Type="http://schemas.openxmlformats.org/officeDocument/2006/relationships/image" Target="../media/image23.png"/><Relationship Id="rId7" Type="http://schemas.openxmlformats.org/officeDocument/2006/relationships/slideLayout" Target="../slideLayouts/slideLayout231.xml"/><Relationship Id="rId12" Type="http://schemas.openxmlformats.org/officeDocument/2006/relationships/slideLayout" Target="../slideLayouts/slideLayout236.xml"/><Relationship Id="rId17" Type="http://schemas.openxmlformats.org/officeDocument/2006/relationships/slideLayout" Target="../slideLayouts/slideLayout241.xml"/><Relationship Id="rId25" Type="http://schemas.openxmlformats.org/officeDocument/2006/relationships/slideLayout" Target="../slideLayouts/slideLayout249.xml"/><Relationship Id="rId33" Type="http://schemas.openxmlformats.org/officeDocument/2006/relationships/slideLayout" Target="../slideLayouts/slideLayout257.xml"/><Relationship Id="rId38" Type="http://schemas.openxmlformats.org/officeDocument/2006/relationships/slideLayout" Target="../slideLayouts/slideLayout262.xml"/><Relationship Id="rId2" Type="http://schemas.openxmlformats.org/officeDocument/2006/relationships/slideLayout" Target="../slideLayouts/slideLayout226.xml"/><Relationship Id="rId16" Type="http://schemas.openxmlformats.org/officeDocument/2006/relationships/slideLayout" Target="../slideLayouts/slideLayout240.xml"/><Relationship Id="rId20" Type="http://schemas.openxmlformats.org/officeDocument/2006/relationships/slideLayout" Target="../slideLayouts/slideLayout244.xml"/><Relationship Id="rId29" Type="http://schemas.openxmlformats.org/officeDocument/2006/relationships/slideLayout" Target="../slideLayouts/slideLayout253.xml"/><Relationship Id="rId41" Type="http://schemas.openxmlformats.org/officeDocument/2006/relationships/theme" Target="../theme/theme10.xml"/><Relationship Id="rId1" Type="http://schemas.openxmlformats.org/officeDocument/2006/relationships/slideLayout" Target="../slideLayouts/slideLayout225.xml"/><Relationship Id="rId6" Type="http://schemas.openxmlformats.org/officeDocument/2006/relationships/slideLayout" Target="../slideLayouts/slideLayout230.xml"/><Relationship Id="rId11" Type="http://schemas.openxmlformats.org/officeDocument/2006/relationships/slideLayout" Target="../slideLayouts/slideLayout235.xml"/><Relationship Id="rId24" Type="http://schemas.openxmlformats.org/officeDocument/2006/relationships/slideLayout" Target="../slideLayouts/slideLayout248.xml"/><Relationship Id="rId32" Type="http://schemas.openxmlformats.org/officeDocument/2006/relationships/slideLayout" Target="../slideLayouts/slideLayout256.xml"/><Relationship Id="rId37" Type="http://schemas.openxmlformats.org/officeDocument/2006/relationships/slideLayout" Target="../slideLayouts/slideLayout261.xml"/><Relationship Id="rId40" Type="http://schemas.openxmlformats.org/officeDocument/2006/relationships/slideLayout" Target="../slideLayouts/slideLayout264.xml"/><Relationship Id="rId5" Type="http://schemas.openxmlformats.org/officeDocument/2006/relationships/slideLayout" Target="../slideLayouts/slideLayout229.xml"/><Relationship Id="rId15" Type="http://schemas.openxmlformats.org/officeDocument/2006/relationships/slideLayout" Target="../slideLayouts/slideLayout239.xml"/><Relationship Id="rId23" Type="http://schemas.openxmlformats.org/officeDocument/2006/relationships/slideLayout" Target="../slideLayouts/slideLayout247.xml"/><Relationship Id="rId28" Type="http://schemas.openxmlformats.org/officeDocument/2006/relationships/slideLayout" Target="../slideLayouts/slideLayout252.xml"/><Relationship Id="rId36" Type="http://schemas.openxmlformats.org/officeDocument/2006/relationships/slideLayout" Target="../slideLayouts/slideLayout260.xml"/><Relationship Id="rId10" Type="http://schemas.openxmlformats.org/officeDocument/2006/relationships/slideLayout" Target="../slideLayouts/slideLayout234.xml"/><Relationship Id="rId19" Type="http://schemas.openxmlformats.org/officeDocument/2006/relationships/slideLayout" Target="../slideLayouts/slideLayout243.xml"/><Relationship Id="rId31" Type="http://schemas.openxmlformats.org/officeDocument/2006/relationships/slideLayout" Target="../slideLayouts/slideLayout255.xml"/><Relationship Id="rId4" Type="http://schemas.openxmlformats.org/officeDocument/2006/relationships/slideLayout" Target="../slideLayouts/slideLayout228.xml"/><Relationship Id="rId9" Type="http://schemas.openxmlformats.org/officeDocument/2006/relationships/slideLayout" Target="../slideLayouts/slideLayout233.xml"/><Relationship Id="rId14" Type="http://schemas.openxmlformats.org/officeDocument/2006/relationships/slideLayout" Target="../slideLayouts/slideLayout238.xml"/><Relationship Id="rId22" Type="http://schemas.openxmlformats.org/officeDocument/2006/relationships/slideLayout" Target="../slideLayouts/slideLayout246.xml"/><Relationship Id="rId27" Type="http://schemas.openxmlformats.org/officeDocument/2006/relationships/slideLayout" Target="../slideLayouts/slideLayout251.xml"/><Relationship Id="rId30" Type="http://schemas.openxmlformats.org/officeDocument/2006/relationships/slideLayout" Target="../slideLayouts/slideLayout254.xml"/><Relationship Id="rId35" Type="http://schemas.openxmlformats.org/officeDocument/2006/relationships/slideLayout" Target="../slideLayouts/slideLayout259.xml"/><Relationship Id="rId43" Type="http://schemas.openxmlformats.org/officeDocument/2006/relationships/image" Target="../media/image24.emf"/></Relationships>
</file>

<file path=ppt/slideMasters/_rels/slideMaster11.xml.rels><?xml version="1.0" encoding="UTF-8" standalone="yes"?>
<Relationships xmlns="http://schemas.openxmlformats.org/package/2006/relationships"><Relationship Id="rId13" Type="http://schemas.openxmlformats.org/officeDocument/2006/relationships/slideLayout" Target="../slideLayouts/slideLayout277.xml"/><Relationship Id="rId18" Type="http://schemas.openxmlformats.org/officeDocument/2006/relationships/slideLayout" Target="../slideLayouts/slideLayout282.xml"/><Relationship Id="rId26" Type="http://schemas.openxmlformats.org/officeDocument/2006/relationships/slideLayout" Target="../slideLayouts/slideLayout290.xml"/><Relationship Id="rId39" Type="http://schemas.openxmlformats.org/officeDocument/2006/relationships/slideLayout" Target="../slideLayouts/slideLayout303.xml"/><Relationship Id="rId3" Type="http://schemas.openxmlformats.org/officeDocument/2006/relationships/slideLayout" Target="../slideLayouts/slideLayout267.xml"/><Relationship Id="rId21" Type="http://schemas.openxmlformats.org/officeDocument/2006/relationships/slideLayout" Target="../slideLayouts/slideLayout285.xml"/><Relationship Id="rId34" Type="http://schemas.openxmlformats.org/officeDocument/2006/relationships/slideLayout" Target="../slideLayouts/slideLayout298.xml"/><Relationship Id="rId42" Type="http://schemas.openxmlformats.org/officeDocument/2006/relationships/slideLayout" Target="../slideLayouts/slideLayout306.xml"/><Relationship Id="rId47" Type="http://schemas.openxmlformats.org/officeDocument/2006/relationships/slideLayout" Target="../slideLayouts/slideLayout311.xml"/><Relationship Id="rId50" Type="http://schemas.openxmlformats.org/officeDocument/2006/relationships/slideLayout" Target="../slideLayouts/slideLayout314.xml"/><Relationship Id="rId7" Type="http://schemas.openxmlformats.org/officeDocument/2006/relationships/slideLayout" Target="../slideLayouts/slideLayout271.xml"/><Relationship Id="rId12" Type="http://schemas.openxmlformats.org/officeDocument/2006/relationships/slideLayout" Target="../slideLayouts/slideLayout276.xml"/><Relationship Id="rId17" Type="http://schemas.openxmlformats.org/officeDocument/2006/relationships/slideLayout" Target="../slideLayouts/slideLayout281.xml"/><Relationship Id="rId25" Type="http://schemas.openxmlformats.org/officeDocument/2006/relationships/slideLayout" Target="../slideLayouts/slideLayout289.xml"/><Relationship Id="rId33" Type="http://schemas.openxmlformats.org/officeDocument/2006/relationships/slideLayout" Target="../slideLayouts/slideLayout297.xml"/><Relationship Id="rId38" Type="http://schemas.openxmlformats.org/officeDocument/2006/relationships/slideLayout" Target="../slideLayouts/slideLayout302.xml"/><Relationship Id="rId46" Type="http://schemas.openxmlformats.org/officeDocument/2006/relationships/slideLayout" Target="../slideLayouts/slideLayout310.xml"/><Relationship Id="rId2" Type="http://schemas.openxmlformats.org/officeDocument/2006/relationships/slideLayout" Target="../slideLayouts/slideLayout266.xml"/><Relationship Id="rId16" Type="http://schemas.openxmlformats.org/officeDocument/2006/relationships/slideLayout" Target="../slideLayouts/slideLayout280.xml"/><Relationship Id="rId20" Type="http://schemas.openxmlformats.org/officeDocument/2006/relationships/slideLayout" Target="../slideLayouts/slideLayout284.xml"/><Relationship Id="rId29" Type="http://schemas.openxmlformats.org/officeDocument/2006/relationships/slideLayout" Target="../slideLayouts/slideLayout293.xml"/><Relationship Id="rId41" Type="http://schemas.openxmlformats.org/officeDocument/2006/relationships/slideLayout" Target="../slideLayouts/slideLayout305.xml"/><Relationship Id="rId1" Type="http://schemas.openxmlformats.org/officeDocument/2006/relationships/slideLayout" Target="../slideLayouts/slideLayout265.xml"/><Relationship Id="rId6" Type="http://schemas.openxmlformats.org/officeDocument/2006/relationships/slideLayout" Target="../slideLayouts/slideLayout270.xml"/><Relationship Id="rId11" Type="http://schemas.openxmlformats.org/officeDocument/2006/relationships/slideLayout" Target="../slideLayouts/slideLayout275.xml"/><Relationship Id="rId24" Type="http://schemas.openxmlformats.org/officeDocument/2006/relationships/slideLayout" Target="../slideLayouts/slideLayout288.xml"/><Relationship Id="rId32" Type="http://schemas.openxmlformats.org/officeDocument/2006/relationships/slideLayout" Target="../slideLayouts/slideLayout296.xml"/><Relationship Id="rId37" Type="http://schemas.openxmlformats.org/officeDocument/2006/relationships/slideLayout" Target="../slideLayouts/slideLayout301.xml"/><Relationship Id="rId40" Type="http://schemas.openxmlformats.org/officeDocument/2006/relationships/slideLayout" Target="../slideLayouts/slideLayout304.xml"/><Relationship Id="rId45" Type="http://schemas.openxmlformats.org/officeDocument/2006/relationships/slideLayout" Target="../slideLayouts/slideLayout309.xml"/><Relationship Id="rId53" Type="http://schemas.openxmlformats.org/officeDocument/2006/relationships/image" Target="../media/image1.emf"/><Relationship Id="rId5" Type="http://schemas.openxmlformats.org/officeDocument/2006/relationships/slideLayout" Target="../slideLayouts/slideLayout269.xml"/><Relationship Id="rId15" Type="http://schemas.openxmlformats.org/officeDocument/2006/relationships/slideLayout" Target="../slideLayouts/slideLayout279.xml"/><Relationship Id="rId23" Type="http://schemas.openxmlformats.org/officeDocument/2006/relationships/slideLayout" Target="../slideLayouts/slideLayout287.xml"/><Relationship Id="rId28" Type="http://schemas.openxmlformats.org/officeDocument/2006/relationships/slideLayout" Target="../slideLayouts/slideLayout292.xml"/><Relationship Id="rId36" Type="http://schemas.openxmlformats.org/officeDocument/2006/relationships/slideLayout" Target="../slideLayouts/slideLayout300.xml"/><Relationship Id="rId49" Type="http://schemas.openxmlformats.org/officeDocument/2006/relationships/slideLayout" Target="../slideLayouts/slideLayout313.xml"/><Relationship Id="rId10" Type="http://schemas.openxmlformats.org/officeDocument/2006/relationships/slideLayout" Target="../slideLayouts/slideLayout274.xml"/><Relationship Id="rId19" Type="http://schemas.openxmlformats.org/officeDocument/2006/relationships/slideLayout" Target="../slideLayouts/slideLayout283.xml"/><Relationship Id="rId31" Type="http://schemas.openxmlformats.org/officeDocument/2006/relationships/slideLayout" Target="../slideLayouts/slideLayout295.xml"/><Relationship Id="rId44" Type="http://schemas.openxmlformats.org/officeDocument/2006/relationships/slideLayout" Target="../slideLayouts/slideLayout308.xml"/><Relationship Id="rId52" Type="http://schemas.openxmlformats.org/officeDocument/2006/relationships/theme" Target="../theme/theme11.xml"/><Relationship Id="rId4" Type="http://schemas.openxmlformats.org/officeDocument/2006/relationships/slideLayout" Target="../slideLayouts/slideLayout268.xml"/><Relationship Id="rId9" Type="http://schemas.openxmlformats.org/officeDocument/2006/relationships/slideLayout" Target="../slideLayouts/slideLayout273.xml"/><Relationship Id="rId14" Type="http://schemas.openxmlformats.org/officeDocument/2006/relationships/slideLayout" Target="../slideLayouts/slideLayout278.xml"/><Relationship Id="rId22" Type="http://schemas.openxmlformats.org/officeDocument/2006/relationships/slideLayout" Target="../slideLayouts/slideLayout286.xml"/><Relationship Id="rId27" Type="http://schemas.openxmlformats.org/officeDocument/2006/relationships/slideLayout" Target="../slideLayouts/slideLayout291.xml"/><Relationship Id="rId30" Type="http://schemas.openxmlformats.org/officeDocument/2006/relationships/slideLayout" Target="../slideLayouts/slideLayout294.xml"/><Relationship Id="rId35" Type="http://schemas.openxmlformats.org/officeDocument/2006/relationships/slideLayout" Target="../slideLayouts/slideLayout299.xml"/><Relationship Id="rId43" Type="http://schemas.openxmlformats.org/officeDocument/2006/relationships/slideLayout" Target="../slideLayouts/slideLayout307.xml"/><Relationship Id="rId48" Type="http://schemas.openxmlformats.org/officeDocument/2006/relationships/slideLayout" Target="../slideLayouts/slideLayout312.xml"/><Relationship Id="rId8" Type="http://schemas.openxmlformats.org/officeDocument/2006/relationships/slideLayout" Target="../slideLayouts/slideLayout272.xml"/><Relationship Id="rId51" Type="http://schemas.openxmlformats.org/officeDocument/2006/relationships/slideLayout" Target="../slideLayouts/slideLayout315.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323.xml"/><Relationship Id="rId13" Type="http://schemas.openxmlformats.org/officeDocument/2006/relationships/slideLayout" Target="../slideLayouts/slideLayout328.xml"/><Relationship Id="rId18" Type="http://schemas.openxmlformats.org/officeDocument/2006/relationships/slideLayout" Target="../slideLayouts/slideLayout333.xml"/><Relationship Id="rId26" Type="http://schemas.openxmlformats.org/officeDocument/2006/relationships/slideLayout" Target="../slideLayouts/slideLayout341.xml"/><Relationship Id="rId3" Type="http://schemas.openxmlformats.org/officeDocument/2006/relationships/slideLayout" Target="../slideLayouts/slideLayout318.xml"/><Relationship Id="rId21" Type="http://schemas.openxmlformats.org/officeDocument/2006/relationships/slideLayout" Target="../slideLayouts/slideLayout336.xml"/><Relationship Id="rId7" Type="http://schemas.openxmlformats.org/officeDocument/2006/relationships/slideLayout" Target="../slideLayouts/slideLayout322.xml"/><Relationship Id="rId12" Type="http://schemas.openxmlformats.org/officeDocument/2006/relationships/slideLayout" Target="../slideLayouts/slideLayout327.xml"/><Relationship Id="rId17" Type="http://schemas.openxmlformats.org/officeDocument/2006/relationships/slideLayout" Target="../slideLayouts/slideLayout332.xml"/><Relationship Id="rId25" Type="http://schemas.openxmlformats.org/officeDocument/2006/relationships/slideLayout" Target="../slideLayouts/slideLayout340.xml"/><Relationship Id="rId33" Type="http://schemas.openxmlformats.org/officeDocument/2006/relationships/theme" Target="../theme/theme12.xml"/><Relationship Id="rId2" Type="http://schemas.openxmlformats.org/officeDocument/2006/relationships/slideLayout" Target="../slideLayouts/slideLayout317.xml"/><Relationship Id="rId16" Type="http://schemas.openxmlformats.org/officeDocument/2006/relationships/slideLayout" Target="../slideLayouts/slideLayout331.xml"/><Relationship Id="rId20" Type="http://schemas.openxmlformats.org/officeDocument/2006/relationships/slideLayout" Target="../slideLayouts/slideLayout335.xml"/><Relationship Id="rId29" Type="http://schemas.openxmlformats.org/officeDocument/2006/relationships/slideLayout" Target="../slideLayouts/slideLayout344.xml"/><Relationship Id="rId1" Type="http://schemas.openxmlformats.org/officeDocument/2006/relationships/slideLayout" Target="../slideLayouts/slideLayout316.xml"/><Relationship Id="rId6" Type="http://schemas.openxmlformats.org/officeDocument/2006/relationships/slideLayout" Target="../slideLayouts/slideLayout321.xml"/><Relationship Id="rId11" Type="http://schemas.openxmlformats.org/officeDocument/2006/relationships/slideLayout" Target="../slideLayouts/slideLayout326.xml"/><Relationship Id="rId24" Type="http://schemas.openxmlformats.org/officeDocument/2006/relationships/slideLayout" Target="../slideLayouts/slideLayout339.xml"/><Relationship Id="rId32" Type="http://schemas.openxmlformats.org/officeDocument/2006/relationships/slideLayout" Target="../slideLayouts/slideLayout347.xml"/><Relationship Id="rId5" Type="http://schemas.openxmlformats.org/officeDocument/2006/relationships/slideLayout" Target="../slideLayouts/slideLayout320.xml"/><Relationship Id="rId15" Type="http://schemas.openxmlformats.org/officeDocument/2006/relationships/slideLayout" Target="../slideLayouts/slideLayout330.xml"/><Relationship Id="rId23" Type="http://schemas.openxmlformats.org/officeDocument/2006/relationships/slideLayout" Target="../slideLayouts/slideLayout338.xml"/><Relationship Id="rId28" Type="http://schemas.openxmlformats.org/officeDocument/2006/relationships/slideLayout" Target="../slideLayouts/slideLayout343.xml"/><Relationship Id="rId10" Type="http://schemas.openxmlformats.org/officeDocument/2006/relationships/slideLayout" Target="../slideLayouts/slideLayout325.xml"/><Relationship Id="rId19" Type="http://schemas.openxmlformats.org/officeDocument/2006/relationships/slideLayout" Target="../slideLayouts/slideLayout334.xml"/><Relationship Id="rId31" Type="http://schemas.openxmlformats.org/officeDocument/2006/relationships/slideLayout" Target="../slideLayouts/slideLayout346.xml"/><Relationship Id="rId4" Type="http://schemas.openxmlformats.org/officeDocument/2006/relationships/slideLayout" Target="../slideLayouts/slideLayout319.xml"/><Relationship Id="rId9" Type="http://schemas.openxmlformats.org/officeDocument/2006/relationships/slideLayout" Target="../slideLayouts/slideLayout324.xml"/><Relationship Id="rId14" Type="http://schemas.openxmlformats.org/officeDocument/2006/relationships/slideLayout" Target="../slideLayouts/slideLayout329.xml"/><Relationship Id="rId22" Type="http://schemas.openxmlformats.org/officeDocument/2006/relationships/slideLayout" Target="../slideLayouts/slideLayout337.xml"/><Relationship Id="rId27" Type="http://schemas.openxmlformats.org/officeDocument/2006/relationships/slideLayout" Target="../slideLayouts/slideLayout342.xml"/><Relationship Id="rId30" Type="http://schemas.openxmlformats.org/officeDocument/2006/relationships/slideLayout" Target="../slideLayouts/slideLayout345.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355.xml"/><Relationship Id="rId13" Type="http://schemas.openxmlformats.org/officeDocument/2006/relationships/slideLayout" Target="../slideLayouts/slideLayout360.xml"/><Relationship Id="rId18" Type="http://schemas.openxmlformats.org/officeDocument/2006/relationships/slideLayout" Target="../slideLayouts/slideLayout365.xml"/><Relationship Id="rId3" Type="http://schemas.openxmlformats.org/officeDocument/2006/relationships/slideLayout" Target="../slideLayouts/slideLayout350.xml"/><Relationship Id="rId7" Type="http://schemas.openxmlformats.org/officeDocument/2006/relationships/slideLayout" Target="../slideLayouts/slideLayout354.xml"/><Relationship Id="rId12" Type="http://schemas.openxmlformats.org/officeDocument/2006/relationships/slideLayout" Target="../slideLayouts/slideLayout359.xml"/><Relationship Id="rId17" Type="http://schemas.openxmlformats.org/officeDocument/2006/relationships/slideLayout" Target="../slideLayouts/slideLayout364.xml"/><Relationship Id="rId2" Type="http://schemas.openxmlformats.org/officeDocument/2006/relationships/slideLayout" Target="../slideLayouts/slideLayout349.xml"/><Relationship Id="rId16" Type="http://schemas.openxmlformats.org/officeDocument/2006/relationships/slideLayout" Target="../slideLayouts/slideLayout363.xml"/><Relationship Id="rId20" Type="http://schemas.openxmlformats.org/officeDocument/2006/relationships/theme" Target="../theme/theme13.xml"/><Relationship Id="rId1" Type="http://schemas.openxmlformats.org/officeDocument/2006/relationships/slideLayout" Target="../slideLayouts/slideLayout348.xml"/><Relationship Id="rId6" Type="http://schemas.openxmlformats.org/officeDocument/2006/relationships/slideLayout" Target="../slideLayouts/slideLayout353.xml"/><Relationship Id="rId11" Type="http://schemas.openxmlformats.org/officeDocument/2006/relationships/slideLayout" Target="../slideLayouts/slideLayout358.xml"/><Relationship Id="rId5" Type="http://schemas.openxmlformats.org/officeDocument/2006/relationships/slideLayout" Target="../slideLayouts/slideLayout352.xml"/><Relationship Id="rId15" Type="http://schemas.openxmlformats.org/officeDocument/2006/relationships/slideLayout" Target="../slideLayouts/slideLayout362.xml"/><Relationship Id="rId10" Type="http://schemas.openxmlformats.org/officeDocument/2006/relationships/slideLayout" Target="../slideLayouts/slideLayout357.xml"/><Relationship Id="rId19" Type="http://schemas.openxmlformats.org/officeDocument/2006/relationships/slideLayout" Target="../slideLayouts/slideLayout366.xml"/><Relationship Id="rId4" Type="http://schemas.openxmlformats.org/officeDocument/2006/relationships/slideLayout" Target="../slideLayouts/slideLayout351.xml"/><Relationship Id="rId9" Type="http://schemas.openxmlformats.org/officeDocument/2006/relationships/slideLayout" Target="../slideLayouts/slideLayout356.xml"/><Relationship Id="rId14" Type="http://schemas.openxmlformats.org/officeDocument/2006/relationships/slideLayout" Target="../slideLayouts/slideLayout361.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374.xml"/><Relationship Id="rId13" Type="http://schemas.openxmlformats.org/officeDocument/2006/relationships/slideLayout" Target="../slideLayouts/slideLayout379.xml"/><Relationship Id="rId18" Type="http://schemas.openxmlformats.org/officeDocument/2006/relationships/slideLayout" Target="../slideLayouts/slideLayout384.xml"/><Relationship Id="rId26" Type="http://schemas.openxmlformats.org/officeDocument/2006/relationships/slideLayout" Target="../slideLayouts/slideLayout392.xml"/><Relationship Id="rId39" Type="http://schemas.openxmlformats.org/officeDocument/2006/relationships/slideLayout" Target="../slideLayouts/slideLayout405.xml"/><Relationship Id="rId3" Type="http://schemas.openxmlformats.org/officeDocument/2006/relationships/slideLayout" Target="../slideLayouts/slideLayout369.xml"/><Relationship Id="rId21" Type="http://schemas.openxmlformats.org/officeDocument/2006/relationships/slideLayout" Target="../slideLayouts/slideLayout387.xml"/><Relationship Id="rId34" Type="http://schemas.openxmlformats.org/officeDocument/2006/relationships/slideLayout" Target="../slideLayouts/slideLayout400.xml"/><Relationship Id="rId42" Type="http://schemas.openxmlformats.org/officeDocument/2006/relationships/image" Target="../media/image1.emf"/><Relationship Id="rId7" Type="http://schemas.openxmlformats.org/officeDocument/2006/relationships/slideLayout" Target="../slideLayouts/slideLayout373.xml"/><Relationship Id="rId12" Type="http://schemas.openxmlformats.org/officeDocument/2006/relationships/slideLayout" Target="../slideLayouts/slideLayout378.xml"/><Relationship Id="rId17" Type="http://schemas.openxmlformats.org/officeDocument/2006/relationships/slideLayout" Target="../slideLayouts/slideLayout383.xml"/><Relationship Id="rId25" Type="http://schemas.openxmlformats.org/officeDocument/2006/relationships/slideLayout" Target="../slideLayouts/slideLayout391.xml"/><Relationship Id="rId33" Type="http://schemas.openxmlformats.org/officeDocument/2006/relationships/slideLayout" Target="../slideLayouts/slideLayout399.xml"/><Relationship Id="rId38" Type="http://schemas.openxmlformats.org/officeDocument/2006/relationships/slideLayout" Target="../slideLayouts/slideLayout404.xml"/><Relationship Id="rId2" Type="http://schemas.openxmlformats.org/officeDocument/2006/relationships/slideLayout" Target="../slideLayouts/slideLayout368.xml"/><Relationship Id="rId16" Type="http://schemas.openxmlformats.org/officeDocument/2006/relationships/slideLayout" Target="../slideLayouts/slideLayout382.xml"/><Relationship Id="rId20" Type="http://schemas.openxmlformats.org/officeDocument/2006/relationships/slideLayout" Target="../slideLayouts/slideLayout386.xml"/><Relationship Id="rId29" Type="http://schemas.openxmlformats.org/officeDocument/2006/relationships/slideLayout" Target="../slideLayouts/slideLayout395.xml"/><Relationship Id="rId41" Type="http://schemas.openxmlformats.org/officeDocument/2006/relationships/theme" Target="../theme/theme14.xml"/><Relationship Id="rId1" Type="http://schemas.openxmlformats.org/officeDocument/2006/relationships/slideLayout" Target="../slideLayouts/slideLayout367.xml"/><Relationship Id="rId6" Type="http://schemas.openxmlformats.org/officeDocument/2006/relationships/slideLayout" Target="../slideLayouts/slideLayout372.xml"/><Relationship Id="rId11" Type="http://schemas.openxmlformats.org/officeDocument/2006/relationships/slideLayout" Target="../slideLayouts/slideLayout377.xml"/><Relationship Id="rId24" Type="http://schemas.openxmlformats.org/officeDocument/2006/relationships/slideLayout" Target="../slideLayouts/slideLayout390.xml"/><Relationship Id="rId32" Type="http://schemas.openxmlformats.org/officeDocument/2006/relationships/slideLayout" Target="../slideLayouts/slideLayout398.xml"/><Relationship Id="rId37" Type="http://schemas.openxmlformats.org/officeDocument/2006/relationships/slideLayout" Target="../slideLayouts/slideLayout403.xml"/><Relationship Id="rId40" Type="http://schemas.openxmlformats.org/officeDocument/2006/relationships/slideLayout" Target="../slideLayouts/slideLayout406.xml"/><Relationship Id="rId5" Type="http://schemas.openxmlformats.org/officeDocument/2006/relationships/slideLayout" Target="../slideLayouts/slideLayout371.xml"/><Relationship Id="rId15" Type="http://schemas.openxmlformats.org/officeDocument/2006/relationships/slideLayout" Target="../slideLayouts/slideLayout381.xml"/><Relationship Id="rId23" Type="http://schemas.openxmlformats.org/officeDocument/2006/relationships/slideLayout" Target="../slideLayouts/slideLayout389.xml"/><Relationship Id="rId28" Type="http://schemas.openxmlformats.org/officeDocument/2006/relationships/slideLayout" Target="../slideLayouts/slideLayout394.xml"/><Relationship Id="rId36" Type="http://schemas.openxmlformats.org/officeDocument/2006/relationships/slideLayout" Target="../slideLayouts/slideLayout402.xml"/><Relationship Id="rId10" Type="http://schemas.openxmlformats.org/officeDocument/2006/relationships/slideLayout" Target="../slideLayouts/slideLayout376.xml"/><Relationship Id="rId19" Type="http://schemas.openxmlformats.org/officeDocument/2006/relationships/slideLayout" Target="../slideLayouts/slideLayout385.xml"/><Relationship Id="rId31" Type="http://schemas.openxmlformats.org/officeDocument/2006/relationships/slideLayout" Target="../slideLayouts/slideLayout397.xml"/><Relationship Id="rId4" Type="http://schemas.openxmlformats.org/officeDocument/2006/relationships/slideLayout" Target="../slideLayouts/slideLayout370.xml"/><Relationship Id="rId9" Type="http://schemas.openxmlformats.org/officeDocument/2006/relationships/slideLayout" Target="../slideLayouts/slideLayout375.xml"/><Relationship Id="rId14" Type="http://schemas.openxmlformats.org/officeDocument/2006/relationships/slideLayout" Target="../slideLayouts/slideLayout380.xml"/><Relationship Id="rId22" Type="http://schemas.openxmlformats.org/officeDocument/2006/relationships/slideLayout" Target="../slideLayouts/slideLayout388.xml"/><Relationship Id="rId27" Type="http://schemas.openxmlformats.org/officeDocument/2006/relationships/slideLayout" Target="../slideLayouts/slideLayout393.xml"/><Relationship Id="rId30" Type="http://schemas.openxmlformats.org/officeDocument/2006/relationships/slideLayout" Target="../slideLayouts/slideLayout396.xml"/><Relationship Id="rId35" Type="http://schemas.openxmlformats.org/officeDocument/2006/relationships/slideLayout" Target="../slideLayouts/slideLayout401.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414.xml"/><Relationship Id="rId13" Type="http://schemas.openxmlformats.org/officeDocument/2006/relationships/slideLayout" Target="../slideLayouts/slideLayout419.xml"/><Relationship Id="rId18" Type="http://schemas.openxmlformats.org/officeDocument/2006/relationships/slideLayout" Target="../slideLayouts/slideLayout424.xml"/><Relationship Id="rId26" Type="http://schemas.openxmlformats.org/officeDocument/2006/relationships/slideLayout" Target="../slideLayouts/slideLayout432.xml"/><Relationship Id="rId39" Type="http://schemas.openxmlformats.org/officeDocument/2006/relationships/slideLayout" Target="../slideLayouts/slideLayout445.xml"/><Relationship Id="rId3" Type="http://schemas.openxmlformats.org/officeDocument/2006/relationships/slideLayout" Target="../slideLayouts/slideLayout409.xml"/><Relationship Id="rId21" Type="http://schemas.openxmlformats.org/officeDocument/2006/relationships/slideLayout" Target="../slideLayouts/slideLayout427.xml"/><Relationship Id="rId34" Type="http://schemas.openxmlformats.org/officeDocument/2006/relationships/slideLayout" Target="../slideLayouts/slideLayout440.xml"/><Relationship Id="rId7" Type="http://schemas.openxmlformats.org/officeDocument/2006/relationships/slideLayout" Target="../slideLayouts/slideLayout413.xml"/><Relationship Id="rId12" Type="http://schemas.openxmlformats.org/officeDocument/2006/relationships/slideLayout" Target="../slideLayouts/slideLayout418.xml"/><Relationship Id="rId17" Type="http://schemas.openxmlformats.org/officeDocument/2006/relationships/slideLayout" Target="../slideLayouts/slideLayout423.xml"/><Relationship Id="rId25" Type="http://schemas.openxmlformats.org/officeDocument/2006/relationships/slideLayout" Target="../slideLayouts/slideLayout431.xml"/><Relationship Id="rId33" Type="http://schemas.openxmlformats.org/officeDocument/2006/relationships/slideLayout" Target="../slideLayouts/slideLayout439.xml"/><Relationship Id="rId38" Type="http://schemas.openxmlformats.org/officeDocument/2006/relationships/slideLayout" Target="../slideLayouts/slideLayout444.xml"/><Relationship Id="rId2" Type="http://schemas.openxmlformats.org/officeDocument/2006/relationships/slideLayout" Target="../slideLayouts/slideLayout408.xml"/><Relationship Id="rId16" Type="http://schemas.openxmlformats.org/officeDocument/2006/relationships/slideLayout" Target="../slideLayouts/slideLayout422.xml"/><Relationship Id="rId20" Type="http://schemas.openxmlformats.org/officeDocument/2006/relationships/slideLayout" Target="../slideLayouts/slideLayout426.xml"/><Relationship Id="rId29" Type="http://schemas.openxmlformats.org/officeDocument/2006/relationships/slideLayout" Target="../slideLayouts/slideLayout435.xml"/><Relationship Id="rId1" Type="http://schemas.openxmlformats.org/officeDocument/2006/relationships/slideLayout" Target="../slideLayouts/slideLayout407.xml"/><Relationship Id="rId6" Type="http://schemas.openxmlformats.org/officeDocument/2006/relationships/slideLayout" Target="../slideLayouts/slideLayout412.xml"/><Relationship Id="rId11" Type="http://schemas.openxmlformats.org/officeDocument/2006/relationships/slideLayout" Target="../slideLayouts/slideLayout417.xml"/><Relationship Id="rId24" Type="http://schemas.openxmlformats.org/officeDocument/2006/relationships/slideLayout" Target="../slideLayouts/slideLayout430.xml"/><Relationship Id="rId32" Type="http://schemas.openxmlformats.org/officeDocument/2006/relationships/slideLayout" Target="../slideLayouts/slideLayout438.xml"/><Relationship Id="rId37" Type="http://schemas.openxmlformats.org/officeDocument/2006/relationships/slideLayout" Target="../slideLayouts/slideLayout443.xml"/><Relationship Id="rId40" Type="http://schemas.openxmlformats.org/officeDocument/2006/relationships/theme" Target="../theme/theme15.xml"/><Relationship Id="rId5" Type="http://schemas.openxmlformats.org/officeDocument/2006/relationships/slideLayout" Target="../slideLayouts/slideLayout411.xml"/><Relationship Id="rId15" Type="http://schemas.openxmlformats.org/officeDocument/2006/relationships/slideLayout" Target="../slideLayouts/slideLayout421.xml"/><Relationship Id="rId23" Type="http://schemas.openxmlformats.org/officeDocument/2006/relationships/slideLayout" Target="../slideLayouts/slideLayout429.xml"/><Relationship Id="rId28" Type="http://schemas.openxmlformats.org/officeDocument/2006/relationships/slideLayout" Target="../slideLayouts/slideLayout434.xml"/><Relationship Id="rId36" Type="http://schemas.openxmlformats.org/officeDocument/2006/relationships/slideLayout" Target="../slideLayouts/slideLayout442.xml"/><Relationship Id="rId10" Type="http://schemas.openxmlformats.org/officeDocument/2006/relationships/slideLayout" Target="../slideLayouts/slideLayout416.xml"/><Relationship Id="rId19" Type="http://schemas.openxmlformats.org/officeDocument/2006/relationships/slideLayout" Target="../slideLayouts/slideLayout425.xml"/><Relationship Id="rId31" Type="http://schemas.openxmlformats.org/officeDocument/2006/relationships/slideLayout" Target="../slideLayouts/slideLayout437.xml"/><Relationship Id="rId4" Type="http://schemas.openxmlformats.org/officeDocument/2006/relationships/slideLayout" Target="../slideLayouts/slideLayout410.xml"/><Relationship Id="rId9" Type="http://schemas.openxmlformats.org/officeDocument/2006/relationships/slideLayout" Target="../slideLayouts/slideLayout415.xml"/><Relationship Id="rId14" Type="http://schemas.openxmlformats.org/officeDocument/2006/relationships/slideLayout" Target="../slideLayouts/slideLayout420.xml"/><Relationship Id="rId22" Type="http://schemas.openxmlformats.org/officeDocument/2006/relationships/slideLayout" Target="../slideLayouts/slideLayout428.xml"/><Relationship Id="rId27" Type="http://schemas.openxmlformats.org/officeDocument/2006/relationships/slideLayout" Target="../slideLayouts/slideLayout433.xml"/><Relationship Id="rId30" Type="http://schemas.openxmlformats.org/officeDocument/2006/relationships/slideLayout" Target="../slideLayouts/slideLayout436.xml"/><Relationship Id="rId35" Type="http://schemas.openxmlformats.org/officeDocument/2006/relationships/slideLayout" Target="../slideLayouts/slideLayout44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slideLayout" Target="../slideLayouts/slideLayout3.xml"/><Relationship Id="rId1" Type="http://schemas.openxmlformats.org/officeDocument/2006/relationships/slideLayout" Target="../slideLayouts/slideLayout2.xml"/><Relationship Id="rId5" Type="http://schemas.openxmlformats.org/officeDocument/2006/relationships/image" Target="../media/image1.emf"/><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theme" Target="../theme/theme3.xml"/><Relationship Id="rId3" Type="http://schemas.openxmlformats.org/officeDocument/2006/relationships/slideLayout" Target="../slideLayouts/slideLayout7.xml"/><Relationship Id="rId7" Type="http://schemas.openxmlformats.org/officeDocument/2006/relationships/slideLayout" Target="../slideLayouts/slideLayout11.xml"/><Relationship Id="rId2" Type="http://schemas.openxmlformats.org/officeDocument/2006/relationships/slideLayout" Target="../slideLayouts/slideLayout6.xml"/><Relationship Id="rId1" Type="http://schemas.openxmlformats.org/officeDocument/2006/relationships/slideLayout" Target="../slideLayouts/slideLayout5.xml"/><Relationship Id="rId6" Type="http://schemas.openxmlformats.org/officeDocument/2006/relationships/slideLayout" Target="../slideLayouts/slideLayout10.xml"/><Relationship Id="rId5" Type="http://schemas.openxmlformats.org/officeDocument/2006/relationships/slideLayout" Target="../slideLayouts/slideLayout9.xml"/><Relationship Id="rId4" Type="http://schemas.openxmlformats.org/officeDocument/2006/relationships/slideLayout" Target="../slideLayouts/slideLayout8.xml"/><Relationship Id="rId9" Type="http://schemas.openxmlformats.org/officeDocument/2006/relationships/image" Target="../media/image1.emf"/></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image" Target="../media/image1.emf"/><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50.xml"/><Relationship Id="rId18" Type="http://schemas.openxmlformats.org/officeDocument/2006/relationships/slideLayout" Target="../slideLayouts/slideLayout55.xml"/><Relationship Id="rId26" Type="http://schemas.openxmlformats.org/officeDocument/2006/relationships/slideLayout" Target="../slideLayouts/slideLayout63.xml"/><Relationship Id="rId39" Type="http://schemas.openxmlformats.org/officeDocument/2006/relationships/slideLayout" Target="../slideLayouts/slideLayout76.xml"/><Relationship Id="rId3" Type="http://schemas.openxmlformats.org/officeDocument/2006/relationships/slideLayout" Target="../slideLayouts/slideLayout40.xml"/><Relationship Id="rId21" Type="http://schemas.openxmlformats.org/officeDocument/2006/relationships/slideLayout" Target="../slideLayouts/slideLayout58.xml"/><Relationship Id="rId34" Type="http://schemas.openxmlformats.org/officeDocument/2006/relationships/slideLayout" Target="../slideLayouts/slideLayout71.xml"/><Relationship Id="rId42" Type="http://schemas.openxmlformats.org/officeDocument/2006/relationships/slideLayout" Target="../slideLayouts/slideLayout79.xml"/><Relationship Id="rId47" Type="http://schemas.openxmlformats.org/officeDocument/2006/relationships/slideLayout" Target="../slideLayouts/slideLayout84.xml"/><Relationship Id="rId50" Type="http://schemas.openxmlformats.org/officeDocument/2006/relationships/theme" Target="../theme/theme5.xml"/><Relationship Id="rId7" Type="http://schemas.openxmlformats.org/officeDocument/2006/relationships/slideLayout" Target="../slideLayouts/slideLayout44.xml"/><Relationship Id="rId12" Type="http://schemas.openxmlformats.org/officeDocument/2006/relationships/slideLayout" Target="../slideLayouts/slideLayout49.xml"/><Relationship Id="rId17" Type="http://schemas.openxmlformats.org/officeDocument/2006/relationships/slideLayout" Target="../slideLayouts/slideLayout54.xml"/><Relationship Id="rId25" Type="http://schemas.openxmlformats.org/officeDocument/2006/relationships/slideLayout" Target="../slideLayouts/slideLayout62.xml"/><Relationship Id="rId33" Type="http://schemas.openxmlformats.org/officeDocument/2006/relationships/slideLayout" Target="../slideLayouts/slideLayout70.xml"/><Relationship Id="rId38" Type="http://schemas.openxmlformats.org/officeDocument/2006/relationships/slideLayout" Target="../slideLayouts/slideLayout75.xml"/><Relationship Id="rId46" Type="http://schemas.openxmlformats.org/officeDocument/2006/relationships/slideLayout" Target="../slideLayouts/slideLayout83.xml"/><Relationship Id="rId2" Type="http://schemas.openxmlformats.org/officeDocument/2006/relationships/slideLayout" Target="../slideLayouts/slideLayout39.xml"/><Relationship Id="rId16" Type="http://schemas.openxmlformats.org/officeDocument/2006/relationships/slideLayout" Target="../slideLayouts/slideLayout53.xml"/><Relationship Id="rId20" Type="http://schemas.openxmlformats.org/officeDocument/2006/relationships/slideLayout" Target="../slideLayouts/slideLayout57.xml"/><Relationship Id="rId29" Type="http://schemas.openxmlformats.org/officeDocument/2006/relationships/slideLayout" Target="../slideLayouts/slideLayout66.xml"/><Relationship Id="rId41" Type="http://schemas.openxmlformats.org/officeDocument/2006/relationships/slideLayout" Target="../slideLayouts/slideLayout78.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24" Type="http://schemas.openxmlformats.org/officeDocument/2006/relationships/slideLayout" Target="../slideLayouts/slideLayout61.xml"/><Relationship Id="rId32" Type="http://schemas.openxmlformats.org/officeDocument/2006/relationships/slideLayout" Target="../slideLayouts/slideLayout69.xml"/><Relationship Id="rId37" Type="http://schemas.openxmlformats.org/officeDocument/2006/relationships/slideLayout" Target="../slideLayouts/slideLayout74.xml"/><Relationship Id="rId40" Type="http://schemas.openxmlformats.org/officeDocument/2006/relationships/slideLayout" Target="../slideLayouts/slideLayout77.xml"/><Relationship Id="rId45" Type="http://schemas.openxmlformats.org/officeDocument/2006/relationships/slideLayout" Target="../slideLayouts/slideLayout82.xml"/><Relationship Id="rId5" Type="http://schemas.openxmlformats.org/officeDocument/2006/relationships/slideLayout" Target="../slideLayouts/slideLayout42.xml"/><Relationship Id="rId15" Type="http://schemas.openxmlformats.org/officeDocument/2006/relationships/slideLayout" Target="../slideLayouts/slideLayout52.xml"/><Relationship Id="rId23" Type="http://schemas.openxmlformats.org/officeDocument/2006/relationships/slideLayout" Target="../slideLayouts/slideLayout60.xml"/><Relationship Id="rId28" Type="http://schemas.openxmlformats.org/officeDocument/2006/relationships/slideLayout" Target="../slideLayouts/slideLayout65.xml"/><Relationship Id="rId36" Type="http://schemas.openxmlformats.org/officeDocument/2006/relationships/slideLayout" Target="../slideLayouts/slideLayout73.xml"/><Relationship Id="rId49" Type="http://schemas.openxmlformats.org/officeDocument/2006/relationships/slideLayout" Target="../slideLayouts/slideLayout86.xml"/><Relationship Id="rId10" Type="http://schemas.openxmlformats.org/officeDocument/2006/relationships/slideLayout" Target="../slideLayouts/slideLayout47.xml"/><Relationship Id="rId19" Type="http://schemas.openxmlformats.org/officeDocument/2006/relationships/slideLayout" Target="../slideLayouts/slideLayout56.xml"/><Relationship Id="rId31" Type="http://schemas.openxmlformats.org/officeDocument/2006/relationships/slideLayout" Target="../slideLayouts/slideLayout68.xml"/><Relationship Id="rId44" Type="http://schemas.openxmlformats.org/officeDocument/2006/relationships/slideLayout" Target="../slideLayouts/slideLayout81.xml"/><Relationship Id="rId4" Type="http://schemas.openxmlformats.org/officeDocument/2006/relationships/slideLayout" Target="../slideLayouts/slideLayout41.xml"/><Relationship Id="rId9" Type="http://schemas.openxmlformats.org/officeDocument/2006/relationships/slideLayout" Target="../slideLayouts/slideLayout46.xml"/><Relationship Id="rId14" Type="http://schemas.openxmlformats.org/officeDocument/2006/relationships/slideLayout" Target="../slideLayouts/slideLayout51.xml"/><Relationship Id="rId22" Type="http://schemas.openxmlformats.org/officeDocument/2006/relationships/slideLayout" Target="../slideLayouts/slideLayout59.xml"/><Relationship Id="rId27" Type="http://schemas.openxmlformats.org/officeDocument/2006/relationships/slideLayout" Target="../slideLayouts/slideLayout64.xml"/><Relationship Id="rId30" Type="http://schemas.openxmlformats.org/officeDocument/2006/relationships/slideLayout" Target="../slideLayouts/slideLayout67.xml"/><Relationship Id="rId35" Type="http://schemas.openxmlformats.org/officeDocument/2006/relationships/slideLayout" Target="../slideLayouts/slideLayout72.xml"/><Relationship Id="rId43" Type="http://schemas.openxmlformats.org/officeDocument/2006/relationships/slideLayout" Target="../slideLayouts/slideLayout80.xml"/><Relationship Id="rId48" Type="http://schemas.openxmlformats.org/officeDocument/2006/relationships/slideLayout" Target="../slideLayouts/slideLayout85.xml"/><Relationship Id="rId8" Type="http://schemas.openxmlformats.org/officeDocument/2006/relationships/slideLayout" Target="../slideLayouts/slideLayout45.xml"/><Relationship Id="rId51" Type="http://schemas.openxmlformats.org/officeDocument/2006/relationships/image" Target="../media/image1.emf"/></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94.xml"/><Relationship Id="rId13" Type="http://schemas.openxmlformats.org/officeDocument/2006/relationships/slideLayout" Target="../slideLayouts/slideLayout99.xml"/><Relationship Id="rId18" Type="http://schemas.openxmlformats.org/officeDocument/2006/relationships/slideLayout" Target="../slideLayouts/slideLayout104.xml"/><Relationship Id="rId3" Type="http://schemas.openxmlformats.org/officeDocument/2006/relationships/slideLayout" Target="../slideLayouts/slideLayout89.xml"/><Relationship Id="rId7" Type="http://schemas.openxmlformats.org/officeDocument/2006/relationships/slideLayout" Target="../slideLayouts/slideLayout93.xml"/><Relationship Id="rId12" Type="http://schemas.openxmlformats.org/officeDocument/2006/relationships/slideLayout" Target="../slideLayouts/slideLayout98.xml"/><Relationship Id="rId17" Type="http://schemas.openxmlformats.org/officeDocument/2006/relationships/slideLayout" Target="../slideLayouts/slideLayout103.xml"/><Relationship Id="rId2" Type="http://schemas.openxmlformats.org/officeDocument/2006/relationships/slideLayout" Target="../slideLayouts/slideLayout88.xml"/><Relationship Id="rId16" Type="http://schemas.openxmlformats.org/officeDocument/2006/relationships/slideLayout" Target="../slideLayouts/slideLayout102.xml"/><Relationship Id="rId20" Type="http://schemas.openxmlformats.org/officeDocument/2006/relationships/image" Target="../media/image1.emf"/><Relationship Id="rId1" Type="http://schemas.openxmlformats.org/officeDocument/2006/relationships/slideLayout" Target="../slideLayouts/slideLayout87.xml"/><Relationship Id="rId6" Type="http://schemas.openxmlformats.org/officeDocument/2006/relationships/slideLayout" Target="../slideLayouts/slideLayout92.xml"/><Relationship Id="rId11" Type="http://schemas.openxmlformats.org/officeDocument/2006/relationships/slideLayout" Target="../slideLayouts/slideLayout97.xml"/><Relationship Id="rId5" Type="http://schemas.openxmlformats.org/officeDocument/2006/relationships/slideLayout" Target="../slideLayouts/slideLayout91.xml"/><Relationship Id="rId15" Type="http://schemas.openxmlformats.org/officeDocument/2006/relationships/slideLayout" Target="../slideLayouts/slideLayout101.xml"/><Relationship Id="rId10" Type="http://schemas.openxmlformats.org/officeDocument/2006/relationships/slideLayout" Target="../slideLayouts/slideLayout96.xml"/><Relationship Id="rId19" Type="http://schemas.openxmlformats.org/officeDocument/2006/relationships/theme" Target="../theme/theme6.xml"/><Relationship Id="rId4" Type="http://schemas.openxmlformats.org/officeDocument/2006/relationships/slideLayout" Target="../slideLayouts/slideLayout90.xml"/><Relationship Id="rId9" Type="http://schemas.openxmlformats.org/officeDocument/2006/relationships/slideLayout" Target="../slideLayouts/slideLayout95.xml"/><Relationship Id="rId14" Type="http://schemas.openxmlformats.org/officeDocument/2006/relationships/slideLayout" Target="../slideLayouts/slideLayout100.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117.xml"/><Relationship Id="rId18" Type="http://schemas.openxmlformats.org/officeDocument/2006/relationships/slideLayout" Target="../slideLayouts/slideLayout122.xml"/><Relationship Id="rId26" Type="http://schemas.openxmlformats.org/officeDocument/2006/relationships/slideLayout" Target="../slideLayouts/slideLayout130.xml"/><Relationship Id="rId39" Type="http://schemas.openxmlformats.org/officeDocument/2006/relationships/slideLayout" Target="../slideLayouts/slideLayout143.xml"/><Relationship Id="rId3" Type="http://schemas.openxmlformats.org/officeDocument/2006/relationships/slideLayout" Target="../slideLayouts/slideLayout107.xml"/><Relationship Id="rId21" Type="http://schemas.openxmlformats.org/officeDocument/2006/relationships/slideLayout" Target="../slideLayouts/slideLayout125.xml"/><Relationship Id="rId34" Type="http://schemas.openxmlformats.org/officeDocument/2006/relationships/slideLayout" Target="../slideLayouts/slideLayout138.xml"/><Relationship Id="rId42" Type="http://schemas.openxmlformats.org/officeDocument/2006/relationships/slideLayout" Target="../slideLayouts/slideLayout146.xml"/><Relationship Id="rId47" Type="http://schemas.openxmlformats.org/officeDocument/2006/relationships/slideLayout" Target="../slideLayouts/slideLayout151.xml"/><Relationship Id="rId50" Type="http://schemas.openxmlformats.org/officeDocument/2006/relationships/image" Target="../media/image1.emf"/><Relationship Id="rId7" Type="http://schemas.openxmlformats.org/officeDocument/2006/relationships/slideLayout" Target="../slideLayouts/slideLayout111.xml"/><Relationship Id="rId12" Type="http://schemas.openxmlformats.org/officeDocument/2006/relationships/slideLayout" Target="../slideLayouts/slideLayout116.xml"/><Relationship Id="rId17" Type="http://schemas.openxmlformats.org/officeDocument/2006/relationships/slideLayout" Target="../slideLayouts/slideLayout121.xml"/><Relationship Id="rId25" Type="http://schemas.openxmlformats.org/officeDocument/2006/relationships/slideLayout" Target="../slideLayouts/slideLayout129.xml"/><Relationship Id="rId33" Type="http://schemas.openxmlformats.org/officeDocument/2006/relationships/slideLayout" Target="../slideLayouts/slideLayout137.xml"/><Relationship Id="rId38" Type="http://schemas.openxmlformats.org/officeDocument/2006/relationships/slideLayout" Target="../slideLayouts/slideLayout142.xml"/><Relationship Id="rId46" Type="http://schemas.openxmlformats.org/officeDocument/2006/relationships/slideLayout" Target="../slideLayouts/slideLayout150.xml"/><Relationship Id="rId2" Type="http://schemas.openxmlformats.org/officeDocument/2006/relationships/slideLayout" Target="../slideLayouts/slideLayout106.xml"/><Relationship Id="rId16" Type="http://schemas.openxmlformats.org/officeDocument/2006/relationships/slideLayout" Target="../slideLayouts/slideLayout120.xml"/><Relationship Id="rId20" Type="http://schemas.openxmlformats.org/officeDocument/2006/relationships/slideLayout" Target="../slideLayouts/slideLayout124.xml"/><Relationship Id="rId29" Type="http://schemas.openxmlformats.org/officeDocument/2006/relationships/slideLayout" Target="../slideLayouts/slideLayout133.xml"/><Relationship Id="rId41" Type="http://schemas.openxmlformats.org/officeDocument/2006/relationships/slideLayout" Target="../slideLayouts/slideLayout145.xml"/><Relationship Id="rId1" Type="http://schemas.openxmlformats.org/officeDocument/2006/relationships/slideLayout" Target="../slideLayouts/slideLayout105.xml"/><Relationship Id="rId6" Type="http://schemas.openxmlformats.org/officeDocument/2006/relationships/slideLayout" Target="../slideLayouts/slideLayout110.xml"/><Relationship Id="rId11" Type="http://schemas.openxmlformats.org/officeDocument/2006/relationships/slideLayout" Target="../slideLayouts/slideLayout115.xml"/><Relationship Id="rId24" Type="http://schemas.openxmlformats.org/officeDocument/2006/relationships/slideLayout" Target="../slideLayouts/slideLayout128.xml"/><Relationship Id="rId32" Type="http://schemas.openxmlformats.org/officeDocument/2006/relationships/slideLayout" Target="../slideLayouts/slideLayout136.xml"/><Relationship Id="rId37" Type="http://schemas.openxmlformats.org/officeDocument/2006/relationships/slideLayout" Target="../slideLayouts/slideLayout141.xml"/><Relationship Id="rId40" Type="http://schemas.openxmlformats.org/officeDocument/2006/relationships/slideLayout" Target="../slideLayouts/slideLayout144.xml"/><Relationship Id="rId45" Type="http://schemas.openxmlformats.org/officeDocument/2006/relationships/slideLayout" Target="../slideLayouts/slideLayout149.xml"/><Relationship Id="rId5" Type="http://schemas.openxmlformats.org/officeDocument/2006/relationships/slideLayout" Target="../slideLayouts/slideLayout109.xml"/><Relationship Id="rId15" Type="http://schemas.openxmlformats.org/officeDocument/2006/relationships/slideLayout" Target="../slideLayouts/slideLayout119.xml"/><Relationship Id="rId23" Type="http://schemas.openxmlformats.org/officeDocument/2006/relationships/slideLayout" Target="../slideLayouts/slideLayout127.xml"/><Relationship Id="rId28" Type="http://schemas.openxmlformats.org/officeDocument/2006/relationships/slideLayout" Target="../slideLayouts/slideLayout132.xml"/><Relationship Id="rId36" Type="http://schemas.openxmlformats.org/officeDocument/2006/relationships/slideLayout" Target="../slideLayouts/slideLayout140.xml"/><Relationship Id="rId49" Type="http://schemas.openxmlformats.org/officeDocument/2006/relationships/theme" Target="../theme/theme7.xml"/><Relationship Id="rId10" Type="http://schemas.openxmlformats.org/officeDocument/2006/relationships/slideLayout" Target="../slideLayouts/slideLayout114.xml"/><Relationship Id="rId19" Type="http://schemas.openxmlformats.org/officeDocument/2006/relationships/slideLayout" Target="../slideLayouts/slideLayout123.xml"/><Relationship Id="rId31" Type="http://schemas.openxmlformats.org/officeDocument/2006/relationships/slideLayout" Target="../slideLayouts/slideLayout135.xml"/><Relationship Id="rId44" Type="http://schemas.openxmlformats.org/officeDocument/2006/relationships/slideLayout" Target="../slideLayouts/slideLayout148.xml"/><Relationship Id="rId4" Type="http://schemas.openxmlformats.org/officeDocument/2006/relationships/slideLayout" Target="../slideLayouts/slideLayout108.xml"/><Relationship Id="rId9" Type="http://schemas.openxmlformats.org/officeDocument/2006/relationships/slideLayout" Target="../slideLayouts/slideLayout113.xml"/><Relationship Id="rId14" Type="http://schemas.openxmlformats.org/officeDocument/2006/relationships/slideLayout" Target="../slideLayouts/slideLayout118.xml"/><Relationship Id="rId22" Type="http://schemas.openxmlformats.org/officeDocument/2006/relationships/slideLayout" Target="../slideLayouts/slideLayout126.xml"/><Relationship Id="rId27" Type="http://schemas.openxmlformats.org/officeDocument/2006/relationships/slideLayout" Target="../slideLayouts/slideLayout131.xml"/><Relationship Id="rId30" Type="http://schemas.openxmlformats.org/officeDocument/2006/relationships/slideLayout" Target="../slideLayouts/slideLayout134.xml"/><Relationship Id="rId35" Type="http://schemas.openxmlformats.org/officeDocument/2006/relationships/slideLayout" Target="../slideLayouts/slideLayout139.xml"/><Relationship Id="rId43" Type="http://schemas.openxmlformats.org/officeDocument/2006/relationships/slideLayout" Target="../slideLayouts/slideLayout147.xml"/><Relationship Id="rId48" Type="http://schemas.openxmlformats.org/officeDocument/2006/relationships/slideLayout" Target="../slideLayouts/slideLayout152.xml"/><Relationship Id="rId8" Type="http://schemas.openxmlformats.org/officeDocument/2006/relationships/slideLayout" Target="../slideLayouts/slideLayout112.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60.xml"/><Relationship Id="rId13" Type="http://schemas.openxmlformats.org/officeDocument/2006/relationships/slideLayout" Target="../slideLayouts/slideLayout165.xml"/><Relationship Id="rId18" Type="http://schemas.openxmlformats.org/officeDocument/2006/relationships/slideLayout" Target="../slideLayouts/slideLayout170.xml"/><Relationship Id="rId26" Type="http://schemas.openxmlformats.org/officeDocument/2006/relationships/slideLayout" Target="../slideLayouts/slideLayout178.xml"/><Relationship Id="rId3" Type="http://schemas.openxmlformats.org/officeDocument/2006/relationships/slideLayout" Target="../slideLayouts/slideLayout155.xml"/><Relationship Id="rId21" Type="http://schemas.openxmlformats.org/officeDocument/2006/relationships/slideLayout" Target="../slideLayouts/slideLayout173.xml"/><Relationship Id="rId34" Type="http://schemas.openxmlformats.org/officeDocument/2006/relationships/slideLayout" Target="../slideLayouts/slideLayout186.xml"/><Relationship Id="rId7" Type="http://schemas.openxmlformats.org/officeDocument/2006/relationships/slideLayout" Target="../slideLayouts/slideLayout159.xml"/><Relationship Id="rId12" Type="http://schemas.openxmlformats.org/officeDocument/2006/relationships/slideLayout" Target="../slideLayouts/slideLayout164.xml"/><Relationship Id="rId17" Type="http://schemas.openxmlformats.org/officeDocument/2006/relationships/slideLayout" Target="../slideLayouts/slideLayout169.xml"/><Relationship Id="rId25" Type="http://schemas.openxmlformats.org/officeDocument/2006/relationships/slideLayout" Target="../slideLayouts/slideLayout177.xml"/><Relationship Id="rId33" Type="http://schemas.openxmlformats.org/officeDocument/2006/relationships/slideLayout" Target="../slideLayouts/slideLayout185.xml"/><Relationship Id="rId38" Type="http://schemas.openxmlformats.org/officeDocument/2006/relationships/image" Target="../media/image1.emf"/><Relationship Id="rId2" Type="http://schemas.openxmlformats.org/officeDocument/2006/relationships/slideLayout" Target="../slideLayouts/slideLayout154.xml"/><Relationship Id="rId16" Type="http://schemas.openxmlformats.org/officeDocument/2006/relationships/slideLayout" Target="../slideLayouts/slideLayout168.xml"/><Relationship Id="rId20" Type="http://schemas.openxmlformats.org/officeDocument/2006/relationships/slideLayout" Target="../slideLayouts/slideLayout172.xml"/><Relationship Id="rId29" Type="http://schemas.openxmlformats.org/officeDocument/2006/relationships/slideLayout" Target="../slideLayouts/slideLayout181.xml"/><Relationship Id="rId1" Type="http://schemas.openxmlformats.org/officeDocument/2006/relationships/slideLayout" Target="../slideLayouts/slideLayout153.xml"/><Relationship Id="rId6" Type="http://schemas.openxmlformats.org/officeDocument/2006/relationships/slideLayout" Target="../slideLayouts/slideLayout158.xml"/><Relationship Id="rId11" Type="http://schemas.openxmlformats.org/officeDocument/2006/relationships/slideLayout" Target="../slideLayouts/slideLayout163.xml"/><Relationship Id="rId24" Type="http://schemas.openxmlformats.org/officeDocument/2006/relationships/slideLayout" Target="../slideLayouts/slideLayout176.xml"/><Relationship Id="rId32" Type="http://schemas.openxmlformats.org/officeDocument/2006/relationships/slideLayout" Target="../slideLayouts/slideLayout184.xml"/><Relationship Id="rId37" Type="http://schemas.openxmlformats.org/officeDocument/2006/relationships/theme" Target="../theme/theme8.xml"/><Relationship Id="rId5" Type="http://schemas.openxmlformats.org/officeDocument/2006/relationships/slideLayout" Target="../slideLayouts/slideLayout157.xml"/><Relationship Id="rId15" Type="http://schemas.openxmlformats.org/officeDocument/2006/relationships/slideLayout" Target="../slideLayouts/slideLayout167.xml"/><Relationship Id="rId23" Type="http://schemas.openxmlformats.org/officeDocument/2006/relationships/slideLayout" Target="../slideLayouts/slideLayout175.xml"/><Relationship Id="rId28" Type="http://schemas.openxmlformats.org/officeDocument/2006/relationships/slideLayout" Target="../slideLayouts/slideLayout180.xml"/><Relationship Id="rId36" Type="http://schemas.openxmlformats.org/officeDocument/2006/relationships/slideLayout" Target="../slideLayouts/slideLayout188.xml"/><Relationship Id="rId10" Type="http://schemas.openxmlformats.org/officeDocument/2006/relationships/slideLayout" Target="../slideLayouts/slideLayout162.xml"/><Relationship Id="rId19" Type="http://schemas.openxmlformats.org/officeDocument/2006/relationships/slideLayout" Target="../slideLayouts/slideLayout171.xml"/><Relationship Id="rId31" Type="http://schemas.openxmlformats.org/officeDocument/2006/relationships/slideLayout" Target="../slideLayouts/slideLayout183.xml"/><Relationship Id="rId4" Type="http://schemas.openxmlformats.org/officeDocument/2006/relationships/slideLayout" Target="../slideLayouts/slideLayout156.xml"/><Relationship Id="rId9" Type="http://schemas.openxmlformats.org/officeDocument/2006/relationships/slideLayout" Target="../slideLayouts/slideLayout161.xml"/><Relationship Id="rId14" Type="http://schemas.openxmlformats.org/officeDocument/2006/relationships/slideLayout" Target="../slideLayouts/slideLayout166.xml"/><Relationship Id="rId22" Type="http://schemas.openxmlformats.org/officeDocument/2006/relationships/slideLayout" Target="../slideLayouts/slideLayout174.xml"/><Relationship Id="rId27" Type="http://schemas.openxmlformats.org/officeDocument/2006/relationships/slideLayout" Target="../slideLayouts/slideLayout179.xml"/><Relationship Id="rId30" Type="http://schemas.openxmlformats.org/officeDocument/2006/relationships/slideLayout" Target="../slideLayouts/slideLayout182.xml"/><Relationship Id="rId35" Type="http://schemas.openxmlformats.org/officeDocument/2006/relationships/slideLayout" Target="../slideLayouts/slideLayout187.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96.xml"/><Relationship Id="rId13" Type="http://schemas.openxmlformats.org/officeDocument/2006/relationships/slideLayout" Target="../slideLayouts/slideLayout201.xml"/><Relationship Id="rId18" Type="http://schemas.openxmlformats.org/officeDocument/2006/relationships/slideLayout" Target="../slideLayouts/slideLayout206.xml"/><Relationship Id="rId26" Type="http://schemas.openxmlformats.org/officeDocument/2006/relationships/slideLayout" Target="../slideLayouts/slideLayout214.xml"/><Relationship Id="rId39" Type="http://schemas.openxmlformats.org/officeDocument/2006/relationships/image" Target="../media/image24.emf"/><Relationship Id="rId3" Type="http://schemas.openxmlformats.org/officeDocument/2006/relationships/slideLayout" Target="../slideLayouts/slideLayout191.xml"/><Relationship Id="rId21" Type="http://schemas.openxmlformats.org/officeDocument/2006/relationships/slideLayout" Target="../slideLayouts/slideLayout209.xml"/><Relationship Id="rId34" Type="http://schemas.openxmlformats.org/officeDocument/2006/relationships/slideLayout" Target="../slideLayouts/slideLayout222.xml"/><Relationship Id="rId7" Type="http://schemas.openxmlformats.org/officeDocument/2006/relationships/slideLayout" Target="../slideLayouts/slideLayout195.xml"/><Relationship Id="rId12" Type="http://schemas.openxmlformats.org/officeDocument/2006/relationships/slideLayout" Target="../slideLayouts/slideLayout200.xml"/><Relationship Id="rId17" Type="http://schemas.openxmlformats.org/officeDocument/2006/relationships/slideLayout" Target="../slideLayouts/slideLayout205.xml"/><Relationship Id="rId25" Type="http://schemas.openxmlformats.org/officeDocument/2006/relationships/slideLayout" Target="../slideLayouts/slideLayout213.xml"/><Relationship Id="rId33" Type="http://schemas.openxmlformats.org/officeDocument/2006/relationships/slideLayout" Target="../slideLayouts/slideLayout221.xml"/><Relationship Id="rId38" Type="http://schemas.openxmlformats.org/officeDocument/2006/relationships/image" Target="../media/image23.png"/><Relationship Id="rId2" Type="http://schemas.openxmlformats.org/officeDocument/2006/relationships/slideLayout" Target="../slideLayouts/slideLayout190.xml"/><Relationship Id="rId16" Type="http://schemas.openxmlformats.org/officeDocument/2006/relationships/slideLayout" Target="../slideLayouts/slideLayout204.xml"/><Relationship Id="rId20" Type="http://schemas.openxmlformats.org/officeDocument/2006/relationships/slideLayout" Target="../slideLayouts/slideLayout208.xml"/><Relationship Id="rId29" Type="http://schemas.openxmlformats.org/officeDocument/2006/relationships/slideLayout" Target="../slideLayouts/slideLayout217.xml"/><Relationship Id="rId1" Type="http://schemas.openxmlformats.org/officeDocument/2006/relationships/slideLayout" Target="../slideLayouts/slideLayout189.xml"/><Relationship Id="rId6" Type="http://schemas.openxmlformats.org/officeDocument/2006/relationships/slideLayout" Target="../slideLayouts/slideLayout194.xml"/><Relationship Id="rId11" Type="http://schemas.openxmlformats.org/officeDocument/2006/relationships/slideLayout" Target="../slideLayouts/slideLayout199.xml"/><Relationship Id="rId24" Type="http://schemas.openxmlformats.org/officeDocument/2006/relationships/slideLayout" Target="../slideLayouts/slideLayout212.xml"/><Relationship Id="rId32" Type="http://schemas.openxmlformats.org/officeDocument/2006/relationships/slideLayout" Target="../slideLayouts/slideLayout220.xml"/><Relationship Id="rId37" Type="http://schemas.openxmlformats.org/officeDocument/2006/relationships/theme" Target="../theme/theme9.xml"/><Relationship Id="rId5" Type="http://schemas.openxmlformats.org/officeDocument/2006/relationships/slideLayout" Target="../slideLayouts/slideLayout193.xml"/><Relationship Id="rId15" Type="http://schemas.openxmlformats.org/officeDocument/2006/relationships/slideLayout" Target="../slideLayouts/slideLayout203.xml"/><Relationship Id="rId23" Type="http://schemas.openxmlformats.org/officeDocument/2006/relationships/slideLayout" Target="../slideLayouts/slideLayout211.xml"/><Relationship Id="rId28" Type="http://schemas.openxmlformats.org/officeDocument/2006/relationships/slideLayout" Target="../slideLayouts/slideLayout216.xml"/><Relationship Id="rId36" Type="http://schemas.openxmlformats.org/officeDocument/2006/relationships/slideLayout" Target="../slideLayouts/slideLayout224.xml"/><Relationship Id="rId10" Type="http://schemas.openxmlformats.org/officeDocument/2006/relationships/slideLayout" Target="../slideLayouts/slideLayout198.xml"/><Relationship Id="rId19" Type="http://schemas.openxmlformats.org/officeDocument/2006/relationships/slideLayout" Target="../slideLayouts/slideLayout207.xml"/><Relationship Id="rId31" Type="http://schemas.openxmlformats.org/officeDocument/2006/relationships/slideLayout" Target="../slideLayouts/slideLayout219.xml"/><Relationship Id="rId4" Type="http://schemas.openxmlformats.org/officeDocument/2006/relationships/slideLayout" Target="../slideLayouts/slideLayout192.xml"/><Relationship Id="rId9" Type="http://schemas.openxmlformats.org/officeDocument/2006/relationships/slideLayout" Target="../slideLayouts/slideLayout197.xml"/><Relationship Id="rId14" Type="http://schemas.openxmlformats.org/officeDocument/2006/relationships/slideLayout" Target="../slideLayouts/slideLayout202.xml"/><Relationship Id="rId22" Type="http://schemas.openxmlformats.org/officeDocument/2006/relationships/slideLayout" Target="../slideLayouts/slideLayout210.xml"/><Relationship Id="rId27" Type="http://schemas.openxmlformats.org/officeDocument/2006/relationships/slideLayout" Target="../slideLayouts/slideLayout215.xml"/><Relationship Id="rId30" Type="http://schemas.openxmlformats.org/officeDocument/2006/relationships/slideLayout" Target="../slideLayouts/slideLayout218.xml"/><Relationship Id="rId35" Type="http://schemas.openxmlformats.org/officeDocument/2006/relationships/slideLayout" Target="../slideLayouts/slideLayout22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137626204"/>
      </p:ext>
    </p:extLst>
  </p:cSld>
  <p:clrMap bg1="lt1" tx1="dk1" bg2="lt2" tx2="dk2" accent1="accent1" accent2="accent2" accent3="accent3" accent4="accent4" accent5="accent5" accent6="accent6" hlink="hlink" folHlink="folHlink"/>
  <p:sldLayoutIdLst>
    <p:sldLayoutId id="2147484683" r:id="rId1"/>
  </p:sldLayoutIdLst>
  <p:transition>
    <p:fade/>
  </p:transition>
  <p:hf sldNum="0" hd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C9B1B5-B09F-4B98-AFC2-1B4B55BE018E}"/>
              </a:ext>
            </a:extLst>
          </p:cNvPr>
          <p:cNvPicPr>
            <a:picLocks noChangeAspect="1"/>
          </p:cNvPicPr>
          <p:nvPr userDrawn="1"/>
        </p:nvPicPr>
        <p:blipFill>
          <a:blip r:embed="rId42"/>
          <a:stretch>
            <a:fillRect/>
          </a:stretch>
        </p:blipFill>
        <p:spPr>
          <a:xfrm rot="5400000">
            <a:off x="9044630" y="3216843"/>
            <a:ext cx="6858000" cy="424314"/>
          </a:xfrm>
          <a:prstGeom prst="rect">
            <a:avLst/>
          </a:prstGeom>
        </p:spPr>
      </p:pic>
      <p:sp>
        <p:nvSpPr>
          <p:cNvPr id="2" name="Title Placeholder 1"/>
          <p:cNvSpPr>
            <a:spLocks noGrp="1"/>
          </p:cNvSpPr>
          <p:nvPr>
            <p:ph type="title"/>
          </p:nvPr>
        </p:nvSpPr>
        <p:spPr>
          <a:xfrm>
            <a:off x="426424" y="224113"/>
            <a:ext cx="11336039" cy="744014"/>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37320" y="1110106"/>
            <a:ext cx="11336039" cy="2031912"/>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43" cstate="screen">
            <a:extLst>
              <a:ext uri="{28A0092B-C50C-407E-A947-70E740481C1C}">
                <a14:useLocalDpi xmlns:a14="http://schemas.microsoft.com/office/drawing/2010/main"/>
              </a:ext>
            </a:extLst>
          </a:blip>
          <a:stretch>
            <a:fillRect/>
          </a:stretch>
        </p:blipFill>
        <p:spPr>
          <a:xfrm rot="5400000">
            <a:off x="9755483" y="3012080"/>
            <a:ext cx="6858623" cy="833218"/>
          </a:xfrm>
          <a:prstGeom prst="rect">
            <a:avLst/>
          </a:prstGeom>
        </p:spPr>
      </p:pic>
    </p:spTree>
    <p:extLst>
      <p:ext uri="{BB962C8B-B14F-4D97-AF65-F5344CB8AC3E}">
        <p14:creationId xmlns:p14="http://schemas.microsoft.com/office/powerpoint/2010/main" val="824082120"/>
      </p:ext>
    </p:extLst>
  </p:cSld>
  <p:clrMap bg1="lt1" tx1="dk1" bg2="lt2" tx2="dk2" accent1="accent1" accent2="accent2" accent3="accent3" accent4="accent4" accent5="accent5" accent6="accent6" hlink="hlink" folHlink="folHlink"/>
  <p:sldLayoutIdLst>
    <p:sldLayoutId id="2147486327" r:id="rId1"/>
    <p:sldLayoutId id="2147486328" r:id="rId2"/>
    <p:sldLayoutId id="2147486329" r:id="rId3"/>
    <p:sldLayoutId id="2147486330" r:id="rId4"/>
    <p:sldLayoutId id="2147486331" r:id="rId5"/>
    <p:sldLayoutId id="2147486332" r:id="rId6"/>
    <p:sldLayoutId id="2147486333" r:id="rId7"/>
    <p:sldLayoutId id="2147486334" r:id="rId8"/>
    <p:sldLayoutId id="2147486335" r:id="rId9"/>
    <p:sldLayoutId id="2147486336" r:id="rId10"/>
    <p:sldLayoutId id="2147486337" r:id="rId11"/>
    <p:sldLayoutId id="2147486338" r:id="rId12"/>
    <p:sldLayoutId id="2147486339" r:id="rId13"/>
    <p:sldLayoutId id="2147486340" r:id="rId14"/>
    <p:sldLayoutId id="2147486341" r:id="rId15"/>
    <p:sldLayoutId id="2147486342" r:id="rId16"/>
    <p:sldLayoutId id="2147486343" r:id="rId17"/>
    <p:sldLayoutId id="2147486344" r:id="rId18"/>
    <p:sldLayoutId id="2147486345" r:id="rId19"/>
    <p:sldLayoutId id="2147486346" r:id="rId20"/>
    <p:sldLayoutId id="2147486347" r:id="rId21"/>
    <p:sldLayoutId id="2147486348" r:id="rId22"/>
    <p:sldLayoutId id="2147486349" r:id="rId23"/>
    <p:sldLayoutId id="2147486350" r:id="rId24"/>
    <p:sldLayoutId id="2147486351" r:id="rId25"/>
    <p:sldLayoutId id="2147486352" r:id="rId26"/>
    <p:sldLayoutId id="2147486353" r:id="rId27"/>
    <p:sldLayoutId id="2147486354" r:id="rId28"/>
    <p:sldLayoutId id="2147486355" r:id="rId29"/>
    <p:sldLayoutId id="2147486356" r:id="rId30"/>
    <p:sldLayoutId id="2147486357" r:id="rId31"/>
    <p:sldLayoutId id="2147486358" r:id="rId32"/>
    <p:sldLayoutId id="2147486359" r:id="rId33"/>
    <p:sldLayoutId id="2147486360" r:id="rId34"/>
    <p:sldLayoutId id="2147486361" r:id="rId35"/>
    <p:sldLayoutId id="2147486362" r:id="rId36"/>
    <p:sldLayoutId id="2147486363" r:id="rId37"/>
    <p:sldLayoutId id="2147486364" r:id="rId38"/>
    <p:sldLayoutId id="2147486365" r:id="rId39"/>
    <p:sldLayoutId id="2147486366" r:id="rId40"/>
  </p:sldLayoutIdLst>
  <p:transition>
    <p:fade/>
  </p:transition>
  <p:hf sldNum="0" hdr="0" dt="0"/>
  <p:txStyles>
    <p:titleStyle>
      <a:lvl1pPr algn="l" defTabSz="914192" rtl="0" eaLnBrk="1" latinLnBrk="0" hangingPunct="1">
        <a:lnSpc>
          <a:spcPct val="90000"/>
        </a:lnSpc>
        <a:spcBef>
          <a:spcPct val="0"/>
        </a:spcBef>
        <a:buNone/>
        <a:defRPr lang="en-US" sz="3200" b="0" kern="1200" cap="none" spc="-147" baseline="0" dirty="0" smtClean="0">
          <a:ln w="3175">
            <a:noFill/>
          </a:ln>
          <a:solidFill>
            <a:schemeClr val="tx1"/>
          </a:solidFill>
          <a:effectLst/>
          <a:latin typeface="+mj-lt"/>
          <a:ea typeface="+mn-ea"/>
          <a:cs typeface="Segoe UI" pitchFamily="34" charset="0"/>
        </a:defRPr>
      </a:lvl1pPr>
    </p:titleStyle>
    <p:body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2745" kern="1200" spc="0" baseline="0">
          <a:solidFill>
            <a:srgbClr val="000000"/>
          </a:solidFill>
          <a:latin typeface="+mn-lt"/>
          <a:ea typeface="+mn-ea"/>
          <a:cs typeface="+mn-cs"/>
        </a:defRPr>
      </a:lvl1pPr>
      <a:lvl2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371" kern="1200" spc="0" baseline="0">
          <a:solidFill>
            <a:srgbClr val="000000"/>
          </a:solidFill>
          <a:latin typeface="+mn-lt"/>
          <a:ea typeface="+mn-ea"/>
          <a:cs typeface="+mn-cs"/>
        </a:defRPr>
      </a:lvl3pPr>
      <a:lvl4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371" kern="1200" spc="0" baseline="0">
          <a:solidFill>
            <a:srgbClr val="000000"/>
          </a:solidFill>
          <a:latin typeface="+mn-lt"/>
          <a:ea typeface="+mn-ea"/>
          <a:cs typeface="+mn-cs"/>
        </a:defRPr>
      </a:lvl4pPr>
      <a:lvl5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371"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4200" y="457200"/>
            <a:ext cx="11275558" cy="492443"/>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843582"/>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p:nvPicPr>
        <p:blipFill>
          <a:blip r:embed="rId53"/>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NEW Brand Colors 2018">
            <a:extLst>
              <a:ext uri="{FF2B5EF4-FFF2-40B4-BE49-F238E27FC236}">
                <a16:creationId xmlns:a16="http://schemas.microsoft.com/office/drawing/2014/main" id="{07D9C7FA-A37F-4558-8ECD-AB1F2AFA541F}"/>
              </a:ext>
            </a:extLst>
          </p:cNvPr>
          <p:cNvPicPr>
            <a:picLocks noChangeAspect="1"/>
          </p:cNvPicPr>
          <p:nvPr/>
        </p:nvPicPr>
        <p:blipFill>
          <a:blip r:embed="rId53"/>
          <a:stretch>
            <a:fillRect/>
          </a:stretch>
        </p:blipFill>
        <p:spPr>
          <a:xfrm rot="5400000">
            <a:off x="9288988" y="2942644"/>
            <a:ext cx="6858000" cy="972712"/>
          </a:xfrm>
          <a:prstGeom prst="rect">
            <a:avLst/>
          </a:prstGeom>
        </p:spPr>
      </p:pic>
      <p:grpSp>
        <p:nvGrpSpPr>
          <p:cNvPr id="50" name="GRID" hidden="1">
            <a:extLst>
              <a:ext uri="{FF2B5EF4-FFF2-40B4-BE49-F238E27FC236}">
                <a16:creationId xmlns:a16="http://schemas.microsoft.com/office/drawing/2014/main" id="{79740D45-66D2-439F-BDA0-72C7CC2E3EFE}"/>
              </a:ext>
            </a:extLst>
          </p:cNvPr>
          <p:cNvGrpSpPr/>
          <p:nvPr/>
        </p:nvGrpSpPr>
        <p:grpSpPr>
          <a:xfrm>
            <a:off x="0" y="0"/>
            <a:ext cx="12192000" cy="6858000"/>
            <a:chOff x="0" y="0"/>
            <a:chExt cx="12192000" cy="6858000"/>
          </a:xfrm>
        </p:grpSpPr>
        <p:cxnSp>
          <p:nvCxnSpPr>
            <p:cNvPr id="51" name="Straight Connector 50">
              <a:extLst>
                <a:ext uri="{FF2B5EF4-FFF2-40B4-BE49-F238E27FC236}">
                  <a16:creationId xmlns:a16="http://schemas.microsoft.com/office/drawing/2014/main" id="{C3984B5B-0C06-4F44-80E8-4C4569AFC834}"/>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4772DF9C-78DA-49F7-871C-30DAD1AEDB17}"/>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F70DC5BD-2A88-4B3F-BE7E-36E9B66FA905}"/>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968F9D07-038A-48BF-B919-AD94CCE1E496}"/>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7614A88D-1320-4FD6-B4B8-68BA6F2E82D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6E4DFFD9-5F45-495E-B4D5-8EDCCBE268B3}"/>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066A4797-4F39-49C0-B6CA-8DA7CBD2246B}"/>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3F130709-6F57-4221-957C-A3490FC69587}"/>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4E57B161-631B-42D4-B03C-7C834B9AF275}"/>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BC628DD7-5762-43AE-B8E7-2DA69B5CF61A}"/>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A2802C24-2C06-401A-A486-DCD490587981}"/>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0CAB0875-0BBA-47BA-906F-4FEDA2CA4A60}"/>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A40E9B67-B32D-4D29-8D33-04D30DF22954}"/>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AA0B608F-04C1-4A9F-B7E1-1947A2E3A79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FE41280E-E740-46EB-B3AE-BE29D5AFACDF}"/>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2560209E-2537-47D5-8568-8E873F5A9793}"/>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04177B84-1C92-44E2-86B8-132222F59A98}"/>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84128001-17E7-4FBC-8AE1-704E9D3E50FD}"/>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41102B5D-A907-4A15-8DD7-A70A425D0A73}"/>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C823AB4A-6348-4336-8956-5AB2D69157FE}"/>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EB61F9F8-9D9E-461A-A82D-EBB194BFB8B3}"/>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4F07AFF8-6E69-484E-B309-13FCF58F759E}"/>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3AA6EFD4-D85E-478F-8129-650E2D45718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FBF21905-CDD4-4B22-BC30-350D06813010}"/>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C15689A7-C048-4E1C-A3A0-29EFD3727A8E}"/>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0CAD32DC-3BB7-4738-A2FE-C5D4E63CC59C}"/>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A811D758-B196-4112-B332-AFCAA6FC1878}"/>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F7720D2D-FD09-432D-B8EB-696A8B6DCC21}"/>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997D88F7-C7C5-43E2-B278-C0BEEC72593D}"/>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3F296A31-DB4F-46D0-B120-DC3F48EE895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23AFEA12-1C69-4549-9754-C75F28FF5BD5}"/>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6DE7FD47-DACA-453C-9426-BF4D31AF88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55D3D2FD-9CC1-4FAE-AD82-3D9FBE38404A}"/>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0A2EA61F-4EE9-4953-B703-C7D0C78407AB}"/>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85" name=".64 square" hidden="1">
            <a:extLst>
              <a:ext uri="{FF2B5EF4-FFF2-40B4-BE49-F238E27FC236}">
                <a16:creationId xmlns:a16="http://schemas.microsoft.com/office/drawing/2014/main" id="{B2F32F38-4D4B-4600-BB89-C87958593DFF}"/>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86" name=".32 square" hidden="1">
            <a:extLst>
              <a:ext uri="{FF2B5EF4-FFF2-40B4-BE49-F238E27FC236}">
                <a16:creationId xmlns:a16="http://schemas.microsoft.com/office/drawing/2014/main" id="{7440A342-083D-4149-9EC9-F3CD2A2CE55D}"/>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88" name="Text Placeholder 3">
            <a:extLst>
              <a:ext uri="{FF2B5EF4-FFF2-40B4-BE49-F238E27FC236}">
                <a16:creationId xmlns:a16="http://schemas.microsoft.com/office/drawing/2014/main" id="{CF57F21D-A3DC-4C7F-BD9E-C2AD82A8D205}"/>
              </a:ext>
            </a:extLst>
          </p:cNvPr>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89" name="NEW Brand Colors 2018">
            <a:extLst>
              <a:ext uri="{FF2B5EF4-FFF2-40B4-BE49-F238E27FC236}">
                <a16:creationId xmlns:a16="http://schemas.microsoft.com/office/drawing/2014/main" id="{94DCAD24-C657-4F36-AF3D-A63CB728BC15}"/>
              </a:ext>
            </a:extLst>
          </p:cNvPr>
          <p:cNvPicPr>
            <a:picLocks noChangeAspect="1"/>
          </p:cNvPicPr>
          <p:nvPr userDrawn="1"/>
        </p:nvPicPr>
        <p:blipFill>
          <a:blip r:embed="rId53"/>
          <a:stretch>
            <a:fillRect/>
          </a:stretch>
        </p:blipFill>
        <p:spPr>
          <a:xfrm rot="5400000">
            <a:off x="9288988" y="2942644"/>
            <a:ext cx="6858000" cy="972712"/>
          </a:xfrm>
          <a:prstGeom prst="rect">
            <a:avLst/>
          </a:prstGeom>
        </p:spPr>
      </p:pic>
      <p:grpSp>
        <p:nvGrpSpPr>
          <p:cNvPr id="90" name="GRID" hidden="1">
            <a:extLst>
              <a:ext uri="{FF2B5EF4-FFF2-40B4-BE49-F238E27FC236}">
                <a16:creationId xmlns:a16="http://schemas.microsoft.com/office/drawing/2014/main" id="{919E8E70-D012-4D60-9A9E-469FC1303429}"/>
              </a:ext>
            </a:extLst>
          </p:cNvPr>
          <p:cNvGrpSpPr/>
          <p:nvPr userDrawn="1"/>
        </p:nvGrpSpPr>
        <p:grpSpPr>
          <a:xfrm>
            <a:off x="0" y="0"/>
            <a:ext cx="12192000" cy="6858000"/>
            <a:chOff x="0" y="0"/>
            <a:chExt cx="12192000" cy="6858000"/>
          </a:xfrm>
        </p:grpSpPr>
        <p:cxnSp>
          <p:nvCxnSpPr>
            <p:cNvPr id="91" name="Straight Connector 90">
              <a:extLst>
                <a:ext uri="{FF2B5EF4-FFF2-40B4-BE49-F238E27FC236}">
                  <a16:creationId xmlns:a16="http://schemas.microsoft.com/office/drawing/2014/main" id="{864F1F5A-BDB6-4415-B2FB-8092108CFBDD}"/>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FCFAA714-E0FB-4E73-ABD3-A0881DC0B188}"/>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608E05F4-CF93-4A56-9E65-5AE32048AB02}"/>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72212268-A8C2-47A9-927B-BE483AA094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F1685F2C-E8FA-4E1F-8D96-C558DFF3331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6EB5746D-9253-4A00-9386-D4DB8ED64D85}"/>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E602EA14-F6FF-47BF-AAD5-25B2FD98C51B}"/>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051D6EE4-B190-44D8-9E98-987979D01E2D}"/>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D14AB58D-358A-41F8-AA64-CB182546E9A5}"/>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5D79FDA8-5A3A-4655-9DC0-399AF8425D3D}"/>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ABB987FD-31E5-4F46-86FA-BA644BFD6E48}"/>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CB3529BE-4AEA-4101-BB13-3C3415313CE0}"/>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159A5F2C-0A12-49BE-86A8-BFFAD657DCE1}"/>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003C43A6-1BE9-4A98-B65B-D9449F020276}"/>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8D552E6E-4DCB-45D7-8B38-4641FC0BC5BA}"/>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792D946F-09E4-4768-B1AA-B71A40488A99}"/>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41654370-484D-4255-8B2C-4B3CC1DD0498}"/>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1D9D1098-5676-4F40-9314-CB0DD3972253}"/>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76C7E175-6F4C-4110-8F70-0BE5CF86377F}"/>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7721D14D-92EF-44C6-90D3-53095715175A}"/>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5436DC13-9A04-43E3-A359-975345C57B4B}"/>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9C0D8C89-AE23-4920-857A-200A33D85A0C}"/>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6A266312-7728-4D48-A876-E8A102D5754C}"/>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940AF2A1-49C3-47E4-904A-95279360C6E2}"/>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2ACEC3C8-DF1D-4F32-8246-BDDAD88AE45D}"/>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9145CABE-754D-4F4F-959A-35FB2FA41180}"/>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7F575881-1FE1-49CC-929B-340051C72990}"/>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58468047-97D7-49E9-AEA2-19B866244308}"/>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CD2A8AFE-1387-40B7-A490-7CEF19FD0E20}"/>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15083512-F79A-44C9-92F9-40CC3B694CA0}"/>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2920CDF1-D348-444A-98D4-CE0F710F4946}"/>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6E0778B9-0914-44E9-AEA3-7951F0B06932}"/>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FCBAF06D-5831-4FBF-B31A-4B2771AC8090}"/>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0A8A8666-75DF-4459-86DD-575C78094F42}"/>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25" name=".64 square" hidden="1">
            <a:extLst>
              <a:ext uri="{FF2B5EF4-FFF2-40B4-BE49-F238E27FC236}">
                <a16:creationId xmlns:a16="http://schemas.microsoft.com/office/drawing/2014/main" id="{6F958EC8-578B-47BD-8F59-90B11F60A7F0}"/>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26" name=".32 square" hidden="1">
            <a:extLst>
              <a:ext uri="{FF2B5EF4-FFF2-40B4-BE49-F238E27FC236}">
                <a16:creationId xmlns:a16="http://schemas.microsoft.com/office/drawing/2014/main" id="{571B32D8-1797-41D4-87F9-6689DFFCB521}"/>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904398981"/>
      </p:ext>
    </p:extLst>
  </p:cSld>
  <p:clrMap bg1="lt1" tx1="dk1" bg2="lt2" tx2="dk2" accent1="accent1" accent2="accent2" accent3="accent3" accent4="accent4" accent5="accent5" accent6="accent6" hlink="hlink" folHlink="folHlink"/>
  <p:sldLayoutIdLst>
    <p:sldLayoutId id="2147486368" r:id="rId1"/>
    <p:sldLayoutId id="2147486369" r:id="rId2"/>
    <p:sldLayoutId id="2147486370" r:id="rId3"/>
    <p:sldLayoutId id="2147486371" r:id="rId4"/>
    <p:sldLayoutId id="2147486372" r:id="rId5"/>
    <p:sldLayoutId id="2147486373" r:id="rId6"/>
    <p:sldLayoutId id="2147486374" r:id="rId7"/>
    <p:sldLayoutId id="2147486375" r:id="rId8"/>
    <p:sldLayoutId id="2147486376" r:id="rId9"/>
    <p:sldLayoutId id="2147486377" r:id="rId10"/>
    <p:sldLayoutId id="2147486378" r:id="rId11"/>
    <p:sldLayoutId id="2147486379" r:id="rId12"/>
    <p:sldLayoutId id="2147486380" r:id="rId13"/>
    <p:sldLayoutId id="2147486381" r:id="rId14"/>
    <p:sldLayoutId id="2147486382" r:id="rId15"/>
    <p:sldLayoutId id="2147486383" r:id="rId16"/>
    <p:sldLayoutId id="2147486384" r:id="rId17"/>
    <p:sldLayoutId id="2147486385" r:id="rId18"/>
    <p:sldLayoutId id="2147486386" r:id="rId19"/>
    <p:sldLayoutId id="2147486387" r:id="rId20"/>
    <p:sldLayoutId id="2147486388" r:id="rId21"/>
    <p:sldLayoutId id="2147486389" r:id="rId22"/>
    <p:sldLayoutId id="2147486390" r:id="rId23"/>
    <p:sldLayoutId id="2147486391" r:id="rId24"/>
    <p:sldLayoutId id="2147486392" r:id="rId25"/>
    <p:sldLayoutId id="2147486393" r:id="rId26"/>
    <p:sldLayoutId id="2147486394" r:id="rId27"/>
    <p:sldLayoutId id="2147486395" r:id="rId28"/>
    <p:sldLayoutId id="2147486396" r:id="rId29"/>
    <p:sldLayoutId id="2147486397" r:id="rId30"/>
    <p:sldLayoutId id="2147486398" r:id="rId31"/>
    <p:sldLayoutId id="2147486399" r:id="rId32"/>
    <p:sldLayoutId id="2147486400" r:id="rId33"/>
    <p:sldLayoutId id="2147486401" r:id="rId34"/>
    <p:sldLayoutId id="2147486402" r:id="rId35"/>
    <p:sldLayoutId id="2147486403" r:id="rId36"/>
    <p:sldLayoutId id="2147486404" r:id="rId37"/>
    <p:sldLayoutId id="2147486405" r:id="rId38"/>
    <p:sldLayoutId id="2147486406" r:id="rId39"/>
    <p:sldLayoutId id="2147486407" r:id="rId40"/>
    <p:sldLayoutId id="2147486408" r:id="rId41"/>
    <p:sldLayoutId id="2147486409" r:id="rId42"/>
    <p:sldLayoutId id="2147486410" r:id="rId43"/>
    <p:sldLayoutId id="2147486411" r:id="rId44"/>
    <p:sldLayoutId id="2147486412" r:id="rId45"/>
    <p:sldLayoutId id="2147486413" r:id="rId46"/>
    <p:sldLayoutId id="2147486414" r:id="rId47"/>
    <p:sldLayoutId id="2147486415" r:id="rId48"/>
    <p:sldLayoutId id="2147486416" r:id="rId49"/>
    <p:sldLayoutId id="2147486417" r:id="rId50"/>
    <p:sldLayoutId id="2147486418" r:id="rId51"/>
  </p:sldLayoutIdLst>
  <p:transition>
    <p:fade/>
  </p:transition>
  <p:hf sldNum="0" hdr="0" dt="0"/>
  <p:txStyles>
    <p:titleStyle>
      <a:lvl1pPr algn="l" defTabSz="932742" rtl="0" eaLnBrk="1" latinLnBrk="0" hangingPunct="1">
        <a:lnSpc>
          <a:spcPct val="100000"/>
        </a:lnSpc>
        <a:spcBef>
          <a:spcPct val="0"/>
        </a:spcBef>
        <a:buNone/>
        <a:defRPr lang="en-US" sz="32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idx="1"/>
          </p:nvPr>
        </p:nvSpPr>
        <p:spPr>
          <a:xfrm>
            <a:off x="457200" y="1866900"/>
            <a:ext cx="11277600" cy="4533900"/>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6th Level</a:t>
            </a:r>
          </a:p>
        </p:txBody>
      </p:sp>
      <p:sp>
        <p:nvSpPr>
          <p:cNvPr id="3" name="Title Placeholder 2"/>
          <p:cNvSpPr>
            <a:spLocks noGrp="1"/>
          </p:cNvSpPr>
          <p:nvPr>
            <p:ph type="title"/>
          </p:nvPr>
        </p:nvSpPr>
        <p:spPr>
          <a:xfrm>
            <a:off x="457200" y="457200"/>
            <a:ext cx="11277599" cy="712379"/>
          </a:xfrm>
          <a:prstGeom prst="rect">
            <a:avLst/>
          </a:prstGeom>
        </p:spPr>
        <p:txBody>
          <a:bodyPr vert="horz" lIns="0" tIns="0" rIns="0" bIns="0" rtlCol="0" anchor="t">
            <a:normAutofit/>
          </a:bodyPr>
          <a:lstStyle/>
          <a:p>
            <a:r>
              <a:rPr lang="en-US"/>
              <a:t>Click to edit Master title style</a:t>
            </a:r>
          </a:p>
        </p:txBody>
      </p:sp>
      <p:sp>
        <p:nvSpPr>
          <p:cNvPr id="66" name="Text Placeholder 16">
            <a:extLst>
              <a:ext uri="{FF2B5EF4-FFF2-40B4-BE49-F238E27FC236}">
                <a16:creationId xmlns:a16="http://schemas.microsoft.com/office/drawing/2014/main" id="{64E687F7-ADFB-431B-BFAD-ECA70B8FBAA9}"/>
              </a:ext>
            </a:extLst>
          </p:cNvPr>
          <p:cNvSpPr txBox="1">
            <a:spLocks/>
          </p:cNvSpPr>
          <p:nvPr userDrawn="1"/>
        </p:nvSpPr>
        <p:spPr>
          <a:xfrm>
            <a:off x="12559431" y="201180"/>
            <a:ext cx="973905" cy="256020"/>
          </a:xfrm>
          <a:prstGeom prst="rect">
            <a:avLst/>
          </a:prstGeom>
          <a:noFill/>
          <a:ln w="12700">
            <a:noFill/>
          </a:ln>
        </p:spPr>
        <p:txBody>
          <a:bodyPr vert="horz" lIns="0" tIns="0" rIns="0" bIns="0" rtlCol="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lang="en-US" sz="1800" b="0" i="0" kern="1200" dirty="0">
                <a:solidFill>
                  <a:schemeClr val="bg1"/>
                </a:solidFill>
                <a:effectLst/>
                <a:latin typeface="Segoe UI" charset="0"/>
                <a:ea typeface="Segoe UI" charset="0"/>
                <a:cs typeface="Segoe UI" charset="0"/>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marL="0" marR="0" lvl="0" indent="0" algn="l" defTabSz="914132" rtl="0" eaLnBrk="1" fontAlgn="auto" latinLnBrk="0" hangingPunct="1">
              <a:lnSpc>
                <a:spcPct val="110000"/>
              </a:lnSpc>
              <a:spcBef>
                <a:spcPts val="600"/>
              </a:spcBef>
              <a:spcAft>
                <a:spcPts val="600"/>
              </a:spcAft>
              <a:buClr>
                <a:srgbClr val="414241"/>
              </a:buClr>
              <a:buSzPct val="120000"/>
              <a:buFontTx/>
              <a:buNone/>
              <a:tabLst/>
              <a:defRPr/>
            </a:pPr>
            <a:r>
              <a:rPr kumimoji="0" lang="en-US" sz="1100" b="0" i="0" u="none" strike="noStrike" kern="1200" cap="none" spc="0" normalizeH="0" baseline="0" noProof="0">
                <a:ln>
                  <a:noFill/>
                </a:ln>
                <a:solidFill>
                  <a:srgbClr val="FFFFFF"/>
                </a:solidFill>
                <a:effectLst/>
                <a:uLnTx/>
                <a:uFillTx/>
                <a:latin typeface="Segoe UI" charset="0"/>
                <a:cs typeface="Segoe UI" charset="0"/>
              </a:rPr>
              <a:t>Chart Colors</a:t>
            </a:r>
          </a:p>
        </p:txBody>
      </p:sp>
      <p:grpSp>
        <p:nvGrpSpPr>
          <p:cNvPr id="34" name="Group 33"/>
          <p:cNvGrpSpPr/>
          <p:nvPr userDrawn="1"/>
        </p:nvGrpSpPr>
        <p:grpSpPr>
          <a:xfrm>
            <a:off x="12478437" y="16476"/>
            <a:ext cx="1054899" cy="6900254"/>
            <a:chOff x="12478437" y="16476"/>
            <a:chExt cx="1054899" cy="6900254"/>
          </a:xfrm>
        </p:grpSpPr>
        <p:grpSp>
          <p:nvGrpSpPr>
            <p:cNvPr id="35" name="Group 34"/>
            <p:cNvGrpSpPr/>
            <p:nvPr userDrawn="1"/>
          </p:nvGrpSpPr>
          <p:grpSpPr>
            <a:xfrm>
              <a:off x="12481674" y="2825291"/>
              <a:ext cx="899599" cy="830046"/>
              <a:chOff x="12481674" y="567"/>
              <a:chExt cx="899599" cy="830046"/>
            </a:xfrm>
          </p:grpSpPr>
          <p:sp>
            <p:nvSpPr>
              <p:cNvPr id="65" name="Rectangle 64"/>
              <p:cNvSpPr/>
              <p:nvPr userDrawn="1"/>
            </p:nvSpPr>
            <p:spPr>
              <a:xfrm>
                <a:off x="12481674" y="567"/>
                <a:ext cx="899599" cy="830046"/>
              </a:xfrm>
              <a:prstGeom prst="rect">
                <a:avLst/>
              </a:prstGeom>
              <a:solidFill>
                <a:srgbClr val="42424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solidFill>
                    <a:schemeClr val="tx1"/>
                  </a:solidFill>
                  <a:latin typeface="Segoe UI" charset="0"/>
                  <a:ea typeface="Segoe UI" charset="0"/>
                  <a:cs typeface="Segoe UI" charset="0"/>
                </a:endParaRPr>
              </a:p>
            </p:txBody>
          </p:sp>
          <p:sp>
            <p:nvSpPr>
              <p:cNvPr id="94" name="Content Placeholder 17"/>
              <p:cNvSpPr txBox="1">
                <a:spLocks/>
              </p:cNvSpPr>
              <p:nvPr userDrawn="1"/>
            </p:nvSpPr>
            <p:spPr>
              <a:xfrm>
                <a:off x="12538855" y="37543"/>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bg2"/>
                    </a:solidFill>
                    <a:latin typeface="Segoe UI Semibold" charset="0"/>
                    <a:ea typeface="Segoe UI Semibold" charset="0"/>
                    <a:cs typeface="Segoe UI Semibold" charset="0"/>
                  </a:rPr>
                  <a:t>BACKGROUND 1</a:t>
                </a:r>
              </a:p>
              <a:p>
                <a:pPr>
                  <a:spcBef>
                    <a:spcPts val="0"/>
                  </a:spcBef>
                  <a:spcAft>
                    <a:spcPts val="0"/>
                  </a:spcAft>
                </a:pPr>
                <a:r>
                  <a:rPr lang="en-US" sz="700" b="1" i="0">
                    <a:solidFill>
                      <a:schemeClr val="bg2"/>
                    </a:solidFill>
                    <a:latin typeface="Segoe UI Semibold" charset="0"/>
                    <a:ea typeface="Segoe UI Semibold" charset="0"/>
                    <a:cs typeface="Segoe UI Semibold" charset="0"/>
                  </a:rPr>
                  <a:t>R66 G66 B66</a:t>
                </a:r>
                <a:br>
                  <a:rPr lang="en-US" sz="700" b="1" i="0">
                    <a:solidFill>
                      <a:schemeClr val="bg2"/>
                    </a:solidFill>
                    <a:latin typeface="Segoe UI Semibold" charset="0"/>
                    <a:ea typeface="Segoe UI Semibold" charset="0"/>
                    <a:cs typeface="Segoe UI Semibold" charset="0"/>
                  </a:rPr>
                </a:br>
                <a:r>
                  <a:rPr lang="tr-TR" sz="700" b="1" i="0">
                    <a:solidFill>
                      <a:schemeClr val="bg2"/>
                    </a:solidFill>
                    <a:latin typeface="Segoe UI Semibold" charset="0"/>
                    <a:ea typeface="Segoe UI Semibold" charset="0"/>
                    <a:cs typeface="Segoe UI Semibold" charset="0"/>
                  </a:rPr>
                  <a:t>424242</a:t>
                </a:r>
                <a:endParaRPr lang="en-US" sz="700" b="1" i="0">
                  <a:solidFill>
                    <a:schemeClr val="bg2"/>
                  </a:solidFill>
                  <a:latin typeface="Segoe UI Semibold" charset="0"/>
                  <a:ea typeface="Segoe UI Semibold" charset="0"/>
                  <a:cs typeface="Segoe UI Semibold" charset="0"/>
                </a:endParaRPr>
              </a:p>
            </p:txBody>
          </p:sp>
        </p:grpSp>
        <p:sp>
          <p:nvSpPr>
            <p:cNvPr id="36" name="Text Placeholder 16"/>
            <p:cNvSpPr txBox="1">
              <a:spLocks/>
            </p:cNvSpPr>
            <p:nvPr/>
          </p:nvSpPr>
          <p:spPr>
            <a:xfrm>
              <a:off x="12559431" y="201180"/>
              <a:ext cx="973905" cy="256020"/>
            </a:xfrm>
            <a:prstGeom prst="rect">
              <a:avLst/>
            </a:prstGeom>
            <a:noFill/>
            <a:ln w="12700">
              <a:noFill/>
            </a:ln>
          </p:spPr>
          <p:txBody>
            <a:bodyPr vert="horz" lIns="0" tIns="0" rIns="0" bIns="0" rtlCol="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lang="en-US" sz="1800" b="0" i="0" kern="1200" dirty="0">
                  <a:solidFill>
                    <a:schemeClr val="bg1"/>
                  </a:solidFill>
                  <a:effectLst/>
                  <a:latin typeface="Segoe UI" charset="0"/>
                  <a:ea typeface="Segoe UI" charset="0"/>
                  <a:cs typeface="Segoe UI" charset="0"/>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r>
                <a:rPr lang="en-US" sz="1100">
                  <a:solidFill>
                    <a:schemeClr val="tx1"/>
                  </a:solidFill>
                </a:rPr>
                <a:t>Chart Colors</a:t>
              </a:r>
            </a:p>
          </p:txBody>
        </p:sp>
        <p:grpSp>
          <p:nvGrpSpPr>
            <p:cNvPr id="37" name="Group 36"/>
            <p:cNvGrpSpPr/>
            <p:nvPr userDrawn="1"/>
          </p:nvGrpSpPr>
          <p:grpSpPr>
            <a:xfrm>
              <a:off x="12481674" y="174765"/>
              <a:ext cx="899599" cy="830046"/>
              <a:chOff x="12481674" y="1038535"/>
              <a:chExt cx="899599" cy="830046"/>
            </a:xfrm>
          </p:grpSpPr>
          <p:sp>
            <p:nvSpPr>
              <p:cNvPr id="63" name="Rectangle 62"/>
              <p:cNvSpPr/>
              <p:nvPr/>
            </p:nvSpPr>
            <p:spPr>
              <a:xfrm>
                <a:off x="12481674" y="1038535"/>
                <a:ext cx="899599" cy="83004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solidFill>
                    <a:schemeClr val="tx1"/>
                  </a:solidFill>
                  <a:latin typeface="Segoe UI" charset="0"/>
                  <a:ea typeface="Segoe UI" charset="0"/>
                  <a:cs typeface="Segoe UI" charset="0"/>
                </a:endParaRPr>
              </a:p>
            </p:txBody>
          </p:sp>
          <p:sp>
            <p:nvSpPr>
              <p:cNvPr id="64" name="Content Placeholder 17"/>
              <p:cNvSpPr txBox="1">
                <a:spLocks/>
              </p:cNvSpPr>
              <p:nvPr/>
            </p:nvSpPr>
            <p:spPr>
              <a:xfrm>
                <a:off x="12538855" y="1075511"/>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bg2"/>
                    </a:solidFill>
                    <a:latin typeface="Segoe UI Semibold" charset="0"/>
                    <a:ea typeface="Segoe UI Semibold" charset="0"/>
                    <a:cs typeface="Segoe UI Semibold" charset="0"/>
                  </a:rPr>
                  <a:t>AZURE Blue</a:t>
                </a:r>
              </a:p>
              <a:p>
                <a:pPr>
                  <a:spcBef>
                    <a:spcPts val="0"/>
                  </a:spcBef>
                  <a:spcAft>
                    <a:spcPts val="0"/>
                  </a:spcAft>
                </a:pPr>
                <a:r>
                  <a:rPr lang="en-US" sz="700" b="1" i="0">
                    <a:solidFill>
                      <a:schemeClr val="bg2"/>
                    </a:solidFill>
                    <a:latin typeface="Segoe UI Semibold" charset="0"/>
                    <a:ea typeface="Segoe UI Semibold" charset="0"/>
                    <a:cs typeface="Segoe UI Semibold" charset="0"/>
                  </a:rPr>
                  <a:t>R0 G120 B215</a:t>
                </a:r>
                <a:br>
                  <a:rPr lang="en-US" sz="700" b="1" i="0">
                    <a:solidFill>
                      <a:schemeClr val="bg2"/>
                    </a:solidFill>
                    <a:latin typeface="Segoe UI Semibold" charset="0"/>
                    <a:ea typeface="Segoe UI Semibold" charset="0"/>
                    <a:cs typeface="Segoe UI Semibold" charset="0"/>
                  </a:rPr>
                </a:br>
                <a:r>
                  <a:rPr lang="tr-TR" sz="700" b="1" i="0">
                    <a:solidFill>
                      <a:schemeClr val="bg2"/>
                    </a:solidFill>
                    <a:latin typeface="Segoe UI Semibold" charset="0"/>
                    <a:ea typeface="Segoe UI Semibold" charset="0"/>
                    <a:cs typeface="Segoe UI Semibold" charset="0"/>
                  </a:rPr>
                  <a:t>0078D7</a:t>
                </a:r>
                <a:endParaRPr lang="en-US" sz="700" b="1" i="0">
                  <a:solidFill>
                    <a:schemeClr val="bg2"/>
                  </a:solidFill>
                  <a:latin typeface="Segoe UI Semibold" charset="0"/>
                  <a:ea typeface="Segoe UI Semibold" charset="0"/>
                  <a:cs typeface="Segoe UI Semibold" charset="0"/>
                </a:endParaRPr>
              </a:p>
            </p:txBody>
          </p:sp>
        </p:grpSp>
        <p:grpSp>
          <p:nvGrpSpPr>
            <p:cNvPr id="38" name="Group 37">
              <a:extLst>
                <a:ext uri="{FF2B5EF4-FFF2-40B4-BE49-F238E27FC236}">
                  <a16:creationId xmlns:a16="http://schemas.microsoft.com/office/drawing/2014/main" id="{DCDFBAE3-68D9-4F23-BC09-995958797A9A}"/>
                </a:ext>
              </a:extLst>
            </p:cNvPr>
            <p:cNvGrpSpPr/>
            <p:nvPr userDrawn="1"/>
          </p:nvGrpSpPr>
          <p:grpSpPr>
            <a:xfrm>
              <a:off x="12482262" y="5456419"/>
              <a:ext cx="896684" cy="324884"/>
              <a:chOff x="12442099" y="7665719"/>
              <a:chExt cx="896684" cy="324884"/>
            </a:xfrm>
          </p:grpSpPr>
          <p:sp>
            <p:nvSpPr>
              <p:cNvPr id="61" name="Rectangle 60"/>
              <p:cNvSpPr/>
              <p:nvPr/>
            </p:nvSpPr>
            <p:spPr>
              <a:xfrm>
                <a:off x="12442099" y="7665719"/>
                <a:ext cx="896684" cy="308780"/>
              </a:xfrm>
              <a:prstGeom prst="rect">
                <a:avLst/>
              </a:pr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62" name="Content Placeholder 17"/>
              <p:cNvSpPr txBox="1">
                <a:spLocks/>
              </p:cNvSpPr>
              <p:nvPr/>
            </p:nvSpPr>
            <p:spPr>
              <a:xfrm>
                <a:off x="12500301" y="7707561"/>
                <a:ext cx="808679" cy="283042"/>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bg2"/>
                    </a:solidFill>
                    <a:latin typeface="Segoe UI Semibold" charset="0"/>
                    <a:ea typeface="Segoe UI Semibold" charset="0"/>
                    <a:cs typeface="Segoe UI Semibold" charset="0"/>
                  </a:rPr>
                  <a:t>R0 G138 B249</a:t>
                </a:r>
                <a:br>
                  <a:rPr lang="en-US" sz="700" b="1" i="0">
                    <a:solidFill>
                      <a:schemeClr val="bg2"/>
                    </a:solidFill>
                    <a:latin typeface="Segoe UI Semibold" charset="0"/>
                    <a:ea typeface="Segoe UI Semibold" charset="0"/>
                    <a:cs typeface="Segoe UI Semibold" charset="0"/>
                  </a:rPr>
                </a:br>
                <a:r>
                  <a:rPr lang="is-IS" sz="700" b="1" i="0">
                    <a:solidFill>
                      <a:schemeClr val="bg2"/>
                    </a:solidFill>
                    <a:latin typeface="Segoe UI Semibold" charset="0"/>
                    <a:ea typeface="Segoe UI Semibold" charset="0"/>
                    <a:cs typeface="Segoe UI Semibold" charset="0"/>
                  </a:rPr>
                  <a:t>008AF9</a:t>
                </a:r>
                <a:endParaRPr lang="en-US" sz="700" b="1" i="0">
                  <a:solidFill>
                    <a:schemeClr val="bg2"/>
                  </a:solidFill>
                  <a:latin typeface="Segoe UI Semibold" charset="0"/>
                  <a:ea typeface="Segoe UI Semibold" charset="0"/>
                  <a:cs typeface="Segoe UI Semibold" charset="0"/>
                </a:endParaRPr>
              </a:p>
            </p:txBody>
          </p:sp>
        </p:grpSp>
        <p:grpSp>
          <p:nvGrpSpPr>
            <p:cNvPr id="39" name="Group 38"/>
            <p:cNvGrpSpPr/>
            <p:nvPr userDrawn="1"/>
          </p:nvGrpSpPr>
          <p:grpSpPr>
            <a:xfrm>
              <a:off x="12481674" y="1058688"/>
              <a:ext cx="896685" cy="830046"/>
              <a:chOff x="12481674" y="1905452"/>
              <a:chExt cx="896685" cy="830046"/>
            </a:xfrm>
          </p:grpSpPr>
          <p:sp>
            <p:nvSpPr>
              <p:cNvPr id="59" name="Rectangle 58"/>
              <p:cNvSpPr/>
              <p:nvPr/>
            </p:nvSpPr>
            <p:spPr>
              <a:xfrm>
                <a:off x="12481674" y="1905452"/>
                <a:ext cx="896685" cy="830046"/>
              </a:xfrm>
              <a:prstGeom prst="rect">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latin typeface="Segoe UI" charset="0"/>
                  <a:ea typeface="Segoe UI" charset="0"/>
                  <a:cs typeface="Segoe UI" charset="0"/>
                </a:endParaRPr>
              </a:p>
            </p:txBody>
          </p:sp>
          <p:sp>
            <p:nvSpPr>
              <p:cNvPr id="60" name="Content Placeholder 17"/>
              <p:cNvSpPr txBox="1">
                <a:spLocks/>
              </p:cNvSpPr>
              <p:nvPr/>
            </p:nvSpPr>
            <p:spPr>
              <a:xfrm>
                <a:off x="12538855" y="1949994"/>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2"/>
                    </a:solidFill>
                    <a:latin typeface="Segoe UI Semibold" charset="0"/>
                    <a:ea typeface="Segoe UI Semibold" charset="0"/>
                    <a:cs typeface="Segoe UI Semibold" charset="0"/>
                  </a:rPr>
                  <a:t>Medium Blue</a:t>
                </a:r>
              </a:p>
              <a:p>
                <a:pPr>
                  <a:spcBef>
                    <a:spcPts val="0"/>
                  </a:spcBef>
                  <a:spcAft>
                    <a:spcPts val="0"/>
                  </a:spcAft>
                </a:pPr>
                <a:r>
                  <a:rPr lang="en-US" sz="700" b="1" i="0">
                    <a:solidFill>
                      <a:schemeClr val="tx2"/>
                    </a:solidFill>
                    <a:latin typeface="Segoe UI Semibold" charset="0"/>
                    <a:ea typeface="Segoe UI Semibold" charset="0"/>
                    <a:cs typeface="Segoe UI Semibold" charset="0"/>
                  </a:rPr>
                  <a:t>R77 G176 B255</a:t>
                </a:r>
                <a:br>
                  <a:rPr lang="en-US" sz="700" b="1" i="0">
                    <a:solidFill>
                      <a:schemeClr val="tx2"/>
                    </a:solidFill>
                    <a:latin typeface="Segoe UI Semibold" charset="0"/>
                    <a:ea typeface="Segoe UI Semibold" charset="0"/>
                    <a:cs typeface="Segoe UI Semibold" charset="0"/>
                  </a:rPr>
                </a:br>
                <a:r>
                  <a:rPr lang="cs-CZ" sz="700" b="1" i="0">
                    <a:solidFill>
                      <a:schemeClr val="tx2"/>
                    </a:solidFill>
                    <a:latin typeface="Segoe UI Semibold" charset="0"/>
                    <a:ea typeface="Segoe UI Semibold" charset="0"/>
                    <a:cs typeface="Segoe UI Semibold" charset="0"/>
                  </a:rPr>
                  <a:t>4DB0FF</a:t>
                </a:r>
                <a:endParaRPr lang="en-US" sz="700" b="1" i="0">
                  <a:solidFill>
                    <a:schemeClr val="tx2"/>
                  </a:solidFill>
                  <a:latin typeface="Segoe UI Semibold" charset="0"/>
                  <a:ea typeface="Segoe UI Semibold" charset="0"/>
                  <a:cs typeface="Segoe UI Semibold" charset="0"/>
                </a:endParaRPr>
              </a:p>
            </p:txBody>
          </p:sp>
        </p:grpSp>
        <p:grpSp>
          <p:nvGrpSpPr>
            <p:cNvPr id="40" name="Group 39">
              <a:extLst>
                <a:ext uri="{FF2B5EF4-FFF2-40B4-BE49-F238E27FC236}">
                  <a16:creationId xmlns:a16="http://schemas.microsoft.com/office/drawing/2014/main" id="{DC330CFF-4FDE-4352-9D1C-62BD69F6DBA6}"/>
                </a:ext>
              </a:extLst>
            </p:cNvPr>
            <p:cNvGrpSpPr/>
            <p:nvPr userDrawn="1"/>
          </p:nvGrpSpPr>
          <p:grpSpPr>
            <a:xfrm rot="5400000">
              <a:off x="12753338" y="5555171"/>
              <a:ext cx="354532" cy="896684"/>
              <a:chOff x="12516568" y="4568745"/>
              <a:chExt cx="354532" cy="896684"/>
            </a:xfrm>
          </p:grpSpPr>
          <p:sp>
            <p:nvSpPr>
              <p:cNvPr id="57" name="Rectangle 56"/>
              <p:cNvSpPr/>
              <p:nvPr/>
            </p:nvSpPr>
            <p:spPr>
              <a:xfrm rot="16200000">
                <a:off x="12222616" y="4862697"/>
                <a:ext cx="896684" cy="308780"/>
              </a:xfrm>
              <a:prstGeom prst="rect">
                <a:avLst/>
              </a:prstGeom>
              <a:solidFill>
                <a:srgbClr val="94D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58" name="Content Placeholder 17"/>
              <p:cNvSpPr txBox="1">
                <a:spLocks/>
              </p:cNvSpPr>
              <p:nvPr/>
            </p:nvSpPr>
            <p:spPr>
              <a:xfrm rot="16200000">
                <a:off x="12340014" y="4888515"/>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2"/>
                    </a:solidFill>
                    <a:latin typeface="Segoe UI Semibold" charset="0"/>
                    <a:ea typeface="Segoe UI Semibold" charset="0"/>
                    <a:cs typeface="Segoe UI Semibold" charset="0"/>
                  </a:rPr>
                  <a:t>R148 G208 B255</a:t>
                </a:r>
                <a:br>
                  <a:rPr lang="en-US" sz="700" b="1" i="0">
                    <a:solidFill>
                      <a:schemeClr val="tx2"/>
                    </a:solidFill>
                    <a:latin typeface="Segoe UI Semibold" charset="0"/>
                    <a:ea typeface="Segoe UI Semibold" charset="0"/>
                    <a:cs typeface="Segoe UI Semibold" charset="0"/>
                  </a:rPr>
                </a:br>
                <a:r>
                  <a:rPr lang="en-US" sz="700" b="1" i="0">
                    <a:solidFill>
                      <a:schemeClr val="tx2"/>
                    </a:solidFill>
                    <a:latin typeface="Segoe UI Semibold" charset="0"/>
                    <a:ea typeface="Segoe UI Semibold" charset="0"/>
                    <a:cs typeface="Segoe UI Semibold" charset="0"/>
                  </a:rPr>
                  <a:t>94D0FF</a:t>
                </a:r>
              </a:p>
            </p:txBody>
          </p:sp>
        </p:grpSp>
        <p:sp>
          <p:nvSpPr>
            <p:cNvPr id="41" name="Rectangle 40"/>
            <p:cNvSpPr/>
            <p:nvPr/>
          </p:nvSpPr>
          <p:spPr>
            <a:xfrm>
              <a:off x="12481674" y="1941403"/>
              <a:ext cx="890209" cy="830046"/>
            </a:xfrm>
            <a:prstGeom prst="rect">
              <a:avLst/>
            </a:prstGeom>
            <a:solidFill>
              <a:schemeClr val="accent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latin typeface="Segoe UI" charset="0"/>
                <a:ea typeface="Segoe UI" charset="0"/>
                <a:cs typeface="Segoe UI" charset="0"/>
              </a:endParaRPr>
            </a:p>
          </p:txBody>
        </p:sp>
        <p:sp>
          <p:nvSpPr>
            <p:cNvPr id="42" name="Content Placeholder 17"/>
            <p:cNvSpPr txBox="1">
              <a:spLocks/>
            </p:cNvSpPr>
            <p:nvPr/>
          </p:nvSpPr>
          <p:spPr>
            <a:xfrm>
              <a:off x="12538855" y="1989210"/>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2"/>
                  </a:solidFill>
                  <a:latin typeface="Segoe UI Semibold" charset="0"/>
                  <a:ea typeface="Segoe UI Semibold" charset="0"/>
                  <a:cs typeface="Segoe UI Semibold" charset="0"/>
                </a:rPr>
                <a:t>Light Blue</a:t>
              </a:r>
            </a:p>
            <a:p>
              <a:pPr>
                <a:spcBef>
                  <a:spcPts val="0"/>
                </a:spcBef>
                <a:spcAft>
                  <a:spcPts val="0"/>
                </a:spcAft>
              </a:pPr>
              <a:r>
                <a:rPr lang="en-US" sz="700" b="1" i="0">
                  <a:solidFill>
                    <a:schemeClr val="tx2"/>
                  </a:solidFill>
                  <a:latin typeface="Segoe UI Semibold" charset="0"/>
                  <a:ea typeface="Segoe UI Semibold" charset="0"/>
                  <a:cs typeface="Segoe UI Semibold" charset="0"/>
                </a:rPr>
                <a:t>R177 G214 B242</a:t>
              </a:r>
              <a:br>
                <a:rPr lang="en-US" sz="700" b="1" i="0">
                  <a:solidFill>
                    <a:schemeClr val="tx2"/>
                  </a:solidFill>
                  <a:latin typeface="Segoe UI Semibold" charset="0"/>
                  <a:ea typeface="Segoe UI Semibold" charset="0"/>
                  <a:cs typeface="Segoe UI Semibold" charset="0"/>
                </a:rPr>
              </a:br>
              <a:r>
                <a:rPr lang="en-US" sz="700" b="1" i="0">
                  <a:solidFill>
                    <a:schemeClr val="tx2"/>
                  </a:solidFill>
                  <a:latin typeface="Segoe UI Semibold" charset="0"/>
                  <a:ea typeface="Segoe UI Semibold" charset="0"/>
                  <a:cs typeface="Segoe UI Semibold" charset="0"/>
                </a:rPr>
                <a:t>B1D6F2</a:t>
              </a:r>
            </a:p>
          </p:txBody>
        </p:sp>
        <p:sp>
          <p:nvSpPr>
            <p:cNvPr id="43" name="Content Placeholder 17"/>
            <p:cNvSpPr txBox="1">
              <a:spLocks/>
            </p:cNvSpPr>
            <p:nvPr userDrawn="1"/>
          </p:nvSpPr>
          <p:spPr>
            <a:xfrm>
              <a:off x="12484913" y="4810897"/>
              <a:ext cx="803425" cy="24633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2"/>
                  </a:solidFill>
                  <a:latin typeface="Segoe UI Semibold" charset="0"/>
                  <a:ea typeface="Segoe UI Semibold" charset="0"/>
                  <a:cs typeface="Segoe UI Semibold" charset="0"/>
                </a:rPr>
                <a:t>Secondary (Chart) Colors</a:t>
              </a:r>
            </a:p>
          </p:txBody>
        </p:sp>
        <p:grpSp>
          <p:nvGrpSpPr>
            <p:cNvPr id="44" name="Group 43">
              <a:extLst>
                <a:ext uri="{FF2B5EF4-FFF2-40B4-BE49-F238E27FC236}">
                  <a16:creationId xmlns:a16="http://schemas.microsoft.com/office/drawing/2014/main" id="{5555B8AF-F664-4114-91EF-FDD01AB85822}"/>
                </a:ext>
              </a:extLst>
            </p:cNvPr>
            <p:cNvGrpSpPr/>
            <p:nvPr userDrawn="1"/>
          </p:nvGrpSpPr>
          <p:grpSpPr>
            <a:xfrm rot="5400000">
              <a:off x="12751547" y="6295566"/>
              <a:ext cx="354531" cy="887798"/>
              <a:chOff x="12516569" y="1875457"/>
              <a:chExt cx="354531" cy="911749"/>
            </a:xfrm>
          </p:grpSpPr>
          <p:sp>
            <p:nvSpPr>
              <p:cNvPr id="55" name="Rectangle 54"/>
              <p:cNvSpPr/>
              <p:nvPr userDrawn="1"/>
            </p:nvSpPr>
            <p:spPr>
              <a:xfrm rot="16200000">
                <a:off x="12215084" y="2176942"/>
                <a:ext cx="911749" cy="30878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56" name="Content Placeholder 17"/>
              <p:cNvSpPr txBox="1">
                <a:spLocks/>
              </p:cNvSpPr>
              <p:nvPr userDrawn="1"/>
            </p:nvSpPr>
            <p:spPr>
              <a:xfrm rot="16200000">
                <a:off x="12340014" y="2196348"/>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2"/>
                    </a:solidFill>
                    <a:latin typeface="Segoe UI Semibold" charset="0"/>
                    <a:ea typeface="Segoe UI Semibold" charset="0"/>
                    <a:cs typeface="Segoe UI Semibold" charset="0"/>
                  </a:rPr>
                  <a:t>R217 G217 B217</a:t>
                </a:r>
                <a:br>
                  <a:rPr lang="en-US" sz="700" b="1" i="0">
                    <a:solidFill>
                      <a:schemeClr val="tx2"/>
                    </a:solidFill>
                    <a:latin typeface="Segoe UI Semibold" charset="0"/>
                    <a:ea typeface="Segoe UI Semibold" charset="0"/>
                    <a:cs typeface="Segoe UI Semibold" charset="0"/>
                  </a:rPr>
                </a:br>
                <a:r>
                  <a:rPr lang="en-US" sz="700" b="1" i="0">
                    <a:solidFill>
                      <a:schemeClr val="tx2"/>
                    </a:solidFill>
                    <a:latin typeface="Segoe UI Semibold" charset="0"/>
                    <a:ea typeface="Segoe UI Semibold" charset="0"/>
                    <a:cs typeface="Segoe UI Semibold" charset="0"/>
                  </a:rPr>
                  <a:t>D9D9D9</a:t>
                </a:r>
              </a:p>
            </p:txBody>
          </p:sp>
        </p:grpSp>
        <p:grpSp>
          <p:nvGrpSpPr>
            <p:cNvPr id="45" name="Group 44">
              <a:extLst>
                <a:ext uri="{FF2B5EF4-FFF2-40B4-BE49-F238E27FC236}">
                  <a16:creationId xmlns:a16="http://schemas.microsoft.com/office/drawing/2014/main" id="{3371ED8C-D29F-4855-89B3-9562BCBD74AF}"/>
                </a:ext>
              </a:extLst>
            </p:cNvPr>
            <p:cNvGrpSpPr/>
            <p:nvPr userDrawn="1"/>
          </p:nvGrpSpPr>
          <p:grpSpPr>
            <a:xfrm rot="5400000">
              <a:off x="12749513" y="4819221"/>
              <a:ext cx="354532" cy="896684"/>
              <a:chOff x="12494037" y="985248"/>
              <a:chExt cx="354532" cy="896684"/>
            </a:xfrm>
          </p:grpSpPr>
          <p:sp>
            <p:nvSpPr>
              <p:cNvPr id="53" name="Rectangle 52"/>
              <p:cNvSpPr/>
              <p:nvPr userDrawn="1"/>
            </p:nvSpPr>
            <p:spPr>
              <a:xfrm rot="16200000">
                <a:off x="12200085" y="1279200"/>
                <a:ext cx="896684" cy="308780"/>
              </a:xfrm>
              <a:prstGeom prst="rect">
                <a:avLst/>
              </a:prstGeom>
              <a:solidFill>
                <a:schemeClr val="accent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54" name="Content Placeholder 17"/>
              <p:cNvSpPr txBox="1">
                <a:spLocks/>
              </p:cNvSpPr>
              <p:nvPr userDrawn="1"/>
            </p:nvSpPr>
            <p:spPr>
              <a:xfrm rot="16200000">
                <a:off x="12317483" y="1305019"/>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bg2"/>
                    </a:solidFill>
                    <a:latin typeface="Segoe UI Semibold" charset="0"/>
                    <a:ea typeface="Segoe UI Semibold" charset="0"/>
                    <a:cs typeface="Segoe UI Semibold" charset="0"/>
                  </a:rPr>
                  <a:t>R3 G90 B160</a:t>
                </a:r>
                <a:br>
                  <a:rPr lang="en-US" sz="700" b="1" i="0">
                    <a:solidFill>
                      <a:schemeClr val="bg2"/>
                    </a:solidFill>
                    <a:latin typeface="Segoe UI Semibold" charset="0"/>
                    <a:ea typeface="Segoe UI Semibold" charset="0"/>
                    <a:cs typeface="Segoe UI Semibold" charset="0"/>
                  </a:rPr>
                </a:br>
                <a:r>
                  <a:rPr lang="en-US" sz="700" b="1" i="0">
                    <a:solidFill>
                      <a:schemeClr val="bg2"/>
                    </a:solidFill>
                    <a:latin typeface="Segoe UI Semibold" charset="0"/>
                    <a:ea typeface="Segoe UI Semibold" charset="0"/>
                    <a:cs typeface="Segoe UI Semibold" charset="0"/>
                  </a:rPr>
                  <a:t>0359A0</a:t>
                </a:r>
              </a:p>
            </p:txBody>
          </p:sp>
        </p:grpSp>
        <p:grpSp>
          <p:nvGrpSpPr>
            <p:cNvPr id="46" name="Group 45">
              <a:extLst>
                <a:ext uri="{FF2B5EF4-FFF2-40B4-BE49-F238E27FC236}">
                  <a16:creationId xmlns:a16="http://schemas.microsoft.com/office/drawing/2014/main" id="{B6F8C03F-B065-4D7E-A94A-2F3C1CB6E429}"/>
                </a:ext>
              </a:extLst>
            </p:cNvPr>
            <p:cNvGrpSpPr/>
            <p:nvPr userDrawn="1"/>
          </p:nvGrpSpPr>
          <p:grpSpPr>
            <a:xfrm rot="5400000">
              <a:off x="12749513" y="5928237"/>
              <a:ext cx="354531" cy="890209"/>
              <a:chOff x="12516569" y="100392"/>
              <a:chExt cx="354531" cy="890209"/>
            </a:xfrm>
          </p:grpSpPr>
          <p:sp>
            <p:nvSpPr>
              <p:cNvPr id="51" name="Rectangle 50"/>
              <p:cNvSpPr/>
              <p:nvPr userDrawn="1"/>
            </p:nvSpPr>
            <p:spPr>
              <a:xfrm rot="16200000">
                <a:off x="12225854" y="391107"/>
                <a:ext cx="890209" cy="308780"/>
              </a:xfrm>
              <a:prstGeom prst="rect">
                <a:avLst/>
              </a:prstGeom>
              <a:solidFill>
                <a:srgbClr val="79797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52" name="Content Placeholder 17"/>
              <p:cNvSpPr txBox="1">
                <a:spLocks/>
              </p:cNvSpPr>
              <p:nvPr userDrawn="1"/>
            </p:nvSpPr>
            <p:spPr>
              <a:xfrm rot="16200000">
                <a:off x="12340014" y="402335"/>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bg2"/>
                    </a:solidFill>
                    <a:latin typeface="Segoe UI Semibold" charset="0"/>
                    <a:ea typeface="Segoe UI Semibold" charset="0"/>
                    <a:cs typeface="Segoe UI Semibold" charset="0"/>
                  </a:rPr>
                  <a:t>R121 G121 B121</a:t>
                </a:r>
                <a:br>
                  <a:rPr lang="en-US" sz="700" b="1" i="0">
                    <a:solidFill>
                      <a:schemeClr val="bg2"/>
                    </a:solidFill>
                    <a:latin typeface="Segoe UI Semibold" charset="0"/>
                    <a:ea typeface="Segoe UI Semibold" charset="0"/>
                    <a:cs typeface="Segoe UI Semibold" charset="0"/>
                  </a:rPr>
                </a:br>
                <a:r>
                  <a:rPr lang="fi-FI" sz="700" b="1" i="0">
                    <a:solidFill>
                      <a:schemeClr val="bg2"/>
                    </a:solidFill>
                    <a:latin typeface="Segoe UI Semibold" charset="0"/>
                    <a:ea typeface="Segoe UI Semibold" charset="0"/>
                    <a:cs typeface="Segoe UI Semibold" charset="0"/>
                  </a:rPr>
                  <a:t>797979</a:t>
                </a:r>
                <a:endParaRPr lang="en-US" sz="700" b="1" i="0">
                  <a:solidFill>
                    <a:schemeClr val="bg2"/>
                  </a:solidFill>
                  <a:latin typeface="Segoe UI Semibold" charset="0"/>
                  <a:ea typeface="Segoe UI Semibold" charset="0"/>
                  <a:cs typeface="Segoe UI Semibold" charset="0"/>
                </a:endParaRPr>
              </a:p>
            </p:txBody>
          </p:sp>
        </p:grpSp>
        <p:grpSp>
          <p:nvGrpSpPr>
            <p:cNvPr id="47" name="Group 46"/>
            <p:cNvGrpSpPr/>
            <p:nvPr userDrawn="1"/>
          </p:nvGrpSpPr>
          <p:grpSpPr>
            <a:xfrm>
              <a:off x="12481674" y="3709179"/>
              <a:ext cx="890209" cy="830046"/>
              <a:chOff x="12481674" y="2772369"/>
              <a:chExt cx="890209" cy="830046"/>
            </a:xfrm>
          </p:grpSpPr>
          <p:sp>
            <p:nvSpPr>
              <p:cNvPr id="49" name="Rectangle 48"/>
              <p:cNvSpPr/>
              <p:nvPr/>
            </p:nvSpPr>
            <p:spPr>
              <a:xfrm>
                <a:off x="12481674" y="2772369"/>
                <a:ext cx="890209" cy="830046"/>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latin typeface="Segoe UI" charset="0"/>
                  <a:ea typeface="Segoe UI" charset="0"/>
                  <a:cs typeface="Segoe UI" charset="0"/>
                </a:endParaRPr>
              </a:p>
            </p:txBody>
          </p:sp>
          <p:sp>
            <p:nvSpPr>
              <p:cNvPr id="50" name="Content Placeholder 17"/>
              <p:cNvSpPr txBox="1">
                <a:spLocks/>
              </p:cNvSpPr>
              <p:nvPr/>
            </p:nvSpPr>
            <p:spPr>
              <a:xfrm>
                <a:off x="12538855" y="2822450"/>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2"/>
                    </a:solidFill>
                    <a:latin typeface="Segoe UI Semibold" charset="0"/>
                    <a:ea typeface="Segoe UI Semibold" charset="0"/>
                    <a:cs typeface="Segoe UI Semibold" charset="0"/>
                  </a:rPr>
                  <a:t>BACKGROUND 2</a:t>
                </a:r>
              </a:p>
              <a:p>
                <a:pPr>
                  <a:spcBef>
                    <a:spcPts val="0"/>
                  </a:spcBef>
                  <a:spcAft>
                    <a:spcPts val="0"/>
                  </a:spcAft>
                </a:pPr>
                <a:r>
                  <a:rPr lang="en-US" sz="700" b="1" i="0">
                    <a:solidFill>
                      <a:schemeClr val="tx2"/>
                    </a:solidFill>
                    <a:latin typeface="Segoe UI Semibold" charset="0"/>
                    <a:ea typeface="Segoe UI Semibold" charset="0"/>
                    <a:cs typeface="Segoe UI Semibold" charset="0"/>
                  </a:rPr>
                  <a:t>R233 G233 B233</a:t>
                </a:r>
                <a:br>
                  <a:rPr lang="en-US" sz="700" b="1" i="0">
                    <a:solidFill>
                      <a:schemeClr val="tx2"/>
                    </a:solidFill>
                    <a:latin typeface="Segoe UI Semibold" charset="0"/>
                    <a:ea typeface="Segoe UI Semibold" charset="0"/>
                    <a:cs typeface="Segoe UI Semibold" charset="0"/>
                  </a:rPr>
                </a:br>
                <a:r>
                  <a:rPr lang="en-US" sz="700" b="1" i="0">
                    <a:solidFill>
                      <a:schemeClr val="tx2"/>
                    </a:solidFill>
                    <a:latin typeface="Segoe UI Semibold" charset="0"/>
                    <a:ea typeface="Segoe UI Semibold" charset="0"/>
                    <a:cs typeface="Segoe UI Semibold" charset="0"/>
                  </a:rPr>
                  <a:t>E9E9E9</a:t>
                </a:r>
              </a:p>
            </p:txBody>
          </p:sp>
        </p:grpSp>
        <p:sp>
          <p:nvSpPr>
            <p:cNvPr id="48" name="Content Placeholder 17"/>
            <p:cNvSpPr txBox="1">
              <a:spLocks/>
            </p:cNvSpPr>
            <p:nvPr userDrawn="1"/>
          </p:nvSpPr>
          <p:spPr>
            <a:xfrm>
              <a:off x="12484913" y="16476"/>
              <a:ext cx="803425" cy="24633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2"/>
                  </a:solidFill>
                  <a:latin typeface="Segoe UI Semibold" charset="0"/>
                  <a:ea typeface="Segoe UI Semibold" charset="0"/>
                  <a:cs typeface="Segoe UI Semibold" charset="0"/>
                </a:rPr>
                <a:t>Primary Colors</a:t>
              </a:r>
            </a:p>
          </p:txBody>
        </p:sp>
      </p:grpSp>
    </p:spTree>
    <p:extLst>
      <p:ext uri="{BB962C8B-B14F-4D97-AF65-F5344CB8AC3E}">
        <p14:creationId xmlns:p14="http://schemas.microsoft.com/office/powerpoint/2010/main" val="2473972570"/>
      </p:ext>
    </p:extLst>
  </p:cSld>
  <p:clrMap bg1="dk1" tx1="lt1" bg2="dk2" tx2="lt2" accent1="accent1" accent2="accent2" accent3="accent3" accent4="accent4" accent5="accent5" accent6="accent6" hlink="hlink" folHlink="folHlink"/>
  <p:sldLayoutIdLst>
    <p:sldLayoutId id="2147486425" r:id="rId1"/>
    <p:sldLayoutId id="2147486426" r:id="rId2"/>
    <p:sldLayoutId id="2147486427" r:id="rId3"/>
    <p:sldLayoutId id="2147486428" r:id="rId4"/>
    <p:sldLayoutId id="2147486429" r:id="rId5"/>
    <p:sldLayoutId id="2147486430" r:id="rId6"/>
    <p:sldLayoutId id="2147486431" r:id="rId7"/>
    <p:sldLayoutId id="2147486432" r:id="rId8"/>
    <p:sldLayoutId id="2147486433" r:id="rId9"/>
    <p:sldLayoutId id="2147486434" r:id="rId10"/>
    <p:sldLayoutId id="2147486435" r:id="rId11"/>
    <p:sldLayoutId id="2147486436" r:id="rId12"/>
    <p:sldLayoutId id="2147486437" r:id="rId13"/>
    <p:sldLayoutId id="2147486438" r:id="rId14"/>
    <p:sldLayoutId id="2147486439" r:id="rId15"/>
    <p:sldLayoutId id="2147486440" r:id="rId16"/>
    <p:sldLayoutId id="2147486441" r:id="rId17"/>
    <p:sldLayoutId id="2147486442" r:id="rId18"/>
    <p:sldLayoutId id="2147486443" r:id="rId19"/>
    <p:sldLayoutId id="2147486444" r:id="rId20"/>
    <p:sldLayoutId id="2147486445" r:id="rId21"/>
    <p:sldLayoutId id="2147486446" r:id="rId22"/>
    <p:sldLayoutId id="2147486447" r:id="rId23"/>
    <p:sldLayoutId id="2147486448" r:id="rId24"/>
    <p:sldLayoutId id="2147486449" r:id="rId25"/>
    <p:sldLayoutId id="2147486450" r:id="rId26"/>
    <p:sldLayoutId id="2147486451" r:id="rId27"/>
    <p:sldLayoutId id="2147486452" r:id="rId28"/>
    <p:sldLayoutId id="2147486453" r:id="rId29"/>
    <p:sldLayoutId id="2147486454" r:id="rId30"/>
    <p:sldLayoutId id="2147486455" r:id="rId31"/>
    <p:sldLayoutId id="2147486456" r:id="rId32"/>
  </p:sldLayoutIdLst>
  <p:hf sldNum="0" hdr="0" dt="0"/>
  <p:txStyles>
    <p:titleStyle>
      <a:lvl1pPr marL="0" indent="0" algn="l" defTabSz="914132" rtl="0" eaLnBrk="1" latinLnBrk="0" hangingPunct="1">
        <a:lnSpc>
          <a:spcPct val="90000"/>
        </a:lnSpc>
        <a:spcBef>
          <a:spcPct val="0"/>
        </a:spcBef>
        <a:buFont typeface="Arial" charset="0"/>
        <a:buNone/>
        <a:defRPr lang="en-US" sz="4400" b="1" i="0" kern="1200" spc="-100" baseline="0">
          <a:solidFill>
            <a:schemeClr val="tx1"/>
          </a:solidFill>
          <a:latin typeface="Segoe UI Semibold" charset="0"/>
          <a:ea typeface="Segoe UI Semibold" charset="0"/>
          <a:cs typeface="Segoe UI Semibold" charset="0"/>
        </a:defRPr>
      </a:lvl1pPr>
    </p:titleStyle>
    <p:bodyStyle>
      <a:lvl1pPr marL="0" indent="0" algn="l" defTabSz="914132" rtl="0" eaLnBrk="1" latinLnBrk="0" hangingPunct="1">
        <a:lnSpc>
          <a:spcPct val="110000"/>
        </a:lnSpc>
        <a:spcBef>
          <a:spcPts val="1200"/>
        </a:spcBef>
        <a:spcAft>
          <a:spcPts val="600"/>
        </a:spcAft>
        <a:buClr>
          <a:schemeClr val="bg1"/>
        </a:buClr>
        <a:buSzPct val="120000"/>
        <a:buFontTx/>
        <a:buNone/>
        <a:defRPr lang="en-US" sz="2800" b="1" i="0" kern="1200" dirty="0" smtClean="0">
          <a:solidFill>
            <a:schemeClr val="tx1"/>
          </a:solidFill>
          <a:effectLst/>
          <a:latin typeface="Segoe UI Semibold" charset="0"/>
          <a:ea typeface="Segoe UI Semibold" charset="0"/>
          <a:cs typeface="Segoe UI Semibold" charset="0"/>
        </a:defRPr>
      </a:lvl1pPr>
      <a:lvl2pPr marL="0" indent="0" algn="l" defTabSz="914132" rtl="0" eaLnBrk="1" latinLnBrk="0" hangingPunct="1">
        <a:lnSpc>
          <a:spcPct val="110000"/>
        </a:lnSpc>
        <a:spcBef>
          <a:spcPts val="0"/>
        </a:spcBef>
        <a:spcAft>
          <a:spcPts val="600"/>
        </a:spcAft>
        <a:buClrTx/>
        <a:buSzPct val="110000"/>
        <a:buFont typeface="Arial" charset="0"/>
        <a:buNone/>
        <a:defRPr lang="en-US" sz="2000" b="0" i="0" kern="1200" dirty="0" smtClean="0">
          <a:solidFill>
            <a:schemeClr val="tx1"/>
          </a:solidFill>
          <a:effectLst/>
          <a:latin typeface="Segoe UI" charset="0"/>
          <a:ea typeface="Segoe UI" charset="0"/>
          <a:cs typeface="Segoe UI" charset="0"/>
        </a:defRPr>
      </a:lvl2pPr>
      <a:lvl3pPr marL="288925" indent="-222250" algn="l" defTabSz="914132" rtl="0" eaLnBrk="1" latinLnBrk="0" hangingPunct="1">
        <a:lnSpc>
          <a:spcPct val="110000"/>
        </a:lnSpc>
        <a:spcBef>
          <a:spcPts val="0"/>
        </a:spcBef>
        <a:spcAft>
          <a:spcPts val="600"/>
        </a:spcAft>
        <a:buClrTx/>
        <a:buSzPct val="120000"/>
        <a:buFont typeface="Arial" charset="0"/>
        <a:buChar char="•"/>
        <a:defRPr lang="en-US" sz="2000" b="0" i="0" kern="1200" dirty="0" smtClean="0">
          <a:solidFill>
            <a:schemeClr val="tx1"/>
          </a:solidFill>
          <a:effectLst/>
          <a:latin typeface="Segoe UI" charset="0"/>
          <a:ea typeface="Segoe UI" charset="0"/>
          <a:cs typeface="Segoe UI" charset="0"/>
        </a:defRPr>
      </a:lvl3pPr>
      <a:lvl4pPr marL="631825" indent="-182880" algn="l" defTabSz="914132" rtl="0" eaLnBrk="1" latinLnBrk="0" hangingPunct="1">
        <a:lnSpc>
          <a:spcPct val="110000"/>
        </a:lnSpc>
        <a:spcBef>
          <a:spcPts val="0"/>
        </a:spcBef>
        <a:spcAft>
          <a:spcPts val="600"/>
        </a:spcAft>
        <a:buClrTx/>
        <a:buFont typeface="Arial" charset="0"/>
        <a:buChar char="•"/>
        <a:tabLst/>
        <a:defRPr lang="en-US" sz="1800" b="0" i="0" kern="1200" dirty="0" smtClean="0">
          <a:solidFill>
            <a:schemeClr val="tx1"/>
          </a:solidFill>
          <a:effectLst/>
          <a:latin typeface="Segoe UI" charset="0"/>
          <a:ea typeface="Segoe UI" charset="0"/>
          <a:cs typeface="Segoe UI" charset="0"/>
        </a:defRPr>
      </a:lvl4pPr>
      <a:lvl5pPr marL="1162685" indent="-194310" algn="l" defTabSz="914132" rtl="0" eaLnBrk="1" latinLnBrk="0" hangingPunct="1">
        <a:lnSpc>
          <a:spcPct val="110000"/>
        </a:lnSpc>
        <a:spcBef>
          <a:spcPts val="500"/>
        </a:spcBef>
        <a:buClr>
          <a:schemeClr val="tx1"/>
        </a:buClr>
        <a:buFont typeface="Arial"/>
        <a:buChar char="•"/>
        <a:defRPr lang="en-US" sz="1600" b="0" i="0" kern="1200" dirty="0">
          <a:solidFill>
            <a:schemeClr val="tx1"/>
          </a:solidFill>
          <a:effectLst/>
          <a:latin typeface="Segoe UI" charset="0"/>
          <a:ea typeface="Segoe UI" charset="0"/>
          <a:cs typeface="Segoe UI" charset="0"/>
        </a:defRPr>
      </a:lvl5pPr>
      <a:lvl6pPr marL="1873781" indent="-228533" algn="l" defTabSz="914132"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p:bodyStyle>
    <p:otherStyle>
      <a:defPPr>
        <a:defRPr lang="en-US"/>
      </a:defPPr>
      <a:lvl1pPr marL="0" algn="l" defTabSz="914132" rtl="0" eaLnBrk="1" latinLnBrk="0" hangingPunct="1">
        <a:defRPr sz="1900" kern="1200">
          <a:solidFill>
            <a:schemeClr val="tx1"/>
          </a:solidFill>
          <a:latin typeface="+mn-lt"/>
          <a:ea typeface="+mn-ea"/>
          <a:cs typeface="+mn-cs"/>
        </a:defRPr>
      </a:lvl1pPr>
      <a:lvl2pPr marL="457065" algn="l" defTabSz="914132" rtl="0" eaLnBrk="1" latinLnBrk="0" hangingPunct="1">
        <a:defRPr sz="1900" kern="1200">
          <a:solidFill>
            <a:schemeClr val="tx1"/>
          </a:solidFill>
          <a:latin typeface="+mn-lt"/>
          <a:ea typeface="+mn-ea"/>
          <a:cs typeface="+mn-cs"/>
        </a:defRPr>
      </a:lvl2pPr>
      <a:lvl3pPr marL="914132" algn="l" defTabSz="914132" rtl="0" eaLnBrk="1" latinLnBrk="0" hangingPunct="1">
        <a:defRPr sz="1900" kern="1200">
          <a:solidFill>
            <a:schemeClr val="tx1"/>
          </a:solidFill>
          <a:latin typeface="+mn-lt"/>
          <a:ea typeface="+mn-ea"/>
          <a:cs typeface="+mn-cs"/>
        </a:defRPr>
      </a:lvl3pPr>
      <a:lvl4pPr marL="1371197" algn="l" defTabSz="914132" rtl="0" eaLnBrk="1" latinLnBrk="0" hangingPunct="1">
        <a:defRPr sz="1900" kern="1200">
          <a:solidFill>
            <a:schemeClr val="tx1"/>
          </a:solidFill>
          <a:latin typeface="+mn-lt"/>
          <a:ea typeface="+mn-ea"/>
          <a:cs typeface="+mn-cs"/>
        </a:defRPr>
      </a:lvl4pPr>
      <a:lvl5pPr marL="1828262" algn="l" defTabSz="914132" rtl="0" eaLnBrk="1" latinLnBrk="0" hangingPunct="1">
        <a:defRPr sz="1900" kern="1200">
          <a:solidFill>
            <a:schemeClr val="tx1"/>
          </a:solidFill>
          <a:latin typeface="+mn-lt"/>
          <a:ea typeface="+mn-ea"/>
          <a:cs typeface="+mn-cs"/>
        </a:defRPr>
      </a:lvl5pPr>
      <a:lvl6pPr marL="2285328" algn="l" defTabSz="914132" rtl="0" eaLnBrk="1" latinLnBrk="0" hangingPunct="1">
        <a:defRPr sz="1900" kern="1200">
          <a:solidFill>
            <a:schemeClr val="tx1"/>
          </a:solidFill>
          <a:latin typeface="+mn-lt"/>
          <a:ea typeface="+mn-ea"/>
          <a:cs typeface="+mn-cs"/>
        </a:defRPr>
      </a:lvl6pPr>
      <a:lvl7pPr marL="2742394" algn="l" defTabSz="914132" rtl="0" eaLnBrk="1" latinLnBrk="0" hangingPunct="1">
        <a:defRPr sz="1900" kern="1200">
          <a:solidFill>
            <a:schemeClr val="tx1"/>
          </a:solidFill>
          <a:latin typeface="+mn-lt"/>
          <a:ea typeface="+mn-ea"/>
          <a:cs typeface="+mn-cs"/>
        </a:defRPr>
      </a:lvl7pPr>
      <a:lvl8pPr marL="3199459" algn="l" defTabSz="914132" rtl="0" eaLnBrk="1" latinLnBrk="0" hangingPunct="1">
        <a:defRPr sz="1900" kern="1200">
          <a:solidFill>
            <a:schemeClr val="tx1"/>
          </a:solidFill>
          <a:latin typeface="+mn-lt"/>
          <a:ea typeface="+mn-ea"/>
          <a:cs typeface="+mn-cs"/>
        </a:defRPr>
      </a:lvl8pPr>
      <a:lvl9pPr marL="3656524" algn="l" defTabSz="914132" rtl="0" eaLnBrk="1" latinLnBrk="0" hangingPunct="1">
        <a:defRPr sz="19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88">
          <p15:clr>
            <a:srgbClr val="C35EA4"/>
          </p15:clr>
        </p15:guide>
        <p15:guide id="2" pos="7392">
          <p15:clr>
            <a:srgbClr val="F26B43"/>
          </p15:clr>
        </p15:guide>
        <p15:guide id="3" orient="horz" pos="288">
          <p15:clr>
            <a:srgbClr val="F26B43"/>
          </p15:clr>
        </p15:guide>
        <p15:guide id="4" orient="horz" pos="3840">
          <p15:clr>
            <a:srgbClr val="F26B43"/>
          </p15:clr>
        </p15:guide>
        <p15:guide id="7" pos="744">
          <p15:clr>
            <a:srgbClr val="C35EA4"/>
          </p15:clr>
        </p15:guide>
        <p15:guide id="8" pos="1176">
          <p15:clr>
            <a:srgbClr val="C35EA4"/>
          </p15:clr>
        </p15:guide>
        <p15:guide id="10" pos="1632">
          <p15:clr>
            <a:srgbClr val="C35EA4"/>
          </p15:clr>
        </p15:guide>
        <p15:guide id="13" pos="2520">
          <p15:clr>
            <a:srgbClr val="C35EA4"/>
          </p15:clr>
        </p15:guide>
        <p15:guide id="15" pos="2952">
          <p15:clr>
            <a:srgbClr val="C35EA4"/>
          </p15:clr>
        </p15:guide>
        <p15:guide id="16" pos="3408">
          <p15:clr>
            <a:srgbClr val="C35EA4"/>
          </p15:clr>
        </p15:guide>
        <p15:guide id="20" pos="4296">
          <p15:clr>
            <a:srgbClr val="C35EA4"/>
          </p15:clr>
        </p15:guide>
        <p15:guide id="22" pos="4728">
          <p15:clr>
            <a:srgbClr val="C35EA4"/>
          </p15:clr>
        </p15:guide>
        <p15:guide id="23" pos="5184">
          <p15:clr>
            <a:srgbClr val="C35EA4"/>
          </p15:clr>
        </p15:guide>
        <p15:guide id="24" pos="5616">
          <p15:clr>
            <a:srgbClr val="C35EA4"/>
          </p15:clr>
        </p15:guide>
        <p15:guide id="25" pos="6048">
          <p15:clr>
            <a:srgbClr val="C35EA4"/>
          </p15:clr>
        </p15:guide>
        <p15:guide id="28" pos="6504">
          <p15:clr>
            <a:srgbClr val="C35EA4"/>
          </p15:clr>
        </p15:guide>
        <p15:guide id="30" pos="6936">
          <p15:clr>
            <a:srgbClr val="C35EA4"/>
          </p15:clr>
        </p15:guide>
        <p15:guide id="32" pos="2064">
          <p15:clr>
            <a:srgbClr val="C35EA4"/>
          </p15:clr>
        </p15:guide>
        <p15:guide id="33" pos="3840">
          <p15:clr>
            <a:srgbClr val="C35EA4"/>
          </p15:clr>
        </p15:guide>
        <p15:guide id="38" orient="horz" pos="744">
          <p15:clr>
            <a:srgbClr val="F26B43"/>
          </p15:clr>
        </p15:guide>
        <p15:guide id="40" orient="horz" pos="1176">
          <p15:clr>
            <a:srgbClr val="F26B43"/>
          </p15:clr>
        </p15:guide>
        <p15:guide id="41" orient="horz" pos="1632">
          <p15:clr>
            <a:srgbClr val="F26B43"/>
          </p15:clr>
        </p15:guide>
        <p15:guide id="42" orient="horz" pos="2064">
          <p15:clr>
            <a:srgbClr val="F26B43"/>
          </p15:clr>
        </p15:guide>
        <p15:guide id="45" orient="horz" pos="2520">
          <p15:clr>
            <a:srgbClr val="F26B43"/>
          </p15:clr>
        </p15:guide>
        <p15:guide id="46" orient="horz" pos="2952">
          <p15:clr>
            <a:srgbClr val="F26B43"/>
          </p15:clr>
        </p15:guide>
        <p15:guide id="47" orient="horz" pos="4272">
          <p15:clr>
            <a:srgbClr val="F26B43"/>
          </p15:clr>
        </p15:guide>
        <p15:guide id="48" orient="horz" pos="3384">
          <p15:clr>
            <a:srgbClr val="F26B43"/>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C4AA5E4-3A42-4ADF-BCF8-61CE89674192}"/>
              </a:ext>
            </a:extLst>
          </p:cNvPr>
          <p:cNvSpPr>
            <a:spLocks noGrp="1"/>
          </p:cNvSpPr>
          <p:nvPr>
            <p:ph type="title"/>
          </p:nvPr>
        </p:nvSpPr>
        <p:spPr>
          <a:xfrm>
            <a:off x="269875" y="288925"/>
            <a:ext cx="11655425" cy="804863"/>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a:extLst>
              <a:ext uri="{FF2B5EF4-FFF2-40B4-BE49-F238E27FC236}">
                <a16:creationId xmlns:a16="http://schemas.microsoft.com/office/drawing/2014/main" id="{620BDDF5-E800-43A2-A27E-B262B15C6F24}"/>
              </a:ext>
            </a:extLst>
          </p:cNvPr>
          <p:cNvSpPr>
            <a:spLocks noGrp="1"/>
          </p:cNvSpPr>
          <p:nvPr>
            <p:ph type="body" idx="1"/>
          </p:nvPr>
        </p:nvSpPr>
        <p:spPr>
          <a:xfrm>
            <a:off x="269875" y="1133475"/>
            <a:ext cx="11652250" cy="1725613"/>
          </a:xfrm>
          <a:prstGeom prst="rect">
            <a:avLst/>
          </a:prstGeom>
        </p:spPr>
        <p:txBody>
          <a:bodyPr vert="horz" wrap="square" lIns="146304" tIns="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1028" name="Group 12">
            <a:extLst>
              <a:ext uri="{FF2B5EF4-FFF2-40B4-BE49-F238E27FC236}">
                <a16:creationId xmlns:a16="http://schemas.microsoft.com/office/drawing/2014/main" id="{F200ACA2-63B5-4AED-AED3-A74E3905B538}"/>
              </a:ext>
            </a:extLst>
          </p:cNvPr>
          <p:cNvGrpSpPr>
            <a:grpSpLocks/>
          </p:cNvGrpSpPr>
          <p:nvPr userDrawn="1"/>
        </p:nvGrpSpPr>
        <p:grpSpPr bwMode="auto">
          <a:xfrm>
            <a:off x="12288838" y="4475163"/>
            <a:ext cx="381000" cy="2382837"/>
            <a:chOff x="12475300" y="2695026"/>
            <a:chExt cx="666090" cy="4164697"/>
          </a:xfrm>
        </p:grpSpPr>
        <p:sp>
          <p:nvSpPr>
            <p:cNvPr id="5" name="Oval 4">
              <a:extLst>
                <a:ext uri="{FF2B5EF4-FFF2-40B4-BE49-F238E27FC236}">
                  <a16:creationId xmlns:a16="http://schemas.microsoft.com/office/drawing/2014/main" id="{335D7860-B250-4017-88AF-AD5C8E75C565}"/>
                </a:ext>
              </a:extLst>
            </p:cNvPr>
            <p:cNvSpPr/>
            <p:nvPr userDrawn="1"/>
          </p:nvSpPr>
          <p:spPr bwMode="auto">
            <a:xfrm flipH="1">
              <a:off x="12475300" y="4443034"/>
              <a:ext cx="666090" cy="668681"/>
            </a:xfrm>
            <a:prstGeom prst="ellipse">
              <a:avLst/>
            </a:prstGeom>
            <a:solidFill>
              <a:srgbClr val="0078D7"/>
            </a:solidFill>
            <a:ln>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82880" tIns="146304" rIns="182880" bIns="146304"/>
            <a:lstStyle/>
            <a:p>
              <a:pPr algn="ctr" defTabSz="932114" eaLnBrk="1" hangingPunct="1">
                <a:lnSpc>
                  <a:spcPct val="90000"/>
                </a:lnSpc>
                <a:defRPr/>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6" name="Oval 5">
              <a:extLst>
                <a:ext uri="{FF2B5EF4-FFF2-40B4-BE49-F238E27FC236}">
                  <a16:creationId xmlns:a16="http://schemas.microsoft.com/office/drawing/2014/main" id="{CCCA6251-A383-4B06-8AC7-05EDBAE65486}"/>
                </a:ext>
              </a:extLst>
            </p:cNvPr>
            <p:cNvSpPr/>
            <p:nvPr userDrawn="1"/>
          </p:nvSpPr>
          <p:spPr bwMode="auto">
            <a:xfrm flipH="1">
              <a:off x="12475300" y="5319812"/>
              <a:ext cx="666090" cy="665908"/>
            </a:xfrm>
            <a:prstGeom prst="ellipse">
              <a:avLst/>
            </a:prstGeom>
            <a:solidFill>
              <a:srgbClr val="EEEEEE"/>
            </a:solidFill>
            <a:ln>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82880" tIns="146304" rIns="182880" bIns="146304"/>
            <a:lstStyle/>
            <a:p>
              <a:pPr algn="ctr" defTabSz="932114" eaLnBrk="1" hangingPunct="1">
                <a:lnSpc>
                  <a:spcPct val="90000"/>
                </a:lnSpc>
                <a:defRPr/>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7" name="Oval 6">
              <a:extLst>
                <a:ext uri="{FF2B5EF4-FFF2-40B4-BE49-F238E27FC236}">
                  <a16:creationId xmlns:a16="http://schemas.microsoft.com/office/drawing/2014/main" id="{71F1CC05-4F32-447A-88AB-746DC28575DB}"/>
                </a:ext>
              </a:extLst>
            </p:cNvPr>
            <p:cNvSpPr/>
            <p:nvPr userDrawn="1"/>
          </p:nvSpPr>
          <p:spPr bwMode="auto">
            <a:xfrm flipH="1">
              <a:off x="12475300" y="6193815"/>
              <a:ext cx="666090" cy="665908"/>
            </a:xfrm>
            <a:prstGeom prst="ellipse">
              <a:avLst/>
            </a:prstGeom>
            <a:solidFill>
              <a:srgbClr val="333333"/>
            </a:solidFill>
            <a:ln>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82880" tIns="146304" rIns="182880" bIns="146304"/>
            <a:lstStyle/>
            <a:p>
              <a:pPr algn="ctr" defTabSz="932114" eaLnBrk="1" hangingPunct="1">
                <a:lnSpc>
                  <a:spcPct val="90000"/>
                </a:lnSpc>
                <a:defRPr/>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1" name="Oval 10">
              <a:extLst>
                <a:ext uri="{FF2B5EF4-FFF2-40B4-BE49-F238E27FC236}">
                  <a16:creationId xmlns:a16="http://schemas.microsoft.com/office/drawing/2014/main" id="{61D6EE89-9DE8-4CAE-BAAE-8930FDA59CF8}"/>
                </a:ext>
              </a:extLst>
            </p:cNvPr>
            <p:cNvSpPr/>
            <p:nvPr userDrawn="1"/>
          </p:nvSpPr>
          <p:spPr bwMode="auto">
            <a:xfrm flipH="1">
              <a:off x="12475300" y="3569029"/>
              <a:ext cx="666090" cy="665908"/>
            </a:xfrm>
            <a:prstGeom prst="ellipse">
              <a:avLst/>
            </a:prstGeom>
            <a:solidFill>
              <a:srgbClr val="D2D2D2"/>
            </a:solidFill>
            <a:ln>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82880" tIns="146304" rIns="182880" bIns="146304"/>
            <a:lstStyle/>
            <a:p>
              <a:pPr algn="ctr" defTabSz="932114" eaLnBrk="1" hangingPunct="1">
                <a:lnSpc>
                  <a:spcPct val="90000"/>
                </a:lnSpc>
                <a:defRPr/>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2" name="Oval 11">
              <a:extLst>
                <a:ext uri="{FF2B5EF4-FFF2-40B4-BE49-F238E27FC236}">
                  <a16:creationId xmlns:a16="http://schemas.microsoft.com/office/drawing/2014/main" id="{17242481-CE86-455B-973F-84DD82527082}"/>
                </a:ext>
              </a:extLst>
            </p:cNvPr>
            <p:cNvSpPr/>
            <p:nvPr userDrawn="1"/>
          </p:nvSpPr>
          <p:spPr bwMode="auto">
            <a:xfrm flipH="1">
              <a:off x="12475300" y="2695026"/>
              <a:ext cx="666090" cy="665908"/>
            </a:xfrm>
            <a:prstGeom prst="ellipse">
              <a:avLst/>
            </a:prstGeom>
            <a:solidFill>
              <a:srgbClr val="00BCF2"/>
            </a:solidFill>
            <a:ln>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82880" tIns="146304" rIns="182880" bIns="146304"/>
            <a:lstStyle/>
            <a:p>
              <a:pPr algn="ctr" defTabSz="932114" eaLnBrk="1" hangingPunct="1">
                <a:lnSpc>
                  <a:spcPct val="90000"/>
                </a:lnSpc>
                <a:defRPr/>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832175003"/>
      </p:ext>
    </p:extLst>
  </p:cSld>
  <p:clrMap bg1="lt1" tx1="dk1" bg2="lt2" tx2="dk2" accent1="accent1" accent2="accent2" accent3="accent3" accent4="accent4" accent5="accent5" accent6="accent6" hlink="hlink" folHlink="folHlink"/>
  <p:sldLayoutIdLst>
    <p:sldLayoutId id="2147486464" r:id="rId1"/>
    <p:sldLayoutId id="2147486465" r:id="rId2"/>
    <p:sldLayoutId id="2147486466" r:id="rId3"/>
    <p:sldLayoutId id="2147486467" r:id="rId4"/>
    <p:sldLayoutId id="2147486468" r:id="rId5"/>
    <p:sldLayoutId id="2147486469" r:id="rId6"/>
    <p:sldLayoutId id="2147486470" r:id="rId7"/>
    <p:sldLayoutId id="2147486471" r:id="rId8"/>
    <p:sldLayoutId id="2147486472" r:id="rId9"/>
    <p:sldLayoutId id="2147486473" r:id="rId10"/>
    <p:sldLayoutId id="2147486474" r:id="rId11"/>
    <p:sldLayoutId id="2147486475" r:id="rId12"/>
    <p:sldLayoutId id="2147486476" r:id="rId13"/>
    <p:sldLayoutId id="2147486477" r:id="rId14"/>
    <p:sldLayoutId id="2147486478" r:id="rId15"/>
    <p:sldLayoutId id="2147486479" r:id="rId16"/>
    <p:sldLayoutId id="2147486480" r:id="rId17"/>
    <p:sldLayoutId id="2147486481" r:id="rId18"/>
    <p:sldLayoutId id="2147486482" r:id="rId19"/>
  </p:sldLayoutIdLst>
  <p:transition>
    <p:fade/>
  </p:transition>
  <p:hf sldNum="0" hdr="0" dt="0"/>
  <p:txStyles>
    <p:titleStyle>
      <a:lvl1pPr algn="l" defTabSz="912813" rtl="0" eaLnBrk="0" fontAlgn="base" hangingPunct="0">
        <a:lnSpc>
          <a:spcPct val="90000"/>
        </a:lnSpc>
        <a:spcBef>
          <a:spcPct val="0"/>
        </a:spcBef>
        <a:spcAft>
          <a:spcPct val="0"/>
        </a:spcAft>
        <a:defRPr lang="en-US" sz="4800" kern="1200" spc="-100" dirty="0">
          <a:ln w="3175">
            <a:noFill/>
          </a:ln>
          <a:solidFill>
            <a:srgbClr val="FFFFFF"/>
          </a:solidFill>
          <a:latin typeface="+mj-lt"/>
          <a:ea typeface="MS PGothic" panose="020B0600070205080204" pitchFamily="34" charset="-128"/>
          <a:cs typeface="Segoe UI" pitchFamily="34" charset="0"/>
        </a:defRPr>
      </a:lvl1pPr>
      <a:lvl2pPr algn="l" defTabSz="912813" rtl="0" eaLnBrk="0" fontAlgn="base" hangingPunct="0">
        <a:lnSpc>
          <a:spcPct val="90000"/>
        </a:lnSpc>
        <a:spcBef>
          <a:spcPct val="0"/>
        </a:spcBef>
        <a:spcAft>
          <a:spcPct val="0"/>
        </a:spcAft>
        <a:defRPr sz="4800">
          <a:solidFill>
            <a:schemeClr val="tx1"/>
          </a:solidFill>
          <a:latin typeface="Segoe UI Light" charset="0"/>
          <a:ea typeface="MS PGothic" panose="020B0600070205080204" pitchFamily="34" charset="-128"/>
          <a:cs typeface="Segoe UI" charset="0"/>
        </a:defRPr>
      </a:lvl2pPr>
      <a:lvl3pPr algn="l" defTabSz="912813" rtl="0" eaLnBrk="0" fontAlgn="base" hangingPunct="0">
        <a:lnSpc>
          <a:spcPct val="90000"/>
        </a:lnSpc>
        <a:spcBef>
          <a:spcPct val="0"/>
        </a:spcBef>
        <a:spcAft>
          <a:spcPct val="0"/>
        </a:spcAft>
        <a:defRPr sz="4800">
          <a:solidFill>
            <a:schemeClr val="tx1"/>
          </a:solidFill>
          <a:latin typeface="Segoe UI Light" charset="0"/>
          <a:ea typeface="MS PGothic" panose="020B0600070205080204" pitchFamily="34" charset="-128"/>
          <a:cs typeface="Segoe UI" charset="0"/>
        </a:defRPr>
      </a:lvl3pPr>
      <a:lvl4pPr algn="l" defTabSz="912813" rtl="0" eaLnBrk="0" fontAlgn="base" hangingPunct="0">
        <a:lnSpc>
          <a:spcPct val="90000"/>
        </a:lnSpc>
        <a:spcBef>
          <a:spcPct val="0"/>
        </a:spcBef>
        <a:spcAft>
          <a:spcPct val="0"/>
        </a:spcAft>
        <a:defRPr sz="4800">
          <a:solidFill>
            <a:schemeClr val="tx1"/>
          </a:solidFill>
          <a:latin typeface="Segoe UI Light" charset="0"/>
          <a:ea typeface="MS PGothic" panose="020B0600070205080204" pitchFamily="34" charset="-128"/>
          <a:cs typeface="Segoe UI" charset="0"/>
        </a:defRPr>
      </a:lvl4pPr>
      <a:lvl5pPr algn="l" defTabSz="912813" rtl="0" eaLnBrk="0" fontAlgn="base" hangingPunct="0">
        <a:lnSpc>
          <a:spcPct val="90000"/>
        </a:lnSpc>
        <a:spcBef>
          <a:spcPct val="0"/>
        </a:spcBef>
        <a:spcAft>
          <a:spcPct val="0"/>
        </a:spcAft>
        <a:defRPr sz="4800">
          <a:solidFill>
            <a:schemeClr val="tx1"/>
          </a:solidFill>
          <a:latin typeface="Segoe UI Light" charset="0"/>
          <a:ea typeface="MS PGothic" panose="020B0600070205080204" pitchFamily="34" charset="-128"/>
          <a:cs typeface="Segoe UI" charset="0"/>
        </a:defRPr>
      </a:lvl5pPr>
      <a:lvl6pPr marL="457200" algn="l" defTabSz="912813" rtl="0" fontAlgn="base">
        <a:lnSpc>
          <a:spcPct val="90000"/>
        </a:lnSpc>
        <a:spcBef>
          <a:spcPct val="0"/>
        </a:spcBef>
        <a:spcAft>
          <a:spcPct val="0"/>
        </a:spcAft>
        <a:defRPr sz="4800">
          <a:solidFill>
            <a:schemeClr val="tx1"/>
          </a:solidFill>
          <a:latin typeface="Segoe UI Light" charset="0"/>
          <a:ea typeface="ＭＳ Ｐゴシック" charset="0"/>
          <a:cs typeface="Segoe UI" charset="0"/>
        </a:defRPr>
      </a:lvl6pPr>
      <a:lvl7pPr marL="914400" algn="l" defTabSz="912813" rtl="0" fontAlgn="base">
        <a:lnSpc>
          <a:spcPct val="90000"/>
        </a:lnSpc>
        <a:spcBef>
          <a:spcPct val="0"/>
        </a:spcBef>
        <a:spcAft>
          <a:spcPct val="0"/>
        </a:spcAft>
        <a:defRPr sz="4800">
          <a:solidFill>
            <a:schemeClr val="tx1"/>
          </a:solidFill>
          <a:latin typeface="Segoe UI Light" charset="0"/>
          <a:ea typeface="ＭＳ Ｐゴシック" charset="0"/>
          <a:cs typeface="Segoe UI" charset="0"/>
        </a:defRPr>
      </a:lvl7pPr>
      <a:lvl8pPr marL="1371600" algn="l" defTabSz="912813" rtl="0" fontAlgn="base">
        <a:lnSpc>
          <a:spcPct val="90000"/>
        </a:lnSpc>
        <a:spcBef>
          <a:spcPct val="0"/>
        </a:spcBef>
        <a:spcAft>
          <a:spcPct val="0"/>
        </a:spcAft>
        <a:defRPr sz="4800">
          <a:solidFill>
            <a:schemeClr val="tx1"/>
          </a:solidFill>
          <a:latin typeface="Segoe UI Light" charset="0"/>
          <a:ea typeface="ＭＳ Ｐゴシック" charset="0"/>
          <a:cs typeface="Segoe UI" charset="0"/>
        </a:defRPr>
      </a:lvl8pPr>
      <a:lvl9pPr marL="1828800" algn="l" defTabSz="912813" rtl="0" fontAlgn="base">
        <a:lnSpc>
          <a:spcPct val="90000"/>
        </a:lnSpc>
        <a:spcBef>
          <a:spcPct val="0"/>
        </a:spcBef>
        <a:spcAft>
          <a:spcPct val="0"/>
        </a:spcAft>
        <a:defRPr sz="4800">
          <a:solidFill>
            <a:schemeClr val="tx1"/>
          </a:solidFill>
          <a:latin typeface="Segoe UI Light" charset="0"/>
          <a:ea typeface="ＭＳ Ｐゴシック" charset="0"/>
          <a:cs typeface="Segoe UI" charset="0"/>
        </a:defRPr>
      </a:lvl9pPr>
    </p:titleStyle>
    <p:bodyStyle>
      <a:lvl1pPr marL="334963" indent="-334963" algn="l" defTabSz="912813" rtl="0" eaLnBrk="0" fontAlgn="base" hangingPunct="0">
        <a:lnSpc>
          <a:spcPct val="90000"/>
        </a:lnSpc>
        <a:spcBef>
          <a:spcPct val="20000"/>
        </a:spcBef>
        <a:spcAft>
          <a:spcPct val="0"/>
        </a:spcAft>
        <a:buSzPct val="90000"/>
        <a:buFont typeface="Arial" panose="020B0604020202020204" pitchFamily="34" charset="0"/>
        <a:buChar char="•"/>
        <a:defRPr sz="2800" kern="1200">
          <a:solidFill>
            <a:srgbClr val="FFFFFF"/>
          </a:solidFill>
          <a:latin typeface="+mj-lt"/>
          <a:ea typeface="MS PGothic" panose="020B0600070205080204" pitchFamily="34" charset="-128"/>
          <a:cs typeface="MS PGothic" charset="0"/>
        </a:defRPr>
      </a:lvl1pPr>
      <a:lvl2pPr marL="571500" indent="-234950" algn="l" defTabSz="912813" rtl="0" eaLnBrk="0" fontAlgn="base" hangingPunct="0">
        <a:lnSpc>
          <a:spcPct val="90000"/>
        </a:lnSpc>
        <a:spcBef>
          <a:spcPct val="20000"/>
        </a:spcBef>
        <a:spcAft>
          <a:spcPct val="0"/>
        </a:spcAft>
        <a:buSzPct val="90000"/>
        <a:buFont typeface="Arial" panose="020B0604020202020204" pitchFamily="34" charset="0"/>
        <a:buChar char="•"/>
        <a:defRPr sz="2200" kern="1200">
          <a:solidFill>
            <a:srgbClr val="FFFFFF"/>
          </a:solidFill>
          <a:latin typeface="+mj-lt"/>
          <a:ea typeface="MS PGothic" panose="020B0600070205080204" pitchFamily="34" charset="-128"/>
          <a:cs typeface="MS PGothic" charset="0"/>
        </a:defRPr>
      </a:lvl2pPr>
      <a:lvl3pPr marL="782638" indent="-223838" algn="l" defTabSz="912813" rtl="0" eaLnBrk="0" fontAlgn="base" hangingPunct="0">
        <a:lnSpc>
          <a:spcPct val="90000"/>
        </a:lnSpc>
        <a:spcBef>
          <a:spcPct val="20000"/>
        </a:spcBef>
        <a:spcAft>
          <a:spcPct val="0"/>
        </a:spcAft>
        <a:buSzPct val="90000"/>
        <a:buFont typeface="Arial" panose="020B0604020202020204" pitchFamily="34" charset="0"/>
        <a:buChar char="•"/>
        <a:defRPr kern="1200">
          <a:solidFill>
            <a:srgbClr val="FFFFFF"/>
          </a:solidFill>
          <a:latin typeface="+mn-lt"/>
          <a:ea typeface="MS PGothic" panose="020B0600070205080204" pitchFamily="34" charset="-128"/>
          <a:cs typeface="MS PGothic" charset="0"/>
        </a:defRPr>
      </a:lvl3pPr>
      <a:lvl4pPr marL="1006475" indent="-223838" algn="l" defTabSz="912813" rtl="0" eaLnBrk="0" fontAlgn="base" hangingPunct="0">
        <a:lnSpc>
          <a:spcPct val="90000"/>
        </a:lnSpc>
        <a:spcBef>
          <a:spcPct val="20000"/>
        </a:spcBef>
        <a:spcAft>
          <a:spcPct val="0"/>
        </a:spcAft>
        <a:buSzPct val="90000"/>
        <a:buFont typeface="Arial" panose="020B0604020202020204" pitchFamily="34" charset="0"/>
        <a:buChar char="•"/>
        <a:defRPr sz="1600" kern="1200">
          <a:solidFill>
            <a:srgbClr val="FFFFFF"/>
          </a:solidFill>
          <a:latin typeface="+mn-lt"/>
          <a:ea typeface="MS PGothic" panose="020B0600070205080204" pitchFamily="34" charset="-128"/>
          <a:cs typeface="MS PGothic" charset="0"/>
        </a:defRPr>
      </a:lvl4pPr>
      <a:lvl5pPr marL="1230313" indent="-223838" algn="l" defTabSz="912813" rtl="0" eaLnBrk="0" fontAlgn="base" hangingPunct="0">
        <a:lnSpc>
          <a:spcPct val="90000"/>
        </a:lnSpc>
        <a:spcBef>
          <a:spcPct val="20000"/>
        </a:spcBef>
        <a:spcAft>
          <a:spcPct val="0"/>
        </a:spcAft>
        <a:buSzPct val="90000"/>
        <a:buFont typeface="Arial" panose="020B0604020202020204" pitchFamily="34" charset="0"/>
        <a:buChar char="•"/>
        <a:defRPr sz="1600" kern="1200">
          <a:solidFill>
            <a:srgbClr val="FFFFFF"/>
          </a:solidFill>
          <a:latin typeface="+mn-lt"/>
          <a:ea typeface="MS PGothic" panose="020B0600070205080204" pitchFamily="34" charset="-128"/>
          <a:cs typeface="MS PGothic" charset="0"/>
        </a:defRPr>
      </a:lvl5pPr>
      <a:lvl6pPr marL="2513061" indent="-228460" algn="l" defTabSz="913841"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69982" indent="-228460" algn="l" defTabSz="913841"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6902" indent="-228460" algn="l" defTabSz="913841"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3823" indent="-228460" algn="l" defTabSz="913841"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3841" rtl="0" eaLnBrk="1" latinLnBrk="0" hangingPunct="1">
        <a:defRPr sz="1765" kern="1200">
          <a:solidFill>
            <a:schemeClr val="tx1"/>
          </a:solidFill>
          <a:latin typeface="+mn-lt"/>
          <a:ea typeface="+mn-ea"/>
          <a:cs typeface="+mn-cs"/>
        </a:defRPr>
      </a:lvl1pPr>
      <a:lvl2pPr marL="456919" algn="l" defTabSz="913841" rtl="0" eaLnBrk="1" latinLnBrk="0" hangingPunct="1">
        <a:defRPr sz="1765" kern="1200">
          <a:solidFill>
            <a:schemeClr val="tx1"/>
          </a:solidFill>
          <a:latin typeface="+mn-lt"/>
          <a:ea typeface="+mn-ea"/>
          <a:cs typeface="+mn-cs"/>
        </a:defRPr>
      </a:lvl2pPr>
      <a:lvl3pPr marL="913841" algn="l" defTabSz="913841" rtl="0" eaLnBrk="1" latinLnBrk="0" hangingPunct="1">
        <a:defRPr sz="1765" kern="1200">
          <a:solidFill>
            <a:schemeClr val="tx1"/>
          </a:solidFill>
          <a:latin typeface="+mn-lt"/>
          <a:ea typeface="+mn-ea"/>
          <a:cs typeface="+mn-cs"/>
        </a:defRPr>
      </a:lvl3pPr>
      <a:lvl4pPr marL="1370760" algn="l" defTabSz="913841" rtl="0" eaLnBrk="1" latinLnBrk="0" hangingPunct="1">
        <a:defRPr sz="1765" kern="1200">
          <a:solidFill>
            <a:schemeClr val="tx1"/>
          </a:solidFill>
          <a:latin typeface="+mn-lt"/>
          <a:ea typeface="+mn-ea"/>
          <a:cs typeface="+mn-cs"/>
        </a:defRPr>
      </a:lvl4pPr>
      <a:lvl5pPr marL="1827681" algn="l" defTabSz="913841" rtl="0" eaLnBrk="1" latinLnBrk="0" hangingPunct="1">
        <a:defRPr sz="1765" kern="1200">
          <a:solidFill>
            <a:schemeClr val="tx1"/>
          </a:solidFill>
          <a:latin typeface="+mn-lt"/>
          <a:ea typeface="+mn-ea"/>
          <a:cs typeface="+mn-cs"/>
        </a:defRPr>
      </a:lvl5pPr>
      <a:lvl6pPr marL="2284601" algn="l" defTabSz="913841" rtl="0" eaLnBrk="1" latinLnBrk="0" hangingPunct="1">
        <a:defRPr sz="1765" kern="1200">
          <a:solidFill>
            <a:schemeClr val="tx1"/>
          </a:solidFill>
          <a:latin typeface="+mn-lt"/>
          <a:ea typeface="+mn-ea"/>
          <a:cs typeface="+mn-cs"/>
        </a:defRPr>
      </a:lvl6pPr>
      <a:lvl7pPr marL="2741522" algn="l" defTabSz="913841" rtl="0" eaLnBrk="1" latinLnBrk="0" hangingPunct="1">
        <a:defRPr sz="1765" kern="1200">
          <a:solidFill>
            <a:schemeClr val="tx1"/>
          </a:solidFill>
          <a:latin typeface="+mn-lt"/>
          <a:ea typeface="+mn-ea"/>
          <a:cs typeface="+mn-cs"/>
        </a:defRPr>
      </a:lvl7pPr>
      <a:lvl8pPr marL="3198440" algn="l" defTabSz="913841" rtl="0" eaLnBrk="1" latinLnBrk="0" hangingPunct="1">
        <a:defRPr sz="1765" kern="1200">
          <a:solidFill>
            <a:schemeClr val="tx1"/>
          </a:solidFill>
          <a:latin typeface="+mn-lt"/>
          <a:ea typeface="+mn-ea"/>
          <a:cs typeface="+mn-cs"/>
        </a:defRPr>
      </a:lvl8pPr>
      <a:lvl9pPr marL="3655363" algn="l" defTabSz="913841" rtl="0" eaLnBrk="1" latinLnBrk="0" hangingPunct="1">
        <a:defRPr sz="1765"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p:nvPicPr>
        <p:blipFill>
          <a:blip r:embed="rId42">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50" name="Text Placeholder 3">
            <a:extLst>
              <a:ext uri="{FF2B5EF4-FFF2-40B4-BE49-F238E27FC236}">
                <a16:creationId xmlns:a16="http://schemas.microsoft.com/office/drawing/2014/main" id="{01F4A75A-BB8D-4E06-B895-2700CB85803E}"/>
              </a:ext>
            </a:extLst>
          </p:cNvPr>
          <p:cNvSpPr>
            <a:spLocks noGrp="1"/>
          </p:cNvSpPr>
          <p:nvPr>
            <p:ph type="body" idx="1"/>
          </p:nvPr>
        </p:nvSpPr>
        <p:spPr>
          <a:xfrm>
            <a:off x="584200" y="1435503"/>
            <a:ext cx="11018520" cy="1689693"/>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1" name="NEW Brand Colors 2018">
            <a:extLst>
              <a:ext uri="{FF2B5EF4-FFF2-40B4-BE49-F238E27FC236}">
                <a16:creationId xmlns:a16="http://schemas.microsoft.com/office/drawing/2014/main" id="{8ED5FF85-C810-4C50-B967-D5EFE1B23700}"/>
              </a:ext>
            </a:extLst>
          </p:cNvPr>
          <p:cNvPicPr>
            <a:picLocks noChangeAspect="1"/>
          </p:cNvPicPr>
          <p:nvPr/>
        </p:nvPicPr>
        <p:blipFill>
          <a:blip r:embed="rId42"/>
          <a:stretch>
            <a:fillRect/>
          </a:stretch>
        </p:blipFill>
        <p:spPr>
          <a:xfrm rot="5400000">
            <a:off x="9288988" y="2942644"/>
            <a:ext cx="6858000" cy="972712"/>
          </a:xfrm>
          <a:prstGeom prst="rect">
            <a:avLst/>
          </a:prstGeom>
        </p:spPr>
      </p:pic>
      <p:grpSp>
        <p:nvGrpSpPr>
          <p:cNvPr id="52" name="GRID" hidden="1">
            <a:extLst>
              <a:ext uri="{FF2B5EF4-FFF2-40B4-BE49-F238E27FC236}">
                <a16:creationId xmlns:a16="http://schemas.microsoft.com/office/drawing/2014/main" id="{5D00A10B-136E-4725-8761-54621A10BBF9}"/>
              </a:ext>
            </a:extLst>
          </p:cNvPr>
          <p:cNvGrpSpPr/>
          <p:nvPr/>
        </p:nvGrpSpPr>
        <p:grpSpPr>
          <a:xfrm>
            <a:off x="0" y="0"/>
            <a:ext cx="12192000" cy="6858000"/>
            <a:chOff x="0" y="0"/>
            <a:chExt cx="12192000" cy="6858000"/>
          </a:xfrm>
        </p:grpSpPr>
        <p:cxnSp>
          <p:nvCxnSpPr>
            <p:cNvPr id="53" name="Straight Connector 52">
              <a:extLst>
                <a:ext uri="{FF2B5EF4-FFF2-40B4-BE49-F238E27FC236}">
                  <a16:creationId xmlns:a16="http://schemas.microsoft.com/office/drawing/2014/main" id="{8333E038-30D8-4B01-907F-CDC106DDF9C3}"/>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D643BBF0-4D09-4B15-A6A9-24F2B4244B9A}"/>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2B050E83-F849-46F2-A689-574093B11F12}"/>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CB4D031C-E18D-46D4-9261-D743B7DE1D6F}"/>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4989D93F-E91A-4021-A2CC-3BE847D1247E}"/>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5CF7CEDC-410F-42F2-97FD-6AB0A721B5C4}"/>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6DCB4E0F-06E4-4421-9AD5-1544F0F1B1AA}"/>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4CAC0F4D-AF1A-4B19-AF0F-7CCCB78EF365}"/>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D7E2738A-E173-4DD6-BEC3-E270F12BA850}"/>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6C3ADDD0-2260-411B-A71B-13CD56116103}"/>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14C1DA1E-E3B4-4604-9224-FCD0E17B0057}"/>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56BDA15E-6FF7-43DF-A54B-97BCB11E7DA2}"/>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587630C5-5B81-45D2-94D9-8BCB5E816737}"/>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BD88449A-337E-433F-8CA4-A0F936009D6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A1BD2A84-2C89-4391-AFCF-12FBD2D9B7FA}"/>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29913961-D538-417F-8C9F-34B94B028D4F}"/>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90FD8EC0-DA73-425B-8A92-E5AEFD1E6D79}"/>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16A826E6-0A02-4862-9B0F-62B48B36D5BC}"/>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BF5B241C-9B29-4653-819F-687147C59131}"/>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4A351F9F-03E6-4691-AC68-5C62DE04DDDA}"/>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0385F43E-CE78-4CF4-B8A9-78FD0EE7B7B2}"/>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279FD502-E8EC-47E2-8B79-B6968A3A2F79}"/>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86364312-4711-40D4-8C9F-A06FD7097A7D}"/>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EC2EB0B2-A540-471A-9FE7-217E7D7002B9}"/>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733513A8-413F-4E30-A35B-D489EFD44053}"/>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4BD3B5A6-45CC-435C-8711-557ECC0F0288}"/>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057CD081-A760-48FA-8B14-EF8961E742D6}"/>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AF29EB3F-E942-4C71-AB02-6EC082FD0EE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7203923C-E245-405F-8A66-3F570340E184}"/>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D50DAB4B-B0FE-4270-A1F6-BA5E9B7AC4B2}"/>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8683D471-7D7A-40CD-9D41-EB764D7EC188}"/>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344A0256-B5CE-435C-AFBA-3B2ABDFEB3F1}"/>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321CAA17-8A11-4E14-B65C-605D7ACDC11D}"/>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18AF5C2C-2333-4D0F-B512-DF3DF68A6AF4}"/>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87" name=".64 square" hidden="1">
            <a:extLst>
              <a:ext uri="{FF2B5EF4-FFF2-40B4-BE49-F238E27FC236}">
                <a16:creationId xmlns:a16="http://schemas.microsoft.com/office/drawing/2014/main" id="{E235DA4B-1D65-4C4B-884C-E0E2E47DD392}"/>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88" name=".32 square" hidden="1">
            <a:extLst>
              <a:ext uri="{FF2B5EF4-FFF2-40B4-BE49-F238E27FC236}">
                <a16:creationId xmlns:a16="http://schemas.microsoft.com/office/drawing/2014/main" id="{99A04072-7CD1-423C-AFF5-3FFA2B35DB64}"/>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89" name="Title Placeholder 1">
            <a:extLst>
              <a:ext uri="{FF2B5EF4-FFF2-40B4-BE49-F238E27FC236}">
                <a16:creationId xmlns:a16="http://schemas.microsoft.com/office/drawing/2014/main" id="{1FD6C9C8-0D43-4544-8C46-3B611967EEB3}"/>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90" name="Text Placeholder 3">
            <a:extLst>
              <a:ext uri="{FF2B5EF4-FFF2-40B4-BE49-F238E27FC236}">
                <a16:creationId xmlns:a16="http://schemas.microsoft.com/office/drawing/2014/main" id="{DB8B41FC-5A8F-4199-95B2-A90C64B5243E}"/>
              </a:ext>
            </a:extLst>
          </p:cNvPr>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91" name="NEW Brand Colors 2018">
            <a:extLst>
              <a:ext uri="{FF2B5EF4-FFF2-40B4-BE49-F238E27FC236}">
                <a16:creationId xmlns:a16="http://schemas.microsoft.com/office/drawing/2014/main" id="{4D0FA55F-170C-40B6-8618-3E8D59F7EB74}"/>
              </a:ext>
            </a:extLst>
          </p:cNvPr>
          <p:cNvPicPr>
            <a:picLocks noChangeAspect="1"/>
          </p:cNvPicPr>
          <p:nvPr userDrawn="1"/>
        </p:nvPicPr>
        <p:blipFill>
          <a:blip r:embed="rId42">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92" name="GRID" hidden="1">
            <a:extLst>
              <a:ext uri="{FF2B5EF4-FFF2-40B4-BE49-F238E27FC236}">
                <a16:creationId xmlns:a16="http://schemas.microsoft.com/office/drawing/2014/main" id="{1DFD5872-1398-4DA3-9C76-7C81A0C943EB}"/>
              </a:ext>
            </a:extLst>
          </p:cNvPr>
          <p:cNvGrpSpPr/>
          <p:nvPr userDrawn="1"/>
        </p:nvGrpSpPr>
        <p:grpSpPr>
          <a:xfrm>
            <a:off x="0" y="0"/>
            <a:ext cx="12192000" cy="6858000"/>
            <a:chOff x="0" y="0"/>
            <a:chExt cx="12192000" cy="6858000"/>
          </a:xfrm>
        </p:grpSpPr>
        <p:cxnSp>
          <p:nvCxnSpPr>
            <p:cNvPr id="93" name="Straight Connector 92">
              <a:extLst>
                <a:ext uri="{FF2B5EF4-FFF2-40B4-BE49-F238E27FC236}">
                  <a16:creationId xmlns:a16="http://schemas.microsoft.com/office/drawing/2014/main" id="{49B1BA48-8EF4-4ECA-BFC6-F7147C3F09DA}"/>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9EEA01C3-22A2-4C58-8B10-7BD8CE451791}"/>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2D7EEB1B-3894-4B62-ACAB-E5618EF4319C}"/>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752BECD9-9162-459B-98DB-5FE0ACC2B688}"/>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4139EB89-B961-4F70-B546-6852973CC090}"/>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76C8AC63-5DE5-41BC-9E3E-DED75595E102}"/>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4FC91798-9E9A-4688-AC8B-12486B0C8E88}"/>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52DC2AD9-7547-4CE9-BB44-4748E0E51B6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446B47C2-34CC-4949-81D4-BA0305AEC5A0}"/>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0C85E6CF-CB09-4E3A-A022-4D61EC395E13}"/>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EE4D7B29-6918-4C9B-99C6-FEDF0CD5F283}"/>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27C98B21-DB83-46F1-90F1-841520489E7B}"/>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BC7DDDFB-865D-4BFD-AE52-7BAB80B4DFA9}"/>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36839A21-53DD-4A3F-929D-BB832B80D964}"/>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4260E1F9-4D49-42FF-9773-68C86237EF5E}"/>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328087DE-58E8-4FB1-B17B-1B4800407B94}"/>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D8B6284E-3BA0-41D4-AA8F-D773390D493E}"/>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8C23985B-12C9-4620-832A-EA9ABEF2D4BD}"/>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AE39FD4C-73B5-48B4-9A2E-07EF9FD8BDA5}"/>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44426CA7-C1B2-4A88-A5BE-4559D0F457B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0841E664-9BE9-482D-8E8E-C4C1580C727C}"/>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AE8AAF66-C33D-4257-BFE1-B633E9424BD1}"/>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1BD9550D-E9BD-49C3-87A3-3F936D7639CE}"/>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BE8FE344-B8DE-4844-8516-BA1AF7297DE7}"/>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9D0691DD-E965-4314-95B1-799ACF84A96B}"/>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429FF097-D0F3-45C4-A86C-D0315113A1DA}"/>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54938CCF-7C06-4C6F-9E88-CA72195B3932}"/>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F31DB004-7BB0-4955-B4EC-80E468B24820}"/>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185F189B-02FC-41C6-9A14-1F450024DD6A}"/>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C793164C-8DA3-4288-BC99-121218D584F8}"/>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529177A9-E124-440A-8976-6C0679648E80}"/>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1405E976-2C5E-45BF-822D-F51FEB1046CC}"/>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2BEE49FC-FE13-45E3-BA60-0BFF97D5F7F9}"/>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BBAB42E5-7172-4799-9F81-E9782F71A497}"/>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27" name=".64 square" hidden="1">
            <a:extLst>
              <a:ext uri="{FF2B5EF4-FFF2-40B4-BE49-F238E27FC236}">
                <a16:creationId xmlns:a16="http://schemas.microsoft.com/office/drawing/2014/main" id="{0AB42F50-C6A4-4D3A-9772-07221177C5C2}"/>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28" name=".32 square" hidden="1">
            <a:extLst>
              <a:ext uri="{FF2B5EF4-FFF2-40B4-BE49-F238E27FC236}">
                <a16:creationId xmlns:a16="http://schemas.microsoft.com/office/drawing/2014/main" id="{92D066B3-B1C8-4A72-8826-794309145DCB}"/>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965626784"/>
      </p:ext>
    </p:extLst>
  </p:cSld>
  <p:clrMap bg1="lt1" tx1="dk1" bg2="lt2" tx2="dk2" accent1="accent1" accent2="accent2" accent3="accent3" accent4="accent4" accent5="accent5" accent6="accent6" hlink="hlink" folHlink="folHlink"/>
  <p:sldLayoutIdLst>
    <p:sldLayoutId id="2147486484" r:id="rId1"/>
    <p:sldLayoutId id="2147486485" r:id="rId2"/>
    <p:sldLayoutId id="2147486486" r:id="rId3"/>
    <p:sldLayoutId id="2147486487" r:id="rId4"/>
    <p:sldLayoutId id="2147486488" r:id="rId5"/>
    <p:sldLayoutId id="2147486489" r:id="rId6"/>
    <p:sldLayoutId id="2147486490" r:id="rId7"/>
    <p:sldLayoutId id="2147486491" r:id="rId8"/>
    <p:sldLayoutId id="2147486492" r:id="rId9"/>
    <p:sldLayoutId id="2147486493" r:id="rId10"/>
    <p:sldLayoutId id="2147486494" r:id="rId11"/>
    <p:sldLayoutId id="2147486495" r:id="rId12"/>
    <p:sldLayoutId id="2147486496" r:id="rId13"/>
    <p:sldLayoutId id="2147486497" r:id="rId14"/>
    <p:sldLayoutId id="2147486498" r:id="rId15"/>
    <p:sldLayoutId id="2147486499" r:id="rId16"/>
    <p:sldLayoutId id="2147486500" r:id="rId17"/>
    <p:sldLayoutId id="2147486501" r:id="rId18"/>
    <p:sldLayoutId id="2147486502" r:id="rId19"/>
    <p:sldLayoutId id="2147486503" r:id="rId20"/>
    <p:sldLayoutId id="2147486504" r:id="rId21"/>
    <p:sldLayoutId id="2147486505" r:id="rId22"/>
    <p:sldLayoutId id="2147486506" r:id="rId23"/>
    <p:sldLayoutId id="2147486507" r:id="rId24"/>
    <p:sldLayoutId id="2147486508" r:id="rId25"/>
    <p:sldLayoutId id="2147486509" r:id="rId26"/>
    <p:sldLayoutId id="2147486511" r:id="rId27"/>
    <p:sldLayoutId id="2147486512" r:id="rId28"/>
    <p:sldLayoutId id="2147486513" r:id="rId29"/>
    <p:sldLayoutId id="2147486514" r:id="rId30"/>
    <p:sldLayoutId id="2147486515" r:id="rId31"/>
    <p:sldLayoutId id="2147486516" r:id="rId32"/>
    <p:sldLayoutId id="2147486517" r:id="rId33"/>
    <p:sldLayoutId id="2147486518" r:id="rId34"/>
    <p:sldLayoutId id="2147486519" r:id="rId35"/>
    <p:sldLayoutId id="2147486520" r:id="rId36"/>
    <p:sldLayoutId id="2147486521" r:id="rId37"/>
    <p:sldLayoutId id="2147486522" r:id="rId38"/>
    <p:sldLayoutId id="2147486523" r:id="rId39"/>
    <p:sldLayoutId id="2147486524" r:id="rId40"/>
  </p:sldLayoutIdLst>
  <p:transition>
    <p:fade/>
  </p:transition>
  <p:hf sldNum="0" hdr="0" dt="0"/>
  <p:txStyles>
    <p:titleStyle>
      <a:lvl1pPr algn="ctr"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25150419"/>
      </p:ext>
    </p:extLst>
  </p:cSld>
  <p:clrMap bg1="lt1" tx1="dk1" bg2="lt2" tx2="dk2" accent1="accent1" accent2="accent2" accent3="accent3" accent4="accent4" accent5="accent5" accent6="accent6" hlink="hlink" folHlink="folHlink"/>
  <p:sldLayoutIdLst>
    <p:sldLayoutId id="2147486526" r:id="rId1"/>
    <p:sldLayoutId id="2147486527" r:id="rId2"/>
    <p:sldLayoutId id="2147486528" r:id="rId3"/>
    <p:sldLayoutId id="2147486529" r:id="rId4"/>
    <p:sldLayoutId id="2147486530" r:id="rId5"/>
    <p:sldLayoutId id="2147486531" r:id="rId6"/>
    <p:sldLayoutId id="2147486532" r:id="rId7"/>
    <p:sldLayoutId id="2147486533" r:id="rId8"/>
    <p:sldLayoutId id="2147486534" r:id="rId9"/>
    <p:sldLayoutId id="2147486535" r:id="rId10"/>
    <p:sldLayoutId id="2147486536" r:id="rId11"/>
    <p:sldLayoutId id="2147486537" r:id="rId12"/>
    <p:sldLayoutId id="2147486538" r:id="rId13"/>
    <p:sldLayoutId id="2147486539" r:id="rId14"/>
    <p:sldLayoutId id="2147486540" r:id="rId15"/>
    <p:sldLayoutId id="2147486541" r:id="rId16"/>
    <p:sldLayoutId id="2147486542" r:id="rId17"/>
    <p:sldLayoutId id="2147486543" r:id="rId18"/>
    <p:sldLayoutId id="2147486544" r:id="rId19"/>
    <p:sldLayoutId id="2147486545" r:id="rId20"/>
    <p:sldLayoutId id="2147486546" r:id="rId21"/>
    <p:sldLayoutId id="2147486547" r:id="rId22"/>
    <p:sldLayoutId id="2147486548" r:id="rId23"/>
    <p:sldLayoutId id="2147486549" r:id="rId24"/>
    <p:sldLayoutId id="2147486550" r:id="rId25"/>
    <p:sldLayoutId id="2147486551" r:id="rId26"/>
    <p:sldLayoutId id="2147486552" r:id="rId27"/>
    <p:sldLayoutId id="2147486553" r:id="rId28"/>
    <p:sldLayoutId id="2147486554" r:id="rId29"/>
    <p:sldLayoutId id="2147486555" r:id="rId30"/>
    <p:sldLayoutId id="2147486556" r:id="rId31"/>
    <p:sldLayoutId id="2147486557" r:id="rId32"/>
    <p:sldLayoutId id="2147486558" r:id="rId33"/>
    <p:sldLayoutId id="2147486559" r:id="rId34"/>
    <p:sldLayoutId id="2147486560" r:id="rId35"/>
    <p:sldLayoutId id="2147486561" r:id="rId36"/>
    <p:sldLayoutId id="2147486562" r:id="rId37"/>
    <p:sldLayoutId id="2147486563" r:id="rId38"/>
    <p:sldLayoutId id="2147486564" r:id="rId39"/>
  </p:sldLayoutIdLst>
  <p:transition>
    <p:fade/>
  </p:transition>
  <p:hf sldNum="0" hdr="0" dt="0"/>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68449" y="600825"/>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50" name="Text Placeholder 3">
            <a:extLst>
              <a:ext uri="{FF2B5EF4-FFF2-40B4-BE49-F238E27FC236}">
                <a16:creationId xmlns:a16="http://schemas.microsoft.com/office/drawing/2014/main" id="{01F4A75A-BB8D-4E06-B895-2700CB85803E}"/>
              </a:ext>
            </a:extLst>
          </p:cNvPr>
          <p:cNvSpPr>
            <a:spLocks noGrp="1"/>
          </p:cNvSpPr>
          <p:nvPr>
            <p:ph type="body" idx="1"/>
          </p:nvPr>
        </p:nvSpPr>
        <p:spPr>
          <a:xfrm>
            <a:off x="584200" y="1435503"/>
            <a:ext cx="11018520" cy="1689693"/>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1" name="NEW Brand Colors 2018">
            <a:extLst>
              <a:ext uri="{FF2B5EF4-FFF2-40B4-BE49-F238E27FC236}">
                <a16:creationId xmlns:a16="http://schemas.microsoft.com/office/drawing/2014/main" id="{8ED5FF85-C810-4C50-B967-D5EFE1B23700}"/>
              </a:ext>
            </a:extLst>
          </p:cNvPr>
          <p:cNvPicPr>
            <a:picLocks noChangeAspect="1"/>
          </p:cNvPicPr>
          <p:nvPr userDrawn="1"/>
        </p:nvPicPr>
        <p:blipFill>
          <a:blip r:embed="rId5"/>
          <a:stretch>
            <a:fillRect/>
          </a:stretch>
        </p:blipFill>
        <p:spPr>
          <a:xfrm rot="5400000">
            <a:off x="9288988" y="2942644"/>
            <a:ext cx="6858000" cy="972712"/>
          </a:xfrm>
          <a:prstGeom prst="rect">
            <a:avLst/>
          </a:prstGeom>
        </p:spPr>
      </p:pic>
      <p:grpSp>
        <p:nvGrpSpPr>
          <p:cNvPr id="52" name="GRID" hidden="1">
            <a:extLst>
              <a:ext uri="{FF2B5EF4-FFF2-40B4-BE49-F238E27FC236}">
                <a16:creationId xmlns:a16="http://schemas.microsoft.com/office/drawing/2014/main" id="{5D00A10B-136E-4725-8761-54621A10BBF9}"/>
              </a:ext>
            </a:extLst>
          </p:cNvPr>
          <p:cNvGrpSpPr/>
          <p:nvPr userDrawn="1"/>
        </p:nvGrpSpPr>
        <p:grpSpPr>
          <a:xfrm>
            <a:off x="0" y="0"/>
            <a:ext cx="12192000" cy="6858000"/>
            <a:chOff x="0" y="0"/>
            <a:chExt cx="12192000" cy="6858000"/>
          </a:xfrm>
        </p:grpSpPr>
        <p:cxnSp>
          <p:nvCxnSpPr>
            <p:cNvPr id="53" name="Straight Connector 52">
              <a:extLst>
                <a:ext uri="{FF2B5EF4-FFF2-40B4-BE49-F238E27FC236}">
                  <a16:creationId xmlns:a16="http://schemas.microsoft.com/office/drawing/2014/main" id="{8333E038-30D8-4B01-907F-CDC106DDF9C3}"/>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D643BBF0-4D09-4B15-A6A9-24F2B4244B9A}"/>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2B050E83-F849-46F2-A689-574093B11F12}"/>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CB4D031C-E18D-46D4-9261-D743B7DE1D6F}"/>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4989D93F-E91A-4021-A2CC-3BE847D1247E}"/>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5CF7CEDC-410F-42F2-97FD-6AB0A721B5C4}"/>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6DCB4E0F-06E4-4421-9AD5-1544F0F1B1AA}"/>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4CAC0F4D-AF1A-4B19-AF0F-7CCCB78EF365}"/>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D7E2738A-E173-4DD6-BEC3-E270F12BA850}"/>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6C3ADDD0-2260-411B-A71B-13CD56116103}"/>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14C1DA1E-E3B4-4604-9224-FCD0E17B0057}"/>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56BDA15E-6FF7-43DF-A54B-97BCB11E7DA2}"/>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587630C5-5B81-45D2-94D9-8BCB5E816737}"/>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BD88449A-337E-433F-8CA4-A0F936009D6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A1BD2A84-2C89-4391-AFCF-12FBD2D9B7FA}"/>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29913961-D538-417F-8C9F-34B94B028D4F}"/>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90FD8EC0-DA73-425B-8A92-E5AEFD1E6D79}"/>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16A826E6-0A02-4862-9B0F-62B48B36D5BC}"/>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BF5B241C-9B29-4653-819F-687147C59131}"/>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4A351F9F-03E6-4691-AC68-5C62DE04DDDA}"/>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0385F43E-CE78-4CF4-B8A9-78FD0EE7B7B2}"/>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279FD502-E8EC-47E2-8B79-B6968A3A2F79}"/>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86364312-4711-40D4-8C9F-A06FD7097A7D}"/>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EC2EB0B2-A540-471A-9FE7-217E7D7002B9}"/>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733513A8-413F-4E30-A35B-D489EFD44053}"/>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4BD3B5A6-45CC-435C-8711-557ECC0F0288}"/>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057CD081-A760-48FA-8B14-EF8961E742D6}"/>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AF29EB3F-E942-4C71-AB02-6EC082FD0EE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7203923C-E245-405F-8A66-3F570340E184}"/>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D50DAB4B-B0FE-4270-A1F6-BA5E9B7AC4B2}"/>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8683D471-7D7A-40CD-9D41-EB764D7EC188}"/>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344A0256-B5CE-435C-AFBA-3B2ABDFEB3F1}"/>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321CAA17-8A11-4E14-B65C-605D7ACDC11D}"/>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18AF5C2C-2333-4D0F-B512-DF3DF68A6AF4}"/>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87" name=".64 square" hidden="1">
            <a:extLst>
              <a:ext uri="{FF2B5EF4-FFF2-40B4-BE49-F238E27FC236}">
                <a16:creationId xmlns:a16="http://schemas.microsoft.com/office/drawing/2014/main" id="{E235DA4B-1D65-4C4B-884C-E0E2E47DD392}"/>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88" name=".32 square" hidden="1">
            <a:extLst>
              <a:ext uri="{FF2B5EF4-FFF2-40B4-BE49-F238E27FC236}">
                <a16:creationId xmlns:a16="http://schemas.microsoft.com/office/drawing/2014/main" id="{99A04072-7CD1-423C-AFF5-3FFA2B35DB64}"/>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326167500"/>
      </p:ext>
    </p:extLst>
  </p:cSld>
  <p:clrMap bg1="lt1" tx1="dk1" bg2="lt2" tx2="dk2" accent1="accent1" accent2="accent2" accent3="accent3" accent4="accent4" accent5="accent5" accent6="accent6" hlink="hlink" folHlink="folHlink"/>
  <p:sldLayoutIdLst>
    <p:sldLayoutId id="2147484991" r:id="rId1"/>
    <p:sldLayoutId id="2147485004" r:id="rId2"/>
    <p:sldLayoutId id="2147485603" r:id="rId3"/>
  </p:sldLayoutIdLst>
  <p:transition>
    <p:fade/>
  </p:transition>
  <p:hf sldNum="0" hdr="0" dt="0"/>
  <p:txStyles>
    <p:titleStyle>
      <a:lvl1pPr algn="ctr"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p:nvPicPr>
        <p:blipFill>
          <a:blip r:embed="rId9">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50" name="Text Placeholder 3">
            <a:extLst>
              <a:ext uri="{FF2B5EF4-FFF2-40B4-BE49-F238E27FC236}">
                <a16:creationId xmlns:a16="http://schemas.microsoft.com/office/drawing/2014/main" id="{01F4A75A-BB8D-4E06-B895-2700CB85803E}"/>
              </a:ext>
            </a:extLst>
          </p:cNvPr>
          <p:cNvSpPr>
            <a:spLocks noGrp="1"/>
          </p:cNvSpPr>
          <p:nvPr>
            <p:ph type="body" idx="1"/>
          </p:nvPr>
        </p:nvSpPr>
        <p:spPr>
          <a:xfrm>
            <a:off x="584200" y="1435503"/>
            <a:ext cx="11018520" cy="1689693"/>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1" name="NEW Brand Colors 2018">
            <a:extLst>
              <a:ext uri="{FF2B5EF4-FFF2-40B4-BE49-F238E27FC236}">
                <a16:creationId xmlns:a16="http://schemas.microsoft.com/office/drawing/2014/main" id="{8ED5FF85-C810-4C50-B967-D5EFE1B23700}"/>
              </a:ext>
            </a:extLst>
          </p:cNvPr>
          <p:cNvPicPr>
            <a:picLocks noChangeAspect="1"/>
          </p:cNvPicPr>
          <p:nvPr/>
        </p:nvPicPr>
        <p:blipFill>
          <a:blip r:embed="rId9"/>
          <a:stretch>
            <a:fillRect/>
          </a:stretch>
        </p:blipFill>
        <p:spPr>
          <a:xfrm rot="5400000">
            <a:off x="9288988" y="2942644"/>
            <a:ext cx="6858000" cy="972712"/>
          </a:xfrm>
          <a:prstGeom prst="rect">
            <a:avLst/>
          </a:prstGeom>
        </p:spPr>
      </p:pic>
      <p:grpSp>
        <p:nvGrpSpPr>
          <p:cNvPr id="52" name="GRID" hidden="1">
            <a:extLst>
              <a:ext uri="{FF2B5EF4-FFF2-40B4-BE49-F238E27FC236}">
                <a16:creationId xmlns:a16="http://schemas.microsoft.com/office/drawing/2014/main" id="{5D00A10B-136E-4725-8761-54621A10BBF9}"/>
              </a:ext>
            </a:extLst>
          </p:cNvPr>
          <p:cNvGrpSpPr/>
          <p:nvPr/>
        </p:nvGrpSpPr>
        <p:grpSpPr>
          <a:xfrm>
            <a:off x="0" y="0"/>
            <a:ext cx="12192000" cy="6858000"/>
            <a:chOff x="0" y="0"/>
            <a:chExt cx="12192000" cy="6858000"/>
          </a:xfrm>
        </p:grpSpPr>
        <p:cxnSp>
          <p:nvCxnSpPr>
            <p:cNvPr id="53" name="Straight Connector 52">
              <a:extLst>
                <a:ext uri="{FF2B5EF4-FFF2-40B4-BE49-F238E27FC236}">
                  <a16:creationId xmlns:a16="http://schemas.microsoft.com/office/drawing/2014/main" id="{8333E038-30D8-4B01-907F-CDC106DDF9C3}"/>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D643BBF0-4D09-4B15-A6A9-24F2B4244B9A}"/>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2B050E83-F849-46F2-A689-574093B11F12}"/>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CB4D031C-E18D-46D4-9261-D743B7DE1D6F}"/>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4989D93F-E91A-4021-A2CC-3BE847D1247E}"/>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5CF7CEDC-410F-42F2-97FD-6AB0A721B5C4}"/>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6DCB4E0F-06E4-4421-9AD5-1544F0F1B1AA}"/>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4CAC0F4D-AF1A-4B19-AF0F-7CCCB78EF365}"/>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D7E2738A-E173-4DD6-BEC3-E270F12BA850}"/>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6C3ADDD0-2260-411B-A71B-13CD56116103}"/>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14C1DA1E-E3B4-4604-9224-FCD0E17B0057}"/>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56BDA15E-6FF7-43DF-A54B-97BCB11E7DA2}"/>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587630C5-5B81-45D2-94D9-8BCB5E816737}"/>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BD88449A-337E-433F-8CA4-A0F936009D6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A1BD2A84-2C89-4391-AFCF-12FBD2D9B7FA}"/>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29913961-D538-417F-8C9F-34B94B028D4F}"/>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90FD8EC0-DA73-425B-8A92-E5AEFD1E6D79}"/>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16A826E6-0A02-4862-9B0F-62B48B36D5BC}"/>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BF5B241C-9B29-4653-819F-687147C59131}"/>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4A351F9F-03E6-4691-AC68-5C62DE04DDDA}"/>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0385F43E-CE78-4CF4-B8A9-78FD0EE7B7B2}"/>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279FD502-E8EC-47E2-8B79-B6968A3A2F79}"/>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86364312-4711-40D4-8C9F-A06FD7097A7D}"/>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EC2EB0B2-A540-471A-9FE7-217E7D7002B9}"/>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733513A8-413F-4E30-A35B-D489EFD44053}"/>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4BD3B5A6-45CC-435C-8711-557ECC0F0288}"/>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057CD081-A760-48FA-8B14-EF8961E742D6}"/>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AF29EB3F-E942-4C71-AB02-6EC082FD0EE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7203923C-E245-405F-8A66-3F570340E184}"/>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D50DAB4B-B0FE-4270-A1F6-BA5E9B7AC4B2}"/>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8683D471-7D7A-40CD-9D41-EB764D7EC188}"/>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344A0256-B5CE-435C-AFBA-3B2ABDFEB3F1}"/>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321CAA17-8A11-4E14-B65C-605D7ACDC11D}"/>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18AF5C2C-2333-4D0F-B512-DF3DF68A6AF4}"/>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87" name=".64 square" hidden="1">
            <a:extLst>
              <a:ext uri="{FF2B5EF4-FFF2-40B4-BE49-F238E27FC236}">
                <a16:creationId xmlns:a16="http://schemas.microsoft.com/office/drawing/2014/main" id="{E235DA4B-1D65-4C4B-884C-E0E2E47DD392}"/>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88" name=".32 square" hidden="1">
            <a:extLst>
              <a:ext uri="{FF2B5EF4-FFF2-40B4-BE49-F238E27FC236}">
                <a16:creationId xmlns:a16="http://schemas.microsoft.com/office/drawing/2014/main" id="{99A04072-7CD1-423C-AFF5-3FFA2B35DB64}"/>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89" name="Title Placeholder 1">
            <a:extLst>
              <a:ext uri="{FF2B5EF4-FFF2-40B4-BE49-F238E27FC236}">
                <a16:creationId xmlns:a16="http://schemas.microsoft.com/office/drawing/2014/main" id="{1FD6C9C8-0D43-4544-8C46-3B611967EEB3}"/>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90" name="Text Placeholder 3">
            <a:extLst>
              <a:ext uri="{FF2B5EF4-FFF2-40B4-BE49-F238E27FC236}">
                <a16:creationId xmlns:a16="http://schemas.microsoft.com/office/drawing/2014/main" id="{DB8B41FC-5A8F-4199-95B2-A90C64B5243E}"/>
              </a:ext>
            </a:extLst>
          </p:cNvPr>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91" name="NEW Brand Colors 2018">
            <a:extLst>
              <a:ext uri="{FF2B5EF4-FFF2-40B4-BE49-F238E27FC236}">
                <a16:creationId xmlns:a16="http://schemas.microsoft.com/office/drawing/2014/main" id="{4D0FA55F-170C-40B6-8618-3E8D59F7EB74}"/>
              </a:ext>
            </a:extLst>
          </p:cNvPr>
          <p:cNvPicPr>
            <a:picLocks noChangeAspect="1"/>
          </p:cNvPicPr>
          <p:nvPr userDrawn="1"/>
        </p:nvPicPr>
        <p:blipFill>
          <a:blip r:embed="rId9">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92" name="GRID" hidden="1">
            <a:extLst>
              <a:ext uri="{FF2B5EF4-FFF2-40B4-BE49-F238E27FC236}">
                <a16:creationId xmlns:a16="http://schemas.microsoft.com/office/drawing/2014/main" id="{1DFD5872-1398-4DA3-9C76-7C81A0C943EB}"/>
              </a:ext>
            </a:extLst>
          </p:cNvPr>
          <p:cNvGrpSpPr/>
          <p:nvPr userDrawn="1"/>
        </p:nvGrpSpPr>
        <p:grpSpPr>
          <a:xfrm>
            <a:off x="0" y="0"/>
            <a:ext cx="12192000" cy="6858000"/>
            <a:chOff x="0" y="0"/>
            <a:chExt cx="12192000" cy="6858000"/>
          </a:xfrm>
        </p:grpSpPr>
        <p:cxnSp>
          <p:nvCxnSpPr>
            <p:cNvPr id="93" name="Straight Connector 92">
              <a:extLst>
                <a:ext uri="{FF2B5EF4-FFF2-40B4-BE49-F238E27FC236}">
                  <a16:creationId xmlns:a16="http://schemas.microsoft.com/office/drawing/2014/main" id="{49B1BA48-8EF4-4ECA-BFC6-F7147C3F09DA}"/>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9EEA01C3-22A2-4C58-8B10-7BD8CE451791}"/>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2D7EEB1B-3894-4B62-ACAB-E5618EF4319C}"/>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752BECD9-9162-459B-98DB-5FE0ACC2B688}"/>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4139EB89-B961-4F70-B546-6852973CC090}"/>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76C8AC63-5DE5-41BC-9E3E-DED75595E102}"/>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4FC91798-9E9A-4688-AC8B-12486B0C8E88}"/>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52DC2AD9-7547-4CE9-BB44-4748E0E51B6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446B47C2-34CC-4949-81D4-BA0305AEC5A0}"/>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0C85E6CF-CB09-4E3A-A022-4D61EC395E13}"/>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EE4D7B29-6918-4C9B-99C6-FEDF0CD5F283}"/>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27C98B21-DB83-46F1-90F1-841520489E7B}"/>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BC7DDDFB-865D-4BFD-AE52-7BAB80B4DFA9}"/>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36839A21-53DD-4A3F-929D-BB832B80D964}"/>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4260E1F9-4D49-42FF-9773-68C86237EF5E}"/>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328087DE-58E8-4FB1-B17B-1B4800407B94}"/>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D8B6284E-3BA0-41D4-AA8F-D773390D493E}"/>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8C23985B-12C9-4620-832A-EA9ABEF2D4BD}"/>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AE39FD4C-73B5-48B4-9A2E-07EF9FD8BDA5}"/>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44426CA7-C1B2-4A88-A5BE-4559D0F457B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0841E664-9BE9-482D-8E8E-C4C1580C727C}"/>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AE8AAF66-C33D-4257-BFE1-B633E9424BD1}"/>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1BD9550D-E9BD-49C3-87A3-3F936D7639CE}"/>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BE8FE344-B8DE-4844-8516-BA1AF7297DE7}"/>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9D0691DD-E965-4314-95B1-799ACF84A96B}"/>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429FF097-D0F3-45C4-A86C-D0315113A1DA}"/>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54938CCF-7C06-4C6F-9E88-CA72195B3932}"/>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F31DB004-7BB0-4955-B4EC-80E468B24820}"/>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185F189B-02FC-41C6-9A14-1F450024DD6A}"/>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C793164C-8DA3-4288-BC99-121218D584F8}"/>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529177A9-E124-440A-8976-6C0679648E80}"/>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1405E976-2C5E-45BF-822D-F51FEB1046CC}"/>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2BEE49FC-FE13-45E3-BA60-0BFF97D5F7F9}"/>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BBAB42E5-7172-4799-9F81-E9782F71A497}"/>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27" name=".64 square" hidden="1">
            <a:extLst>
              <a:ext uri="{FF2B5EF4-FFF2-40B4-BE49-F238E27FC236}">
                <a16:creationId xmlns:a16="http://schemas.microsoft.com/office/drawing/2014/main" id="{0AB42F50-C6A4-4D3A-9772-07221177C5C2}"/>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28" name=".32 square" hidden="1">
            <a:extLst>
              <a:ext uri="{FF2B5EF4-FFF2-40B4-BE49-F238E27FC236}">
                <a16:creationId xmlns:a16="http://schemas.microsoft.com/office/drawing/2014/main" id="{92D066B3-B1C8-4A72-8826-794309145DCB}"/>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717745479"/>
      </p:ext>
    </p:extLst>
  </p:cSld>
  <p:clrMap bg1="lt1" tx1="dk1" bg2="lt2" tx2="dk2" accent1="accent1" accent2="accent2" accent3="accent3" accent4="accent4" accent5="accent5" accent6="accent6" hlink="hlink" folHlink="folHlink"/>
  <p:sldLayoutIdLst>
    <p:sldLayoutId id="2147485087" r:id="rId1"/>
    <p:sldLayoutId id="2147485088" r:id="rId2"/>
    <p:sldLayoutId id="2147485091" r:id="rId3"/>
    <p:sldLayoutId id="2147485096" r:id="rId4"/>
    <p:sldLayoutId id="2147485098" r:id="rId5"/>
    <p:sldLayoutId id="2147485104" r:id="rId6"/>
    <p:sldLayoutId id="2147485107" r:id="rId7"/>
  </p:sldLayoutIdLst>
  <p:transition>
    <p:fade/>
  </p:transition>
  <p:hf sldNum="0" hdr="0" dt="0"/>
  <p:txStyles>
    <p:titleStyle>
      <a:lvl1pPr algn="ctr"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8"/>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571668054"/>
      </p:ext>
    </p:extLst>
  </p:cSld>
  <p:clrMap bg1="lt1" tx1="dk1" bg2="lt2" tx2="dk2" accent1="accent1" accent2="accent2" accent3="accent3" accent4="accent4" accent5="accent5" accent6="accent6" hlink="hlink" folHlink="folHlink"/>
  <p:sldLayoutIdLst>
    <p:sldLayoutId id="2147485772" r:id="rId1"/>
    <p:sldLayoutId id="2147485773" r:id="rId2"/>
    <p:sldLayoutId id="2147485774" r:id="rId3"/>
    <p:sldLayoutId id="2147485775" r:id="rId4"/>
    <p:sldLayoutId id="2147485776" r:id="rId5"/>
    <p:sldLayoutId id="2147485777" r:id="rId6"/>
    <p:sldLayoutId id="2147485778" r:id="rId7"/>
    <p:sldLayoutId id="2147485779" r:id="rId8"/>
    <p:sldLayoutId id="2147485780" r:id="rId9"/>
    <p:sldLayoutId id="2147485781" r:id="rId10"/>
    <p:sldLayoutId id="2147485782" r:id="rId11"/>
    <p:sldLayoutId id="2147485783" r:id="rId12"/>
    <p:sldLayoutId id="2147485786" r:id="rId13"/>
    <p:sldLayoutId id="2147485787" r:id="rId14"/>
    <p:sldLayoutId id="2147485788" r:id="rId15"/>
    <p:sldLayoutId id="2147485789" r:id="rId16"/>
    <p:sldLayoutId id="2147485790" r:id="rId17"/>
    <p:sldLayoutId id="2147485791" r:id="rId18"/>
    <p:sldLayoutId id="2147485792" r:id="rId19"/>
    <p:sldLayoutId id="2147485793" r:id="rId20"/>
    <p:sldLayoutId id="2147485794" r:id="rId21"/>
    <p:sldLayoutId id="2147485795" r:id="rId22"/>
    <p:sldLayoutId id="2147485796" r:id="rId23"/>
    <p:sldLayoutId id="2147486566" r:id="rId24"/>
    <p:sldLayoutId id="2147486567" r:id="rId25"/>
    <p:sldLayoutId id="2147486568" r:id="rId26"/>
  </p:sldLayoutIdLst>
  <p:transition>
    <p:fade/>
  </p:transition>
  <p:hf sldNum="0" hd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4200" y="457200"/>
            <a:ext cx="11275558" cy="492443"/>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843582"/>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p:nvPicPr>
        <p:blipFill>
          <a:blip r:embed="rId51"/>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NEW Brand Colors 2018">
            <a:extLst>
              <a:ext uri="{FF2B5EF4-FFF2-40B4-BE49-F238E27FC236}">
                <a16:creationId xmlns:a16="http://schemas.microsoft.com/office/drawing/2014/main" id="{07D9C7FA-A37F-4558-8ECD-AB1F2AFA541F}"/>
              </a:ext>
            </a:extLst>
          </p:cNvPr>
          <p:cNvPicPr>
            <a:picLocks noChangeAspect="1"/>
          </p:cNvPicPr>
          <p:nvPr/>
        </p:nvPicPr>
        <p:blipFill>
          <a:blip r:embed="rId51"/>
          <a:stretch>
            <a:fillRect/>
          </a:stretch>
        </p:blipFill>
        <p:spPr>
          <a:xfrm rot="5400000">
            <a:off x="9288988" y="2942644"/>
            <a:ext cx="6858000" cy="972712"/>
          </a:xfrm>
          <a:prstGeom prst="rect">
            <a:avLst/>
          </a:prstGeom>
        </p:spPr>
      </p:pic>
      <p:grpSp>
        <p:nvGrpSpPr>
          <p:cNvPr id="50" name="GRID" hidden="1">
            <a:extLst>
              <a:ext uri="{FF2B5EF4-FFF2-40B4-BE49-F238E27FC236}">
                <a16:creationId xmlns:a16="http://schemas.microsoft.com/office/drawing/2014/main" id="{79740D45-66D2-439F-BDA0-72C7CC2E3EFE}"/>
              </a:ext>
            </a:extLst>
          </p:cNvPr>
          <p:cNvGrpSpPr/>
          <p:nvPr/>
        </p:nvGrpSpPr>
        <p:grpSpPr>
          <a:xfrm>
            <a:off x="0" y="0"/>
            <a:ext cx="12192000" cy="6858000"/>
            <a:chOff x="0" y="0"/>
            <a:chExt cx="12192000" cy="6858000"/>
          </a:xfrm>
        </p:grpSpPr>
        <p:cxnSp>
          <p:nvCxnSpPr>
            <p:cNvPr id="51" name="Straight Connector 50">
              <a:extLst>
                <a:ext uri="{FF2B5EF4-FFF2-40B4-BE49-F238E27FC236}">
                  <a16:creationId xmlns:a16="http://schemas.microsoft.com/office/drawing/2014/main" id="{C3984B5B-0C06-4F44-80E8-4C4569AFC834}"/>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4772DF9C-78DA-49F7-871C-30DAD1AEDB17}"/>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F70DC5BD-2A88-4B3F-BE7E-36E9B66FA905}"/>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968F9D07-038A-48BF-B919-AD94CCE1E496}"/>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7614A88D-1320-4FD6-B4B8-68BA6F2E82D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6E4DFFD9-5F45-495E-B4D5-8EDCCBE268B3}"/>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066A4797-4F39-49C0-B6CA-8DA7CBD2246B}"/>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3F130709-6F57-4221-957C-A3490FC69587}"/>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4E57B161-631B-42D4-B03C-7C834B9AF275}"/>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BC628DD7-5762-43AE-B8E7-2DA69B5CF61A}"/>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A2802C24-2C06-401A-A486-DCD490587981}"/>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0CAB0875-0BBA-47BA-906F-4FEDA2CA4A60}"/>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A40E9B67-B32D-4D29-8D33-04D30DF22954}"/>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AA0B608F-04C1-4A9F-B7E1-1947A2E3A79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FE41280E-E740-46EB-B3AE-BE29D5AFACDF}"/>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2560209E-2537-47D5-8568-8E873F5A9793}"/>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04177B84-1C92-44E2-86B8-132222F59A98}"/>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84128001-17E7-4FBC-8AE1-704E9D3E50FD}"/>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41102B5D-A907-4A15-8DD7-A70A425D0A73}"/>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C823AB4A-6348-4336-8956-5AB2D69157FE}"/>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EB61F9F8-9D9E-461A-A82D-EBB194BFB8B3}"/>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4F07AFF8-6E69-484E-B309-13FCF58F759E}"/>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3AA6EFD4-D85E-478F-8129-650E2D45718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FBF21905-CDD4-4B22-BC30-350D06813010}"/>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C15689A7-C048-4E1C-A3A0-29EFD3727A8E}"/>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0CAD32DC-3BB7-4738-A2FE-C5D4E63CC59C}"/>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A811D758-B196-4112-B332-AFCAA6FC1878}"/>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F7720D2D-FD09-432D-B8EB-696A8B6DCC21}"/>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997D88F7-C7C5-43E2-B278-C0BEEC72593D}"/>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3F296A31-DB4F-46D0-B120-DC3F48EE895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23AFEA12-1C69-4549-9754-C75F28FF5BD5}"/>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6DE7FD47-DACA-453C-9426-BF4D31AF88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55D3D2FD-9CC1-4FAE-AD82-3D9FBE38404A}"/>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0A2EA61F-4EE9-4953-B703-C7D0C78407AB}"/>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85" name=".64 square" hidden="1">
            <a:extLst>
              <a:ext uri="{FF2B5EF4-FFF2-40B4-BE49-F238E27FC236}">
                <a16:creationId xmlns:a16="http://schemas.microsoft.com/office/drawing/2014/main" id="{B2F32F38-4D4B-4600-BB89-C87958593DFF}"/>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86" name=".32 square" hidden="1">
            <a:extLst>
              <a:ext uri="{FF2B5EF4-FFF2-40B4-BE49-F238E27FC236}">
                <a16:creationId xmlns:a16="http://schemas.microsoft.com/office/drawing/2014/main" id="{7440A342-083D-4149-9EC9-F3CD2A2CE55D}"/>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88" name="Text Placeholder 3">
            <a:extLst>
              <a:ext uri="{FF2B5EF4-FFF2-40B4-BE49-F238E27FC236}">
                <a16:creationId xmlns:a16="http://schemas.microsoft.com/office/drawing/2014/main" id="{CF57F21D-A3DC-4C7F-BD9E-C2AD82A8D205}"/>
              </a:ext>
            </a:extLst>
          </p:cNvPr>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89" name="NEW Brand Colors 2018">
            <a:extLst>
              <a:ext uri="{FF2B5EF4-FFF2-40B4-BE49-F238E27FC236}">
                <a16:creationId xmlns:a16="http://schemas.microsoft.com/office/drawing/2014/main" id="{94DCAD24-C657-4F36-AF3D-A63CB728BC15}"/>
              </a:ext>
            </a:extLst>
          </p:cNvPr>
          <p:cNvPicPr>
            <a:picLocks noChangeAspect="1"/>
          </p:cNvPicPr>
          <p:nvPr userDrawn="1"/>
        </p:nvPicPr>
        <p:blipFill>
          <a:blip r:embed="rId51"/>
          <a:stretch>
            <a:fillRect/>
          </a:stretch>
        </p:blipFill>
        <p:spPr>
          <a:xfrm rot="5400000">
            <a:off x="9288988" y="2942644"/>
            <a:ext cx="6858000" cy="972712"/>
          </a:xfrm>
          <a:prstGeom prst="rect">
            <a:avLst/>
          </a:prstGeom>
        </p:spPr>
      </p:pic>
      <p:grpSp>
        <p:nvGrpSpPr>
          <p:cNvPr id="90" name="GRID" hidden="1">
            <a:extLst>
              <a:ext uri="{FF2B5EF4-FFF2-40B4-BE49-F238E27FC236}">
                <a16:creationId xmlns:a16="http://schemas.microsoft.com/office/drawing/2014/main" id="{919E8E70-D012-4D60-9A9E-469FC1303429}"/>
              </a:ext>
            </a:extLst>
          </p:cNvPr>
          <p:cNvGrpSpPr/>
          <p:nvPr userDrawn="1"/>
        </p:nvGrpSpPr>
        <p:grpSpPr>
          <a:xfrm>
            <a:off x="0" y="0"/>
            <a:ext cx="12192000" cy="6858000"/>
            <a:chOff x="0" y="0"/>
            <a:chExt cx="12192000" cy="6858000"/>
          </a:xfrm>
        </p:grpSpPr>
        <p:cxnSp>
          <p:nvCxnSpPr>
            <p:cNvPr id="91" name="Straight Connector 90">
              <a:extLst>
                <a:ext uri="{FF2B5EF4-FFF2-40B4-BE49-F238E27FC236}">
                  <a16:creationId xmlns:a16="http://schemas.microsoft.com/office/drawing/2014/main" id="{864F1F5A-BDB6-4415-B2FB-8092108CFBDD}"/>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FCFAA714-E0FB-4E73-ABD3-A0881DC0B188}"/>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608E05F4-CF93-4A56-9E65-5AE32048AB02}"/>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72212268-A8C2-47A9-927B-BE483AA094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F1685F2C-E8FA-4E1F-8D96-C558DFF3331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6EB5746D-9253-4A00-9386-D4DB8ED64D85}"/>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E602EA14-F6FF-47BF-AAD5-25B2FD98C51B}"/>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051D6EE4-B190-44D8-9E98-987979D01E2D}"/>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D14AB58D-358A-41F8-AA64-CB182546E9A5}"/>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5D79FDA8-5A3A-4655-9DC0-399AF8425D3D}"/>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ABB987FD-31E5-4F46-86FA-BA644BFD6E48}"/>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CB3529BE-4AEA-4101-BB13-3C3415313CE0}"/>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159A5F2C-0A12-49BE-86A8-BFFAD657DCE1}"/>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003C43A6-1BE9-4A98-B65B-D9449F020276}"/>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8D552E6E-4DCB-45D7-8B38-4641FC0BC5BA}"/>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792D946F-09E4-4768-B1AA-B71A40488A99}"/>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41654370-484D-4255-8B2C-4B3CC1DD0498}"/>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1D9D1098-5676-4F40-9314-CB0DD3972253}"/>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76C7E175-6F4C-4110-8F70-0BE5CF86377F}"/>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7721D14D-92EF-44C6-90D3-53095715175A}"/>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5436DC13-9A04-43E3-A359-975345C57B4B}"/>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9C0D8C89-AE23-4920-857A-200A33D85A0C}"/>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6A266312-7728-4D48-A876-E8A102D5754C}"/>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940AF2A1-49C3-47E4-904A-95279360C6E2}"/>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2ACEC3C8-DF1D-4F32-8246-BDDAD88AE45D}"/>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9145CABE-754D-4F4F-959A-35FB2FA41180}"/>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7F575881-1FE1-49CC-929B-340051C72990}"/>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58468047-97D7-49E9-AEA2-19B866244308}"/>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CD2A8AFE-1387-40B7-A490-7CEF19FD0E20}"/>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15083512-F79A-44C9-92F9-40CC3B694CA0}"/>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2920CDF1-D348-444A-98D4-CE0F710F4946}"/>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6E0778B9-0914-44E9-AEA3-7951F0B06932}"/>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FCBAF06D-5831-4FBF-B31A-4B2771AC8090}"/>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0A8A8666-75DF-4459-86DD-575C78094F42}"/>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25" name=".64 square" hidden="1">
            <a:extLst>
              <a:ext uri="{FF2B5EF4-FFF2-40B4-BE49-F238E27FC236}">
                <a16:creationId xmlns:a16="http://schemas.microsoft.com/office/drawing/2014/main" id="{6F958EC8-578B-47BD-8F59-90B11F60A7F0}"/>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26" name=".32 square" hidden="1">
            <a:extLst>
              <a:ext uri="{FF2B5EF4-FFF2-40B4-BE49-F238E27FC236}">
                <a16:creationId xmlns:a16="http://schemas.microsoft.com/office/drawing/2014/main" id="{571B32D8-1797-41D4-87F9-6689DFFCB521}"/>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783674993"/>
      </p:ext>
    </p:extLst>
  </p:cSld>
  <p:clrMap bg1="lt1" tx1="dk1" bg2="lt2" tx2="dk2" accent1="accent1" accent2="accent2" accent3="accent3" accent4="accent4" accent5="accent5" accent6="accent6" hlink="hlink" folHlink="folHlink"/>
  <p:sldLayoutIdLst>
    <p:sldLayoutId id="2147485916" r:id="rId1"/>
    <p:sldLayoutId id="2147485918" r:id="rId2"/>
    <p:sldLayoutId id="2147485919" r:id="rId3"/>
    <p:sldLayoutId id="2147485920" r:id="rId4"/>
    <p:sldLayoutId id="2147485921" r:id="rId5"/>
    <p:sldLayoutId id="2147485922" r:id="rId6"/>
    <p:sldLayoutId id="2147485923" r:id="rId7"/>
    <p:sldLayoutId id="2147485924" r:id="rId8"/>
    <p:sldLayoutId id="2147485925" r:id="rId9"/>
    <p:sldLayoutId id="2147485926" r:id="rId10"/>
    <p:sldLayoutId id="2147485927" r:id="rId11"/>
    <p:sldLayoutId id="2147485928" r:id="rId12"/>
    <p:sldLayoutId id="2147485929" r:id="rId13"/>
    <p:sldLayoutId id="2147485930" r:id="rId14"/>
    <p:sldLayoutId id="2147485931" r:id="rId15"/>
    <p:sldLayoutId id="2147485932" r:id="rId16"/>
    <p:sldLayoutId id="2147485933" r:id="rId17"/>
    <p:sldLayoutId id="2147485934" r:id="rId18"/>
    <p:sldLayoutId id="2147485935" r:id="rId19"/>
    <p:sldLayoutId id="2147485936" r:id="rId20"/>
    <p:sldLayoutId id="2147485937" r:id="rId21"/>
    <p:sldLayoutId id="2147485938" r:id="rId22"/>
    <p:sldLayoutId id="2147485939" r:id="rId23"/>
    <p:sldLayoutId id="2147485940" r:id="rId24"/>
    <p:sldLayoutId id="2147485941" r:id="rId25"/>
    <p:sldLayoutId id="2147485942" r:id="rId26"/>
    <p:sldLayoutId id="2147485943" r:id="rId27"/>
    <p:sldLayoutId id="2147485944" r:id="rId28"/>
    <p:sldLayoutId id="2147485945" r:id="rId29"/>
    <p:sldLayoutId id="2147485949" r:id="rId30"/>
    <p:sldLayoutId id="2147485950" r:id="rId31"/>
    <p:sldLayoutId id="2147485951" r:id="rId32"/>
    <p:sldLayoutId id="2147485952" r:id="rId33"/>
    <p:sldLayoutId id="2147485953" r:id="rId34"/>
    <p:sldLayoutId id="2147485954" r:id="rId35"/>
    <p:sldLayoutId id="2147485955" r:id="rId36"/>
    <p:sldLayoutId id="2147485956" r:id="rId37"/>
    <p:sldLayoutId id="2147485957" r:id="rId38"/>
    <p:sldLayoutId id="2147485958" r:id="rId39"/>
    <p:sldLayoutId id="2147485959" r:id="rId40"/>
    <p:sldLayoutId id="2147485960" r:id="rId41"/>
    <p:sldLayoutId id="2147485961" r:id="rId42"/>
    <p:sldLayoutId id="2147485963" r:id="rId43"/>
    <p:sldLayoutId id="2147485965" r:id="rId44"/>
    <p:sldLayoutId id="2147485968" r:id="rId45"/>
    <p:sldLayoutId id="2147485972" r:id="rId46"/>
    <p:sldLayoutId id="2147485973" r:id="rId47"/>
    <p:sldLayoutId id="2147485974" r:id="rId48"/>
    <p:sldLayoutId id="2147485976" r:id="rId49"/>
  </p:sldLayoutIdLst>
  <p:transition>
    <p:fade/>
  </p:transition>
  <p:hf sldNum="0" hdr="0" dt="0"/>
  <p:txStyles>
    <p:titleStyle>
      <a:lvl1pPr algn="l" defTabSz="932742" rtl="0" eaLnBrk="1" latinLnBrk="0" hangingPunct="1">
        <a:lnSpc>
          <a:spcPct val="100000"/>
        </a:lnSpc>
        <a:spcBef>
          <a:spcPct val="0"/>
        </a:spcBef>
        <a:buNone/>
        <a:defRPr lang="en-US" sz="32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0">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891827328"/>
      </p:ext>
    </p:extLst>
  </p:cSld>
  <p:clrMap bg1="lt1" tx1="dk1" bg2="lt2" tx2="dk2" accent1="accent1" accent2="accent2" accent3="accent3" accent4="accent4" accent5="accent5" accent6="accent6" hlink="hlink" folHlink="folHlink"/>
  <p:sldLayoutIdLst>
    <p:sldLayoutId id="2147486004" r:id="rId1"/>
    <p:sldLayoutId id="2147486005" r:id="rId2"/>
    <p:sldLayoutId id="2147486006" r:id="rId3"/>
    <p:sldLayoutId id="2147486007" r:id="rId4"/>
    <p:sldLayoutId id="2147486008" r:id="rId5"/>
    <p:sldLayoutId id="2147486009" r:id="rId6"/>
    <p:sldLayoutId id="2147486010" r:id="rId7"/>
    <p:sldLayoutId id="2147486011" r:id="rId8"/>
    <p:sldLayoutId id="2147486012" r:id="rId9"/>
    <p:sldLayoutId id="2147486013" r:id="rId10"/>
    <p:sldLayoutId id="2147486014" r:id="rId11"/>
    <p:sldLayoutId id="2147486015" r:id="rId12"/>
    <p:sldLayoutId id="2147486016" r:id="rId13"/>
    <p:sldLayoutId id="2147486017" r:id="rId14"/>
    <p:sldLayoutId id="2147486018" r:id="rId15"/>
    <p:sldLayoutId id="2147486019" r:id="rId16"/>
    <p:sldLayoutId id="2147486020" r:id="rId17"/>
    <p:sldLayoutId id="2147486021" r:id="rId18"/>
  </p:sldLayoutIdLst>
  <p:transition>
    <p:fade/>
  </p:transition>
  <p:hf sldNum="0" hd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68449" y="600825"/>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p:nvPicPr>
        <p:blipFill>
          <a:blip r:embed="rId50">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50" name="Text Placeholder 3">
            <a:extLst>
              <a:ext uri="{FF2B5EF4-FFF2-40B4-BE49-F238E27FC236}">
                <a16:creationId xmlns:a16="http://schemas.microsoft.com/office/drawing/2014/main" id="{01F4A75A-BB8D-4E06-B895-2700CB85803E}"/>
              </a:ext>
            </a:extLst>
          </p:cNvPr>
          <p:cNvSpPr>
            <a:spLocks noGrp="1"/>
          </p:cNvSpPr>
          <p:nvPr>
            <p:ph type="body" idx="1"/>
          </p:nvPr>
        </p:nvSpPr>
        <p:spPr>
          <a:xfrm>
            <a:off x="584200" y="1435503"/>
            <a:ext cx="11018520" cy="1689693"/>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1" name="NEW Brand Colors 2018">
            <a:extLst>
              <a:ext uri="{FF2B5EF4-FFF2-40B4-BE49-F238E27FC236}">
                <a16:creationId xmlns:a16="http://schemas.microsoft.com/office/drawing/2014/main" id="{8ED5FF85-C810-4C50-B967-D5EFE1B23700}"/>
              </a:ext>
            </a:extLst>
          </p:cNvPr>
          <p:cNvPicPr>
            <a:picLocks noChangeAspect="1"/>
          </p:cNvPicPr>
          <p:nvPr userDrawn="1"/>
        </p:nvPicPr>
        <p:blipFill>
          <a:blip r:embed="rId50"/>
          <a:stretch>
            <a:fillRect/>
          </a:stretch>
        </p:blipFill>
        <p:spPr>
          <a:xfrm rot="5400000">
            <a:off x="9288988" y="2942644"/>
            <a:ext cx="6858000" cy="972712"/>
          </a:xfrm>
          <a:prstGeom prst="rect">
            <a:avLst/>
          </a:prstGeom>
        </p:spPr>
      </p:pic>
      <p:grpSp>
        <p:nvGrpSpPr>
          <p:cNvPr id="52" name="GRID" hidden="1">
            <a:extLst>
              <a:ext uri="{FF2B5EF4-FFF2-40B4-BE49-F238E27FC236}">
                <a16:creationId xmlns:a16="http://schemas.microsoft.com/office/drawing/2014/main" id="{5D00A10B-136E-4725-8761-54621A10BBF9}"/>
              </a:ext>
            </a:extLst>
          </p:cNvPr>
          <p:cNvGrpSpPr/>
          <p:nvPr userDrawn="1"/>
        </p:nvGrpSpPr>
        <p:grpSpPr>
          <a:xfrm>
            <a:off x="0" y="0"/>
            <a:ext cx="12192000" cy="6858000"/>
            <a:chOff x="0" y="0"/>
            <a:chExt cx="12192000" cy="6858000"/>
          </a:xfrm>
        </p:grpSpPr>
        <p:cxnSp>
          <p:nvCxnSpPr>
            <p:cNvPr id="53" name="Straight Connector 52">
              <a:extLst>
                <a:ext uri="{FF2B5EF4-FFF2-40B4-BE49-F238E27FC236}">
                  <a16:creationId xmlns:a16="http://schemas.microsoft.com/office/drawing/2014/main" id="{8333E038-30D8-4B01-907F-CDC106DDF9C3}"/>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D643BBF0-4D09-4B15-A6A9-24F2B4244B9A}"/>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2B050E83-F849-46F2-A689-574093B11F12}"/>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CB4D031C-E18D-46D4-9261-D743B7DE1D6F}"/>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4989D93F-E91A-4021-A2CC-3BE847D1247E}"/>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5CF7CEDC-410F-42F2-97FD-6AB0A721B5C4}"/>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6DCB4E0F-06E4-4421-9AD5-1544F0F1B1AA}"/>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4CAC0F4D-AF1A-4B19-AF0F-7CCCB78EF365}"/>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D7E2738A-E173-4DD6-BEC3-E270F12BA850}"/>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6C3ADDD0-2260-411B-A71B-13CD56116103}"/>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14C1DA1E-E3B4-4604-9224-FCD0E17B0057}"/>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56BDA15E-6FF7-43DF-A54B-97BCB11E7DA2}"/>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587630C5-5B81-45D2-94D9-8BCB5E816737}"/>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BD88449A-337E-433F-8CA4-A0F936009D6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A1BD2A84-2C89-4391-AFCF-12FBD2D9B7FA}"/>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29913961-D538-417F-8C9F-34B94B028D4F}"/>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90FD8EC0-DA73-425B-8A92-E5AEFD1E6D79}"/>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16A826E6-0A02-4862-9B0F-62B48B36D5BC}"/>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BF5B241C-9B29-4653-819F-687147C59131}"/>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4A351F9F-03E6-4691-AC68-5C62DE04DDDA}"/>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0385F43E-CE78-4CF4-B8A9-78FD0EE7B7B2}"/>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279FD502-E8EC-47E2-8B79-B6968A3A2F79}"/>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86364312-4711-40D4-8C9F-A06FD7097A7D}"/>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EC2EB0B2-A540-471A-9FE7-217E7D7002B9}"/>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733513A8-413F-4E30-A35B-D489EFD44053}"/>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4BD3B5A6-45CC-435C-8711-557ECC0F0288}"/>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057CD081-A760-48FA-8B14-EF8961E742D6}"/>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AF29EB3F-E942-4C71-AB02-6EC082FD0EE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7203923C-E245-405F-8A66-3F570340E184}"/>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D50DAB4B-B0FE-4270-A1F6-BA5E9B7AC4B2}"/>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8683D471-7D7A-40CD-9D41-EB764D7EC188}"/>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344A0256-B5CE-435C-AFBA-3B2ABDFEB3F1}"/>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321CAA17-8A11-4E14-B65C-605D7ACDC11D}"/>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18AF5C2C-2333-4D0F-B512-DF3DF68A6AF4}"/>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87" name=".64 square" hidden="1">
            <a:extLst>
              <a:ext uri="{FF2B5EF4-FFF2-40B4-BE49-F238E27FC236}">
                <a16:creationId xmlns:a16="http://schemas.microsoft.com/office/drawing/2014/main" id="{E235DA4B-1D65-4C4B-884C-E0E2E47DD392}"/>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88" name=".32 square" hidden="1">
            <a:extLst>
              <a:ext uri="{FF2B5EF4-FFF2-40B4-BE49-F238E27FC236}">
                <a16:creationId xmlns:a16="http://schemas.microsoft.com/office/drawing/2014/main" id="{99A04072-7CD1-423C-AFF5-3FFA2B35DB64}"/>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158066718"/>
      </p:ext>
    </p:extLst>
  </p:cSld>
  <p:clrMap bg1="lt1" tx1="dk1" bg2="lt2" tx2="dk2" accent1="accent1" accent2="accent2" accent3="accent3" accent4="accent4" accent5="accent5" accent6="accent6" hlink="hlink" folHlink="folHlink"/>
  <p:sldLayoutIdLst>
    <p:sldLayoutId id="2147486024" r:id="rId1"/>
    <p:sldLayoutId id="2147486025" r:id="rId2"/>
    <p:sldLayoutId id="2147486026" r:id="rId3"/>
    <p:sldLayoutId id="2147486027" r:id="rId4"/>
    <p:sldLayoutId id="2147486028" r:id="rId5"/>
    <p:sldLayoutId id="2147486029" r:id="rId6"/>
    <p:sldLayoutId id="2147486030" r:id="rId7"/>
    <p:sldLayoutId id="2147486031" r:id="rId8"/>
    <p:sldLayoutId id="2147486032" r:id="rId9"/>
    <p:sldLayoutId id="2147486033" r:id="rId10"/>
    <p:sldLayoutId id="2147486034" r:id="rId11"/>
    <p:sldLayoutId id="2147486035" r:id="rId12"/>
    <p:sldLayoutId id="2147486036" r:id="rId13"/>
    <p:sldLayoutId id="2147486037" r:id="rId14"/>
    <p:sldLayoutId id="2147486038" r:id="rId15"/>
    <p:sldLayoutId id="2147486039" r:id="rId16"/>
    <p:sldLayoutId id="2147486040" r:id="rId17"/>
    <p:sldLayoutId id="2147486041" r:id="rId18"/>
    <p:sldLayoutId id="2147486042" r:id="rId19"/>
    <p:sldLayoutId id="2147486043" r:id="rId20"/>
    <p:sldLayoutId id="2147486044" r:id="rId21"/>
    <p:sldLayoutId id="2147486045" r:id="rId22"/>
    <p:sldLayoutId id="2147486046" r:id="rId23"/>
    <p:sldLayoutId id="2147486047" r:id="rId24"/>
    <p:sldLayoutId id="2147486048" r:id="rId25"/>
    <p:sldLayoutId id="2147486049" r:id="rId26"/>
    <p:sldLayoutId id="2147486050" r:id="rId27"/>
    <p:sldLayoutId id="2147486051" r:id="rId28"/>
    <p:sldLayoutId id="2147486052" r:id="rId29"/>
    <p:sldLayoutId id="2147486053" r:id="rId30"/>
    <p:sldLayoutId id="2147486054" r:id="rId31"/>
    <p:sldLayoutId id="2147486055" r:id="rId32"/>
    <p:sldLayoutId id="2147486056" r:id="rId33"/>
    <p:sldLayoutId id="2147486057" r:id="rId34"/>
    <p:sldLayoutId id="2147486058" r:id="rId35"/>
    <p:sldLayoutId id="2147486059" r:id="rId36"/>
    <p:sldLayoutId id="2147486060" r:id="rId37"/>
    <p:sldLayoutId id="2147486061" r:id="rId38"/>
    <p:sldLayoutId id="2147486062" r:id="rId39"/>
    <p:sldLayoutId id="2147486063" r:id="rId40"/>
    <p:sldLayoutId id="2147486064" r:id="rId41"/>
    <p:sldLayoutId id="2147486065" r:id="rId42"/>
    <p:sldLayoutId id="2147486066" r:id="rId43"/>
    <p:sldLayoutId id="2147486067" r:id="rId44"/>
    <p:sldLayoutId id="2147486068" r:id="rId45"/>
    <p:sldLayoutId id="2147486069" r:id="rId46"/>
    <p:sldLayoutId id="2147486070" r:id="rId47"/>
    <p:sldLayoutId id="2147486071" r:id="rId48"/>
  </p:sldLayoutIdLst>
  <p:transition>
    <p:fade/>
  </p:transition>
  <p:hf sldNum="0" hdr="0" dt="0"/>
  <p:txStyles>
    <p:titleStyle>
      <a:lvl1pPr algn="ctr"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8"/>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51960489"/>
      </p:ext>
    </p:extLst>
  </p:cSld>
  <p:clrMap bg1="lt1" tx1="dk1" bg2="lt2" tx2="dk2" accent1="accent1" accent2="accent2" accent3="accent3" accent4="accent4" accent5="accent5" accent6="accent6" hlink="hlink" folHlink="folHlink"/>
  <p:sldLayoutIdLst>
    <p:sldLayoutId id="2147486227" r:id="rId1"/>
    <p:sldLayoutId id="2147486228" r:id="rId2"/>
    <p:sldLayoutId id="2147486229" r:id="rId3"/>
    <p:sldLayoutId id="2147486230" r:id="rId4"/>
    <p:sldLayoutId id="2147486231" r:id="rId5"/>
    <p:sldLayoutId id="2147486232" r:id="rId6"/>
    <p:sldLayoutId id="2147486233" r:id="rId7"/>
    <p:sldLayoutId id="2147486234" r:id="rId8"/>
    <p:sldLayoutId id="2147486235" r:id="rId9"/>
    <p:sldLayoutId id="2147486236" r:id="rId10"/>
    <p:sldLayoutId id="2147486237" r:id="rId11"/>
    <p:sldLayoutId id="2147486238" r:id="rId12"/>
    <p:sldLayoutId id="2147486239" r:id="rId13"/>
    <p:sldLayoutId id="2147486240" r:id="rId14"/>
    <p:sldLayoutId id="2147486241" r:id="rId15"/>
    <p:sldLayoutId id="2147486242" r:id="rId16"/>
    <p:sldLayoutId id="2147486243" r:id="rId17"/>
    <p:sldLayoutId id="2147486244" r:id="rId18"/>
    <p:sldLayoutId id="2147486245" r:id="rId19"/>
    <p:sldLayoutId id="2147486246" r:id="rId20"/>
    <p:sldLayoutId id="2147486247" r:id="rId21"/>
    <p:sldLayoutId id="2147486248" r:id="rId22"/>
    <p:sldLayoutId id="2147486249" r:id="rId23"/>
    <p:sldLayoutId id="2147486250" r:id="rId24"/>
    <p:sldLayoutId id="2147486251" r:id="rId25"/>
    <p:sldLayoutId id="2147486252" r:id="rId26"/>
    <p:sldLayoutId id="2147486253" r:id="rId27"/>
    <p:sldLayoutId id="2147486254" r:id="rId28"/>
    <p:sldLayoutId id="2147486255" r:id="rId29"/>
    <p:sldLayoutId id="2147486256" r:id="rId30"/>
    <p:sldLayoutId id="2147486257" r:id="rId31"/>
    <p:sldLayoutId id="2147486258" r:id="rId32"/>
    <p:sldLayoutId id="2147486259" r:id="rId33"/>
    <p:sldLayoutId id="2147486260" r:id="rId34"/>
    <p:sldLayoutId id="2147486261" r:id="rId35"/>
    <p:sldLayoutId id="2147486262" r:id="rId36"/>
  </p:sldLayoutIdLst>
  <p:transition>
    <p:fade/>
  </p:transition>
  <p:hf sldNum="0" hd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C9B1B5-B09F-4B98-AFC2-1B4B55BE018E}"/>
              </a:ext>
            </a:extLst>
          </p:cNvPr>
          <p:cNvPicPr>
            <a:picLocks noChangeAspect="1"/>
          </p:cNvPicPr>
          <p:nvPr userDrawn="1"/>
        </p:nvPicPr>
        <p:blipFill>
          <a:blip r:embed="rId38"/>
          <a:stretch>
            <a:fillRect/>
          </a:stretch>
        </p:blipFill>
        <p:spPr>
          <a:xfrm rot="5400000">
            <a:off x="9044630" y="3216843"/>
            <a:ext cx="6858000" cy="424314"/>
          </a:xfrm>
          <a:prstGeom prst="rect">
            <a:avLst/>
          </a:prstGeom>
        </p:spPr>
      </p:pic>
      <p:sp>
        <p:nvSpPr>
          <p:cNvPr id="2" name="Title Placeholder 1"/>
          <p:cNvSpPr>
            <a:spLocks noGrp="1"/>
          </p:cNvSpPr>
          <p:nvPr>
            <p:ph type="title"/>
          </p:nvPr>
        </p:nvSpPr>
        <p:spPr>
          <a:xfrm>
            <a:off x="426424" y="224113"/>
            <a:ext cx="11336039" cy="744014"/>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37320" y="1110106"/>
            <a:ext cx="11336039" cy="2031912"/>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39" cstate="screen">
            <a:extLst>
              <a:ext uri="{28A0092B-C50C-407E-A947-70E740481C1C}">
                <a14:useLocalDpi xmlns:a14="http://schemas.microsoft.com/office/drawing/2010/main"/>
              </a:ext>
            </a:extLst>
          </a:blip>
          <a:stretch>
            <a:fillRect/>
          </a:stretch>
        </p:blipFill>
        <p:spPr>
          <a:xfrm rot="5400000">
            <a:off x="9755483" y="3012080"/>
            <a:ext cx="6858623" cy="833218"/>
          </a:xfrm>
          <a:prstGeom prst="rect">
            <a:avLst/>
          </a:prstGeom>
        </p:spPr>
      </p:pic>
    </p:spTree>
    <p:extLst>
      <p:ext uri="{BB962C8B-B14F-4D97-AF65-F5344CB8AC3E}">
        <p14:creationId xmlns:p14="http://schemas.microsoft.com/office/powerpoint/2010/main" val="2776418582"/>
      </p:ext>
    </p:extLst>
  </p:cSld>
  <p:clrMap bg1="lt1" tx1="dk1" bg2="lt2" tx2="dk2" accent1="accent1" accent2="accent2" accent3="accent3" accent4="accent4" accent5="accent5" accent6="accent6" hlink="hlink" folHlink="folHlink"/>
  <p:sldLayoutIdLst>
    <p:sldLayoutId id="2147486276" r:id="rId1"/>
    <p:sldLayoutId id="2147486277" r:id="rId2"/>
    <p:sldLayoutId id="2147486278" r:id="rId3"/>
    <p:sldLayoutId id="2147486279" r:id="rId4"/>
    <p:sldLayoutId id="2147486280" r:id="rId5"/>
    <p:sldLayoutId id="2147486281" r:id="rId6"/>
    <p:sldLayoutId id="2147486282" r:id="rId7"/>
    <p:sldLayoutId id="2147486283" r:id="rId8"/>
    <p:sldLayoutId id="2147486284" r:id="rId9"/>
    <p:sldLayoutId id="2147486285" r:id="rId10"/>
    <p:sldLayoutId id="2147486286" r:id="rId11"/>
    <p:sldLayoutId id="2147486287" r:id="rId12"/>
    <p:sldLayoutId id="2147486288" r:id="rId13"/>
    <p:sldLayoutId id="2147486289" r:id="rId14"/>
    <p:sldLayoutId id="2147486290" r:id="rId15"/>
    <p:sldLayoutId id="2147486291" r:id="rId16"/>
    <p:sldLayoutId id="2147486292" r:id="rId17"/>
    <p:sldLayoutId id="2147486293" r:id="rId18"/>
    <p:sldLayoutId id="2147486294" r:id="rId19"/>
    <p:sldLayoutId id="2147486295" r:id="rId20"/>
    <p:sldLayoutId id="2147486296" r:id="rId21"/>
    <p:sldLayoutId id="2147486297" r:id="rId22"/>
    <p:sldLayoutId id="2147486298" r:id="rId23"/>
    <p:sldLayoutId id="2147486299" r:id="rId24"/>
    <p:sldLayoutId id="2147486300" r:id="rId25"/>
    <p:sldLayoutId id="2147486301" r:id="rId26"/>
    <p:sldLayoutId id="2147486302" r:id="rId27"/>
    <p:sldLayoutId id="2147486303" r:id="rId28"/>
    <p:sldLayoutId id="2147486304" r:id="rId29"/>
    <p:sldLayoutId id="2147486305" r:id="rId30"/>
    <p:sldLayoutId id="2147486306" r:id="rId31"/>
    <p:sldLayoutId id="2147486307" r:id="rId32"/>
    <p:sldLayoutId id="2147486308" r:id="rId33"/>
    <p:sldLayoutId id="2147486310" r:id="rId34"/>
    <p:sldLayoutId id="2147486311" r:id="rId35"/>
    <p:sldLayoutId id="2147486569" r:id="rId36"/>
  </p:sldLayoutIdLst>
  <p:transition>
    <p:fade/>
  </p:transition>
  <p:hf sldNum="0" hdr="0" dt="0"/>
  <p:txStyles>
    <p:titleStyle>
      <a:lvl1pPr algn="l" defTabSz="914192" rtl="0" eaLnBrk="1" latinLnBrk="0" hangingPunct="1">
        <a:lnSpc>
          <a:spcPct val="90000"/>
        </a:lnSpc>
        <a:spcBef>
          <a:spcPct val="0"/>
        </a:spcBef>
        <a:buNone/>
        <a:defRPr lang="en-US" sz="3528" b="0" kern="1200" cap="none" spc="-147" baseline="0" dirty="0" smtClean="0">
          <a:ln w="3175">
            <a:noFill/>
          </a:ln>
          <a:solidFill>
            <a:schemeClr val="tx2"/>
          </a:solidFill>
          <a:effectLst/>
          <a:latin typeface="+mj-lt"/>
          <a:ea typeface="+mn-ea"/>
          <a:cs typeface="Segoe UI" pitchFamily="34" charset="0"/>
        </a:defRPr>
      </a:lvl1pPr>
    </p:titleStyle>
    <p:body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2745" kern="1200" spc="0" baseline="0">
          <a:solidFill>
            <a:srgbClr val="000000"/>
          </a:solidFill>
          <a:latin typeface="+mn-lt"/>
          <a:ea typeface="+mn-ea"/>
          <a:cs typeface="+mn-cs"/>
        </a:defRPr>
      </a:lvl1pPr>
      <a:lvl2pPr marL="224054"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371" kern="1200" spc="0" baseline="0">
          <a:solidFill>
            <a:srgbClr val="000000"/>
          </a:solidFill>
          <a:latin typeface="+mn-lt"/>
          <a:ea typeface="+mn-ea"/>
          <a:cs typeface="+mn-cs"/>
        </a:defRPr>
      </a:lvl3pPr>
      <a:lvl4pPr marL="672161"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37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371"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50.xml"/><Relationship Id="rId1" Type="http://schemas.openxmlformats.org/officeDocument/2006/relationships/themeOverride" Target="../theme/themeOverride1.xml"/><Relationship Id="rId5" Type="http://schemas.openxmlformats.org/officeDocument/2006/relationships/image" Target="../media/image57.png"/><Relationship Id="rId4" Type="http://schemas.openxmlformats.org/officeDocument/2006/relationships/image" Target="../media/image56.png"/></Relationships>
</file>

<file path=ppt/slides/_rels/slide10.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notesSlide" Target="../notesSlides/notesSlide8.xml"/><Relationship Id="rId7" Type="http://schemas.openxmlformats.org/officeDocument/2006/relationships/image" Target="../media/image73.png"/><Relationship Id="rId12" Type="http://schemas.openxmlformats.org/officeDocument/2006/relationships/image" Target="../media/image78.svg"/><Relationship Id="rId2" Type="http://schemas.openxmlformats.org/officeDocument/2006/relationships/slideLayout" Target="../slideLayouts/slideLayout406.xml"/><Relationship Id="rId1" Type="http://schemas.openxmlformats.org/officeDocument/2006/relationships/themeOverride" Target="../theme/themeOverride3.xml"/><Relationship Id="rId6" Type="http://schemas.openxmlformats.org/officeDocument/2006/relationships/image" Target="../media/image72.png"/><Relationship Id="rId11" Type="http://schemas.openxmlformats.org/officeDocument/2006/relationships/image" Target="../media/image77.png"/><Relationship Id="rId5" Type="http://schemas.openxmlformats.org/officeDocument/2006/relationships/image" Target="../media/image71.png"/><Relationship Id="rId10" Type="http://schemas.openxmlformats.org/officeDocument/2006/relationships/image" Target="../media/image76.png"/><Relationship Id="rId4" Type="http://schemas.openxmlformats.org/officeDocument/2006/relationships/image" Target="../media/image70.png"/><Relationship Id="rId9" Type="http://schemas.openxmlformats.org/officeDocument/2006/relationships/image" Target="../media/image7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3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0.xml"/></Relationships>
</file>

<file path=ppt/slides/_rels/slide13.xml.rels><?xml version="1.0" encoding="UTF-8" standalone="yes"?>
<Relationships xmlns="http://schemas.openxmlformats.org/package/2006/relationships"><Relationship Id="rId8" Type="http://schemas.openxmlformats.org/officeDocument/2006/relationships/image" Target="../media/image84.png"/><Relationship Id="rId13" Type="http://schemas.openxmlformats.org/officeDocument/2006/relationships/image" Target="../media/image89.jpeg"/><Relationship Id="rId18" Type="http://schemas.openxmlformats.org/officeDocument/2006/relationships/image" Target="../media/image94.png"/><Relationship Id="rId3" Type="http://schemas.openxmlformats.org/officeDocument/2006/relationships/image" Target="../media/image79.png"/><Relationship Id="rId21" Type="http://schemas.openxmlformats.org/officeDocument/2006/relationships/image" Target="../media/image97.png"/><Relationship Id="rId7" Type="http://schemas.openxmlformats.org/officeDocument/2006/relationships/image" Target="../media/image83.png"/><Relationship Id="rId12" Type="http://schemas.openxmlformats.org/officeDocument/2006/relationships/image" Target="../media/image88.png"/><Relationship Id="rId17" Type="http://schemas.openxmlformats.org/officeDocument/2006/relationships/image" Target="../media/image93.svg"/><Relationship Id="rId2" Type="http://schemas.openxmlformats.org/officeDocument/2006/relationships/notesSlide" Target="../notesSlides/notesSlide10.xml"/><Relationship Id="rId16" Type="http://schemas.openxmlformats.org/officeDocument/2006/relationships/image" Target="../media/image92.png"/><Relationship Id="rId20" Type="http://schemas.openxmlformats.org/officeDocument/2006/relationships/image" Target="../media/image96.png"/><Relationship Id="rId1" Type="http://schemas.openxmlformats.org/officeDocument/2006/relationships/slideLayout" Target="../slideLayouts/slideLayout40.xml"/><Relationship Id="rId6" Type="http://schemas.openxmlformats.org/officeDocument/2006/relationships/image" Target="../media/image82.png"/><Relationship Id="rId11" Type="http://schemas.openxmlformats.org/officeDocument/2006/relationships/image" Target="../media/image87.png"/><Relationship Id="rId5" Type="http://schemas.openxmlformats.org/officeDocument/2006/relationships/image" Target="../media/image81.svg"/><Relationship Id="rId15" Type="http://schemas.openxmlformats.org/officeDocument/2006/relationships/image" Target="../media/image91.png"/><Relationship Id="rId10" Type="http://schemas.openxmlformats.org/officeDocument/2006/relationships/image" Target="../media/image86.png"/><Relationship Id="rId19" Type="http://schemas.openxmlformats.org/officeDocument/2006/relationships/image" Target="../media/image95.png"/><Relationship Id="rId4" Type="http://schemas.openxmlformats.org/officeDocument/2006/relationships/image" Target="../media/image80.png"/><Relationship Id="rId9" Type="http://schemas.openxmlformats.org/officeDocument/2006/relationships/image" Target="../media/image85.png"/><Relationship Id="rId14" Type="http://schemas.openxmlformats.org/officeDocument/2006/relationships/image" Target="../media/image90.png"/></Relationships>
</file>

<file path=ppt/slides/_rels/slide14.xml.rels><?xml version="1.0" encoding="UTF-8" standalone="yes"?>
<Relationships xmlns="http://schemas.openxmlformats.org/package/2006/relationships"><Relationship Id="rId8" Type="http://schemas.openxmlformats.org/officeDocument/2006/relationships/image" Target="../media/image103.svg"/><Relationship Id="rId3" Type="http://schemas.openxmlformats.org/officeDocument/2006/relationships/image" Target="../media/image98.png"/><Relationship Id="rId7" Type="http://schemas.openxmlformats.org/officeDocument/2006/relationships/image" Target="../media/image102.png"/><Relationship Id="rId2" Type="http://schemas.openxmlformats.org/officeDocument/2006/relationships/notesSlide" Target="../notesSlides/notesSlide11.xml"/><Relationship Id="rId1" Type="http://schemas.openxmlformats.org/officeDocument/2006/relationships/slideLayout" Target="../slideLayouts/slideLayout219.xml"/><Relationship Id="rId6" Type="http://schemas.openxmlformats.org/officeDocument/2006/relationships/image" Target="../media/image101.svg"/><Relationship Id="rId5" Type="http://schemas.openxmlformats.org/officeDocument/2006/relationships/image" Target="../media/image100.png"/><Relationship Id="rId4" Type="http://schemas.openxmlformats.org/officeDocument/2006/relationships/image" Target="../media/image99.png"/><Relationship Id="rId9" Type="http://schemas.openxmlformats.org/officeDocument/2006/relationships/image" Target="../media/image104.png"/></Relationships>
</file>

<file path=ppt/slides/_rels/slide15.xml.rels><?xml version="1.0" encoding="UTF-8" standalone="yes"?>
<Relationships xmlns="http://schemas.openxmlformats.org/package/2006/relationships"><Relationship Id="rId3" Type="http://schemas.openxmlformats.org/officeDocument/2006/relationships/image" Target="../media/image105.png"/><Relationship Id="rId7" Type="http://schemas.openxmlformats.org/officeDocument/2006/relationships/image" Target="../media/image109.png"/><Relationship Id="rId2" Type="http://schemas.openxmlformats.org/officeDocument/2006/relationships/notesSlide" Target="../notesSlides/notesSlide12.xml"/><Relationship Id="rId1" Type="http://schemas.openxmlformats.org/officeDocument/2006/relationships/slideLayout" Target="../slideLayouts/slideLayout46.xml"/><Relationship Id="rId6" Type="http://schemas.openxmlformats.org/officeDocument/2006/relationships/image" Target="../media/image108.PNG"/><Relationship Id="rId5" Type="http://schemas.openxmlformats.org/officeDocument/2006/relationships/image" Target="../media/image107.PNG"/><Relationship Id="rId4" Type="http://schemas.openxmlformats.org/officeDocument/2006/relationships/image" Target="../media/image10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3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0.xml"/></Relationships>
</file>

<file path=ppt/slides/_rels/slide18.xml.rels><?xml version="1.0" encoding="UTF-8" standalone="yes"?>
<Relationships xmlns="http://schemas.openxmlformats.org/package/2006/relationships"><Relationship Id="rId8" Type="http://schemas.openxmlformats.org/officeDocument/2006/relationships/image" Target="../media/image111.png"/><Relationship Id="rId3" Type="http://schemas.microsoft.com/office/2007/relationships/media" Target="../media/media1.mp4"/><Relationship Id="rId7" Type="http://schemas.openxmlformats.org/officeDocument/2006/relationships/hyperlink" Target="http://aka.ms/contoso-migration" TargetMode="External"/><Relationship Id="rId2" Type="http://schemas.openxmlformats.org/officeDocument/2006/relationships/video" Target="NULL" TargetMode="External"/><Relationship Id="rId1" Type="http://schemas.openxmlformats.org/officeDocument/2006/relationships/themeOverride" Target="../theme/themeOverride4.xml"/><Relationship Id="rId6" Type="http://schemas.openxmlformats.org/officeDocument/2006/relationships/image" Target="../media/image110.png"/><Relationship Id="rId5" Type="http://schemas.openxmlformats.org/officeDocument/2006/relationships/notesSlide" Target="../notesSlides/notesSlide14.xml"/><Relationship Id="rId4" Type="http://schemas.openxmlformats.org/officeDocument/2006/relationships/slideLayout" Target="../slideLayouts/slideLayout40.xml"/></Relationships>
</file>

<file path=ppt/slides/_rels/slide19.xml.rels><?xml version="1.0" encoding="UTF-8" standalone="yes"?>
<Relationships xmlns="http://schemas.openxmlformats.org/package/2006/relationships"><Relationship Id="rId3" Type="http://schemas.openxmlformats.org/officeDocument/2006/relationships/hyperlink" Target="https://aka.ms/caf" TargetMode="External"/><Relationship Id="rId2" Type="http://schemas.openxmlformats.org/officeDocument/2006/relationships/notesSlide" Target="../notesSlides/notesSlide15.xml"/><Relationship Id="rId1" Type="http://schemas.openxmlformats.org/officeDocument/2006/relationships/slideLayout" Target="../slideLayouts/slideLayout3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8.xml"/></Relationships>
</file>

<file path=ppt/slides/_rels/slide21.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17.xml"/><Relationship Id="rId1" Type="http://schemas.openxmlformats.org/officeDocument/2006/relationships/slideLayout" Target="../slideLayouts/slideLayout40.xml"/><Relationship Id="rId5" Type="http://schemas.openxmlformats.org/officeDocument/2006/relationships/image" Target="../media/image114.png"/><Relationship Id="rId4" Type="http://schemas.openxmlformats.org/officeDocument/2006/relationships/image" Target="../media/image113.png"/></Relationships>
</file>

<file path=ppt/slides/_rels/slide22.xml.rels><?xml version="1.0" encoding="UTF-8" standalone="yes"?>
<Relationships xmlns="http://schemas.openxmlformats.org/package/2006/relationships"><Relationship Id="rId3" Type="http://schemas.openxmlformats.org/officeDocument/2006/relationships/image" Target="../media/image115.png"/><Relationship Id="rId7" Type="http://schemas.openxmlformats.org/officeDocument/2006/relationships/image" Target="../media/image119.png"/><Relationship Id="rId2" Type="http://schemas.openxmlformats.org/officeDocument/2006/relationships/notesSlide" Target="../notesSlides/notesSlide18.xml"/><Relationship Id="rId1" Type="http://schemas.openxmlformats.org/officeDocument/2006/relationships/slideLayout" Target="../slideLayouts/slideLayout36.xml"/><Relationship Id="rId6" Type="http://schemas.openxmlformats.org/officeDocument/2006/relationships/image" Target="../media/image118.png"/><Relationship Id="rId5" Type="http://schemas.openxmlformats.org/officeDocument/2006/relationships/image" Target="../media/image117.png"/><Relationship Id="rId4" Type="http://schemas.openxmlformats.org/officeDocument/2006/relationships/image" Target="../media/image116.png"/></Relationships>
</file>

<file path=ppt/slides/_rels/slide23.xml.rels><?xml version="1.0" encoding="UTF-8" standalone="yes"?>
<Relationships xmlns="http://schemas.openxmlformats.org/package/2006/relationships"><Relationship Id="rId3" Type="http://schemas.openxmlformats.org/officeDocument/2006/relationships/image" Target="../media/image121.svg"/><Relationship Id="rId2" Type="http://schemas.openxmlformats.org/officeDocument/2006/relationships/image" Target="../media/image120.png"/><Relationship Id="rId1" Type="http://schemas.openxmlformats.org/officeDocument/2006/relationships/slideLayout" Target="../slideLayouts/slideLayout3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13.xml"/><Relationship Id="rId2" Type="http://schemas.openxmlformats.org/officeDocument/2006/relationships/tags" Target="../tags/tag1.xml"/><Relationship Id="rId1" Type="http://schemas.openxmlformats.org/officeDocument/2006/relationships/themeOverride" Target="../theme/themeOverride2.xml"/><Relationship Id="rId4" Type="http://schemas.openxmlformats.org/officeDocument/2006/relationships/hyperlink" Target="http://www.support.microsoft.com/lifecycle/"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xml"/><Relationship Id="rId1" Type="http://schemas.openxmlformats.org/officeDocument/2006/relationships/slideLayout" Target="../slideLayouts/slideLayout224.xml"/></Relationships>
</file>

<file path=ppt/slides/_rels/slide5.xml.rels><?xml version="1.0" encoding="UTF-8" standalone="yes"?>
<Relationships xmlns="http://schemas.openxmlformats.org/package/2006/relationships"><Relationship Id="rId8" Type="http://schemas.openxmlformats.org/officeDocument/2006/relationships/hyperlink" Target="https://azure.microsoft.com/en-us/pricing/hybrid-benefit/" TargetMode="External"/><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notesSlide" Target="../notesSlides/notesSlide4.xml"/><Relationship Id="rId1" Type="http://schemas.openxmlformats.org/officeDocument/2006/relationships/slideLayout" Target="../slideLayouts/slideLayout262.xml"/><Relationship Id="rId6" Type="http://schemas.openxmlformats.org/officeDocument/2006/relationships/image" Target="../media/image62.svg"/><Relationship Id="rId11" Type="http://schemas.openxmlformats.org/officeDocument/2006/relationships/hyperlink" Target="aka.ms/why5xmore" TargetMode="External"/><Relationship Id="rId5" Type="http://schemas.openxmlformats.org/officeDocument/2006/relationships/image" Target="../media/image61.png"/><Relationship Id="rId10" Type="http://schemas.openxmlformats.org/officeDocument/2006/relationships/image" Target="../media/image64.png"/><Relationship Id="rId4" Type="http://schemas.openxmlformats.org/officeDocument/2006/relationships/image" Target="../media/image60.svg"/><Relationship Id="rId9" Type="http://schemas.openxmlformats.org/officeDocument/2006/relationships/hyperlink" Target="https://azure.microsoft.com/en-us/pricing/details/sql-database/managed/"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5.xml"/><Relationship Id="rId1" Type="http://schemas.openxmlformats.org/officeDocument/2006/relationships/slideLayout" Target="../slideLayouts/slideLayout40.xml"/><Relationship Id="rId6" Type="http://schemas.openxmlformats.org/officeDocument/2006/relationships/hyperlink" Target="https://microsoft.sharepoint.com/sites/infopedia/pages/layouts/kcdoc.aspx?k=g01kc-1-38384" TargetMode="External"/><Relationship Id="rId5" Type="http://schemas.openxmlformats.org/officeDocument/2006/relationships/hyperlink" Target="https://microsoft.sharepoint.com/sites/infopedia/pages/layouts/kcdoc.aspx?k=g01kc-1-37061" TargetMode="External"/><Relationship Id="rId4" Type="http://schemas.openxmlformats.org/officeDocument/2006/relationships/image" Target="../media/image66.sv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3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7.xml"/><Relationship Id="rId1" Type="http://schemas.openxmlformats.org/officeDocument/2006/relationships/slideLayout" Target="../slideLayouts/slideLayout40.xml"/><Relationship Id="rId5" Type="http://schemas.openxmlformats.org/officeDocument/2006/relationships/image" Target="../media/image69.png"/><Relationship Id="rId4" Type="http://schemas.openxmlformats.org/officeDocument/2006/relationships/image" Target="../media/image68.jpg"/></Relationships>
</file>

<file path=ppt/slides/slide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8B803897-1633-4217-8F08-EEA43FEB68A0}"/>
              </a:ext>
            </a:extLst>
          </p:cNvPr>
          <p:cNvSpPr>
            <a:spLocks noGrp="1"/>
          </p:cNvSpPr>
          <p:nvPr>
            <p:ph type="title"/>
          </p:nvPr>
        </p:nvSpPr>
        <p:spPr>
          <a:xfrm>
            <a:off x="434806" y="2881407"/>
            <a:ext cx="9931819" cy="800219"/>
          </a:xfrm>
        </p:spPr>
        <p:txBody>
          <a:bodyPr/>
          <a:lstStyle/>
          <a:p>
            <a:pPr algn="l"/>
            <a:r>
              <a:rPr lang="en-US" sz="4000" dirty="0">
                <a:solidFill>
                  <a:schemeClr val="tx1"/>
                </a:solidFill>
              </a:rPr>
              <a:t>Cloud Transformation</a:t>
            </a:r>
          </a:p>
        </p:txBody>
      </p:sp>
      <p:pic>
        <p:nvPicPr>
          <p:cNvPr id="3" name="Picture 2">
            <a:extLst>
              <a:ext uri="{FF2B5EF4-FFF2-40B4-BE49-F238E27FC236}">
                <a16:creationId xmlns:a16="http://schemas.microsoft.com/office/drawing/2014/main" id="{64BBB8D6-112B-4A61-9C15-3E62C3827EFC}"/>
              </a:ext>
            </a:extLst>
          </p:cNvPr>
          <p:cNvPicPr>
            <a:picLocks noChangeAspect="1"/>
          </p:cNvPicPr>
          <p:nvPr/>
        </p:nvPicPr>
        <p:blipFill>
          <a:blip r:embed="rId4"/>
          <a:stretch>
            <a:fillRect/>
          </a:stretch>
        </p:blipFill>
        <p:spPr>
          <a:xfrm>
            <a:off x="-109819" y="-97542"/>
            <a:ext cx="3657600" cy="1209780"/>
          </a:xfrm>
          <a:prstGeom prst="rect">
            <a:avLst/>
          </a:prstGeom>
        </p:spPr>
      </p:pic>
      <p:sp>
        <p:nvSpPr>
          <p:cNvPr id="4" name="Text Placeholder 3">
            <a:extLst>
              <a:ext uri="{FF2B5EF4-FFF2-40B4-BE49-F238E27FC236}">
                <a16:creationId xmlns:a16="http://schemas.microsoft.com/office/drawing/2014/main" id="{137252F1-5BAB-43B8-A0B5-898197F80EBD}"/>
              </a:ext>
            </a:extLst>
          </p:cNvPr>
          <p:cNvSpPr>
            <a:spLocks noGrp="1"/>
          </p:cNvSpPr>
          <p:nvPr>
            <p:ph type="body" sz="quarter" idx="12"/>
          </p:nvPr>
        </p:nvSpPr>
        <p:spPr/>
        <p:txBody>
          <a:bodyPr/>
          <a:lstStyle/>
          <a:p>
            <a:r>
              <a:rPr lang="en-US" dirty="0">
                <a:solidFill>
                  <a:schemeClr val="tx1"/>
                </a:solidFill>
              </a:rPr>
              <a:t>Sarah Lean</a:t>
            </a:r>
          </a:p>
          <a:p>
            <a:r>
              <a:rPr lang="en-US" dirty="0">
                <a:solidFill>
                  <a:schemeClr val="tx1"/>
                </a:solidFill>
              </a:rPr>
              <a:t>Cloud Solution Architect – </a:t>
            </a:r>
            <a:r>
              <a:rPr lang="en-US" dirty="0" err="1">
                <a:solidFill>
                  <a:schemeClr val="tx1"/>
                </a:solidFill>
              </a:rPr>
              <a:t>Datacentre</a:t>
            </a:r>
            <a:r>
              <a:rPr lang="en-US" dirty="0">
                <a:solidFill>
                  <a:schemeClr val="tx1"/>
                </a:solidFill>
              </a:rPr>
              <a:t> Migration Specialist</a:t>
            </a:r>
          </a:p>
          <a:p>
            <a:endParaRPr lang="en-US" dirty="0">
              <a:solidFill>
                <a:schemeClr val="tx1"/>
              </a:solidFill>
            </a:endParaRPr>
          </a:p>
          <a:p>
            <a:r>
              <a:rPr lang="en-US" dirty="0">
                <a:solidFill>
                  <a:schemeClr val="tx1"/>
                </a:solidFill>
              </a:rPr>
              <a:t>@</a:t>
            </a:r>
            <a:r>
              <a:rPr lang="en-US" dirty="0" err="1">
                <a:solidFill>
                  <a:schemeClr val="tx1"/>
                </a:solidFill>
              </a:rPr>
              <a:t>TechieLass</a:t>
            </a:r>
            <a:endParaRPr lang="en-US" dirty="0">
              <a:solidFill>
                <a:schemeClr val="tx1"/>
              </a:solidFill>
            </a:endParaRPr>
          </a:p>
        </p:txBody>
      </p:sp>
      <p:pic>
        <p:nvPicPr>
          <p:cNvPr id="5" name="Picture 4">
            <a:extLst>
              <a:ext uri="{FF2B5EF4-FFF2-40B4-BE49-F238E27FC236}">
                <a16:creationId xmlns:a16="http://schemas.microsoft.com/office/drawing/2014/main" id="{CEB57459-5CEA-4EB5-8C48-F6D3890B9D85}"/>
              </a:ext>
            </a:extLst>
          </p:cNvPr>
          <p:cNvPicPr>
            <a:picLocks noChangeAspect="1"/>
          </p:cNvPicPr>
          <p:nvPr/>
        </p:nvPicPr>
        <p:blipFill>
          <a:blip r:embed="rId5"/>
          <a:stretch>
            <a:fillRect/>
          </a:stretch>
        </p:blipFill>
        <p:spPr>
          <a:xfrm>
            <a:off x="8644221" y="319241"/>
            <a:ext cx="2962275" cy="2962275"/>
          </a:xfrm>
          <a:prstGeom prst="rect">
            <a:avLst/>
          </a:prstGeom>
        </p:spPr>
      </p:pic>
    </p:spTree>
    <p:extLst>
      <p:ext uri="{BB962C8B-B14F-4D97-AF65-F5344CB8AC3E}">
        <p14:creationId xmlns:p14="http://schemas.microsoft.com/office/powerpoint/2010/main" val="25197462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0" name="Org_ECA6" title="Icon of three boxes in a bracket chart">
            <a:extLst>
              <a:ext uri="{FF2B5EF4-FFF2-40B4-BE49-F238E27FC236}">
                <a16:creationId xmlns:a16="http://schemas.microsoft.com/office/drawing/2014/main" id="{327E9482-038C-4FFE-BCFC-6BD6186D5630}"/>
              </a:ext>
            </a:extLst>
          </p:cNvPr>
          <p:cNvSpPr>
            <a:spLocks noChangeAspect="1" noEditPoints="1"/>
          </p:cNvSpPr>
          <p:nvPr/>
        </p:nvSpPr>
        <p:spPr bwMode="auto">
          <a:xfrm>
            <a:off x="890653" y="4024187"/>
            <a:ext cx="480668" cy="480902"/>
          </a:xfrm>
          <a:custGeom>
            <a:avLst/>
            <a:gdLst>
              <a:gd name="T0" fmla="*/ 1177 w 4117"/>
              <a:gd name="T1" fmla="*/ 4119 h 4119"/>
              <a:gd name="T2" fmla="*/ 0 w 4117"/>
              <a:gd name="T3" fmla="*/ 4119 h 4119"/>
              <a:gd name="T4" fmla="*/ 0 w 4117"/>
              <a:gd name="T5" fmla="*/ 2942 h 4119"/>
              <a:gd name="T6" fmla="*/ 1177 w 4117"/>
              <a:gd name="T7" fmla="*/ 2942 h 4119"/>
              <a:gd name="T8" fmla="*/ 1177 w 4117"/>
              <a:gd name="T9" fmla="*/ 4119 h 4119"/>
              <a:gd name="T10" fmla="*/ 4117 w 4117"/>
              <a:gd name="T11" fmla="*/ 2942 h 4119"/>
              <a:gd name="T12" fmla="*/ 2941 w 4117"/>
              <a:gd name="T13" fmla="*/ 2942 h 4119"/>
              <a:gd name="T14" fmla="*/ 2941 w 4117"/>
              <a:gd name="T15" fmla="*/ 4119 h 4119"/>
              <a:gd name="T16" fmla="*/ 4117 w 4117"/>
              <a:gd name="T17" fmla="*/ 4119 h 4119"/>
              <a:gd name="T18" fmla="*/ 4117 w 4117"/>
              <a:gd name="T19" fmla="*/ 2942 h 4119"/>
              <a:gd name="T20" fmla="*/ 2647 w 4117"/>
              <a:gd name="T21" fmla="*/ 0 h 4119"/>
              <a:gd name="T22" fmla="*/ 1471 w 4117"/>
              <a:gd name="T23" fmla="*/ 0 h 4119"/>
              <a:gd name="T24" fmla="*/ 1471 w 4117"/>
              <a:gd name="T25" fmla="*/ 1177 h 4119"/>
              <a:gd name="T26" fmla="*/ 2647 w 4117"/>
              <a:gd name="T27" fmla="*/ 1177 h 4119"/>
              <a:gd name="T28" fmla="*/ 2647 w 4117"/>
              <a:gd name="T29" fmla="*/ 0 h 4119"/>
              <a:gd name="T30" fmla="*/ 2059 w 4117"/>
              <a:gd name="T31" fmla="*/ 1177 h 4119"/>
              <a:gd name="T32" fmla="*/ 2059 w 4117"/>
              <a:gd name="T33" fmla="*/ 2060 h 4119"/>
              <a:gd name="T34" fmla="*/ 3529 w 4117"/>
              <a:gd name="T35" fmla="*/ 2942 h 4119"/>
              <a:gd name="T36" fmla="*/ 3529 w 4117"/>
              <a:gd name="T37" fmla="*/ 2060 h 4119"/>
              <a:gd name="T38" fmla="*/ 588 w 4117"/>
              <a:gd name="T39" fmla="*/ 2060 h 4119"/>
              <a:gd name="T40" fmla="*/ 588 w 4117"/>
              <a:gd name="T41" fmla="*/ 2942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17" h="4119">
                <a:moveTo>
                  <a:pt x="1177" y="4119"/>
                </a:moveTo>
                <a:lnTo>
                  <a:pt x="0" y="4119"/>
                </a:lnTo>
                <a:lnTo>
                  <a:pt x="0" y="2942"/>
                </a:lnTo>
                <a:lnTo>
                  <a:pt x="1177" y="2942"/>
                </a:lnTo>
                <a:lnTo>
                  <a:pt x="1177" y="4119"/>
                </a:lnTo>
                <a:moveTo>
                  <a:pt x="4117" y="2942"/>
                </a:moveTo>
                <a:lnTo>
                  <a:pt x="2941" y="2942"/>
                </a:lnTo>
                <a:lnTo>
                  <a:pt x="2941" y="4119"/>
                </a:lnTo>
                <a:lnTo>
                  <a:pt x="4117" y="4119"/>
                </a:lnTo>
                <a:lnTo>
                  <a:pt x="4117" y="2942"/>
                </a:lnTo>
                <a:moveTo>
                  <a:pt x="2647" y="0"/>
                </a:moveTo>
                <a:lnTo>
                  <a:pt x="1471" y="0"/>
                </a:lnTo>
                <a:lnTo>
                  <a:pt x="1471" y="1177"/>
                </a:lnTo>
                <a:lnTo>
                  <a:pt x="2647" y="1177"/>
                </a:lnTo>
                <a:lnTo>
                  <a:pt x="2647" y="0"/>
                </a:lnTo>
                <a:moveTo>
                  <a:pt x="2059" y="1177"/>
                </a:moveTo>
                <a:lnTo>
                  <a:pt x="2059" y="2060"/>
                </a:lnTo>
                <a:moveTo>
                  <a:pt x="3529" y="2942"/>
                </a:moveTo>
                <a:lnTo>
                  <a:pt x="3529" y="2060"/>
                </a:lnTo>
                <a:lnTo>
                  <a:pt x="588" y="2060"/>
                </a:lnTo>
                <a:lnTo>
                  <a:pt x="588" y="2942"/>
                </a:lnTo>
              </a:path>
            </a:pathLst>
          </a:custGeom>
          <a:noFill/>
          <a:ln w="19050"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chemeClr val="accent1"/>
              </a:solidFill>
              <a:effectLst/>
              <a:uLnTx/>
              <a:uFillTx/>
              <a:latin typeface="Segoe UI"/>
              <a:ea typeface="+mn-ea"/>
              <a:cs typeface="+mn-cs"/>
            </a:endParaRPr>
          </a:p>
        </p:txBody>
      </p:sp>
      <p:sp>
        <p:nvSpPr>
          <p:cNvPr id="51" name="globe_6" title="Icon of a monitor in front of a sphere made of lines">
            <a:extLst>
              <a:ext uri="{FF2B5EF4-FFF2-40B4-BE49-F238E27FC236}">
                <a16:creationId xmlns:a16="http://schemas.microsoft.com/office/drawing/2014/main" id="{B9ECDB11-6180-480A-B54A-9145D01F609A}"/>
              </a:ext>
            </a:extLst>
          </p:cNvPr>
          <p:cNvSpPr>
            <a:spLocks noChangeAspect="1" noEditPoints="1"/>
          </p:cNvSpPr>
          <p:nvPr/>
        </p:nvSpPr>
        <p:spPr bwMode="auto">
          <a:xfrm>
            <a:off x="906530" y="2720819"/>
            <a:ext cx="448915" cy="480902"/>
          </a:xfrm>
          <a:custGeom>
            <a:avLst/>
            <a:gdLst>
              <a:gd name="T0" fmla="*/ 210 w 296"/>
              <a:gd name="T1" fmla="*/ 147 h 318"/>
              <a:gd name="T2" fmla="*/ 105 w 296"/>
              <a:gd name="T3" fmla="*/ 147 h 318"/>
              <a:gd name="T4" fmla="*/ 105 w 296"/>
              <a:gd name="T5" fmla="*/ 140 h 318"/>
              <a:gd name="T6" fmla="*/ 109 w 296"/>
              <a:gd name="T7" fmla="*/ 83 h 318"/>
              <a:gd name="T8" fmla="*/ 157 w 296"/>
              <a:gd name="T9" fmla="*/ 0 h 318"/>
              <a:gd name="T10" fmla="*/ 157 w 296"/>
              <a:gd name="T11" fmla="*/ 0 h 318"/>
              <a:gd name="T12" fmla="*/ 159 w 296"/>
              <a:gd name="T13" fmla="*/ 0 h 318"/>
              <a:gd name="T14" fmla="*/ 206 w 296"/>
              <a:gd name="T15" fmla="*/ 83 h 318"/>
              <a:gd name="T16" fmla="*/ 210 w 296"/>
              <a:gd name="T17" fmla="*/ 137 h 318"/>
              <a:gd name="T18" fmla="*/ 210 w 296"/>
              <a:gd name="T19" fmla="*/ 147 h 318"/>
              <a:gd name="T20" fmla="*/ 31 w 296"/>
              <a:gd name="T21" fmla="*/ 83 h 318"/>
              <a:gd name="T22" fmla="*/ 284 w 296"/>
              <a:gd name="T23" fmla="*/ 83 h 318"/>
              <a:gd name="T24" fmla="*/ 286 w 296"/>
              <a:gd name="T25" fmla="*/ 189 h 318"/>
              <a:gd name="T26" fmla="*/ 286 w 296"/>
              <a:gd name="T27" fmla="*/ 189 h 318"/>
              <a:gd name="T28" fmla="*/ 210 w 296"/>
              <a:gd name="T29" fmla="*/ 189 h 318"/>
              <a:gd name="T30" fmla="*/ 19 w 296"/>
              <a:gd name="T31" fmla="*/ 147 h 318"/>
              <a:gd name="T32" fmla="*/ 0 w 296"/>
              <a:gd name="T33" fmla="*/ 147 h 318"/>
              <a:gd name="T34" fmla="*/ 0 w 296"/>
              <a:gd name="T35" fmla="*/ 277 h 318"/>
              <a:gd name="T36" fmla="*/ 106 w 296"/>
              <a:gd name="T37" fmla="*/ 277 h 318"/>
              <a:gd name="T38" fmla="*/ 157 w 296"/>
              <a:gd name="T39" fmla="*/ 277 h 318"/>
              <a:gd name="T40" fmla="*/ 210 w 296"/>
              <a:gd name="T41" fmla="*/ 189 h 318"/>
              <a:gd name="T42" fmla="*/ 210 w 296"/>
              <a:gd name="T43" fmla="*/ 267 h 318"/>
              <a:gd name="T44" fmla="*/ 286 w 296"/>
              <a:gd name="T45" fmla="*/ 189 h 318"/>
              <a:gd name="T46" fmla="*/ 296 w 296"/>
              <a:gd name="T47" fmla="*/ 139 h 318"/>
              <a:gd name="T48" fmla="*/ 159 w 296"/>
              <a:gd name="T49" fmla="*/ 0 h 318"/>
              <a:gd name="T50" fmla="*/ 157 w 296"/>
              <a:gd name="T51" fmla="*/ 0 h 318"/>
              <a:gd name="T52" fmla="*/ 157 w 296"/>
              <a:gd name="T53" fmla="*/ 0 h 318"/>
              <a:gd name="T54" fmla="*/ 31 w 296"/>
              <a:gd name="T55" fmla="*/ 83 h 318"/>
              <a:gd name="T56" fmla="*/ 19 w 296"/>
              <a:gd name="T57" fmla="*/ 139 h 318"/>
              <a:gd name="T58" fmla="*/ 19 w 296"/>
              <a:gd name="T59" fmla="*/ 147 h 318"/>
              <a:gd name="T60" fmla="*/ 105 w 296"/>
              <a:gd name="T61" fmla="*/ 147 h 318"/>
              <a:gd name="T62" fmla="*/ 210 w 296"/>
              <a:gd name="T63" fmla="*/ 147 h 318"/>
              <a:gd name="T64" fmla="*/ 210 w 296"/>
              <a:gd name="T65" fmla="*/ 189 h 318"/>
              <a:gd name="T66" fmla="*/ 157 w 296"/>
              <a:gd name="T67" fmla="*/ 277 h 318"/>
              <a:gd name="T68" fmla="*/ 210 w 296"/>
              <a:gd name="T69" fmla="*/ 277 h 318"/>
              <a:gd name="T70" fmla="*/ 210 w 296"/>
              <a:gd name="T71" fmla="*/ 267 h 318"/>
              <a:gd name="T72" fmla="*/ 57 w 296"/>
              <a:gd name="T73" fmla="*/ 318 h 318"/>
              <a:gd name="T74" fmla="*/ 154 w 296"/>
              <a:gd name="T75" fmla="*/ 318 h 318"/>
              <a:gd name="T76" fmla="*/ 106 w 296"/>
              <a:gd name="T77" fmla="*/ 277 h 318"/>
              <a:gd name="T78" fmla="*/ 106 w 296"/>
              <a:gd name="T79" fmla="*/ 318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96" h="318">
                <a:moveTo>
                  <a:pt x="210" y="147"/>
                </a:moveTo>
                <a:cubicBezTo>
                  <a:pt x="105" y="147"/>
                  <a:pt x="105" y="147"/>
                  <a:pt x="105" y="147"/>
                </a:cubicBezTo>
                <a:cubicBezTo>
                  <a:pt x="105" y="145"/>
                  <a:pt x="105" y="142"/>
                  <a:pt x="105" y="140"/>
                </a:cubicBezTo>
                <a:cubicBezTo>
                  <a:pt x="105" y="120"/>
                  <a:pt x="106" y="100"/>
                  <a:pt x="109" y="83"/>
                </a:cubicBezTo>
                <a:cubicBezTo>
                  <a:pt x="118" y="35"/>
                  <a:pt x="136" y="1"/>
                  <a:pt x="157" y="0"/>
                </a:cubicBezTo>
                <a:cubicBezTo>
                  <a:pt x="157" y="0"/>
                  <a:pt x="157" y="0"/>
                  <a:pt x="157" y="0"/>
                </a:cubicBezTo>
                <a:cubicBezTo>
                  <a:pt x="158" y="0"/>
                  <a:pt x="159" y="0"/>
                  <a:pt x="159" y="0"/>
                </a:cubicBezTo>
                <a:cubicBezTo>
                  <a:pt x="180" y="2"/>
                  <a:pt x="198" y="35"/>
                  <a:pt x="206" y="83"/>
                </a:cubicBezTo>
                <a:cubicBezTo>
                  <a:pt x="208" y="100"/>
                  <a:pt x="210" y="118"/>
                  <a:pt x="210" y="137"/>
                </a:cubicBezTo>
                <a:cubicBezTo>
                  <a:pt x="210" y="142"/>
                  <a:pt x="210" y="147"/>
                  <a:pt x="210" y="147"/>
                </a:cubicBezTo>
                <a:close/>
                <a:moveTo>
                  <a:pt x="31" y="83"/>
                </a:moveTo>
                <a:cubicBezTo>
                  <a:pt x="284" y="83"/>
                  <a:pt x="284" y="83"/>
                  <a:pt x="284" y="83"/>
                </a:cubicBezTo>
                <a:moveTo>
                  <a:pt x="286" y="189"/>
                </a:moveTo>
                <a:cubicBezTo>
                  <a:pt x="286" y="189"/>
                  <a:pt x="286" y="189"/>
                  <a:pt x="286" y="189"/>
                </a:cubicBezTo>
                <a:cubicBezTo>
                  <a:pt x="210" y="189"/>
                  <a:pt x="210" y="189"/>
                  <a:pt x="210" y="189"/>
                </a:cubicBezTo>
                <a:moveTo>
                  <a:pt x="19" y="147"/>
                </a:moveTo>
                <a:cubicBezTo>
                  <a:pt x="0" y="147"/>
                  <a:pt x="0" y="147"/>
                  <a:pt x="0" y="147"/>
                </a:cubicBezTo>
                <a:cubicBezTo>
                  <a:pt x="0" y="277"/>
                  <a:pt x="0" y="277"/>
                  <a:pt x="0" y="277"/>
                </a:cubicBezTo>
                <a:cubicBezTo>
                  <a:pt x="106" y="277"/>
                  <a:pt x="106" y="277"/>
                  <a:pt x="106" y="277"/>
                </a:cubicBezTo>
                <a:cubicBezTo>
                  <a:pt x="157" y="277"/>
                  <a:pt x="157" y="277"/>
                  <a:pt x="157" y="277"/>
                </a:cubicBezTo>
                <a:moveTo>
                  <a:pt x="210" y="189"/>
                </a:moveTo>
                <a:cubicBezTo>
                  <a:pt x="210" y="267"/>
                  <a:pt x="210" y="267"/>
                  <a:pt x="210" y="267"/>
                </a:cubicBezTo>
                <a:cubicBezTo>
                  <a:pt x="245" y="252"/>
                  <a:pt x="272" y="224"/>
                  <a:pt x="286" y="189"/>
                </a:cubicBezTo>
                <a:cubicBezTo>
                  <a:pt x="292" y="174"/>
                  <a:pt x="296" y="156"/>
                  <a:pt x="296" y="139"/>
                </a:cubicBezTo>
                <a:cubicBezTo>
                  <a:pt x="296" y="63"/>
                  <a:pt x="235" y="1"/>
                  <a:pt x="159" y="0"/>
                </a:cubicBezTo>
                <a:cubicBezTo>
                  <a:pt x="159" y="0"/>
                  <a:pt x="158" y="0"/>
                  <a:pt x="157" y="0"/>
                </a:cubicBezTo>
                <a:cubicBezTo>
                  <a:pt x="157" y="0"/>
                  <a:pt x="157" y="0"/>
                  <a:pt x="157" y="0"/>
                </a:cubicBezTo>
                <a:cubicBezTo>
                  <a:pt x="101" y="0"/>
                  <a:pt x="52" y="34"/>
                  <a:pt x="31" y="83"/>
                </a:cubicBezTo>
                <a:cubicBezTo>
                  <a:pt x="23" y="100"/>
                  <a:pt x="19" y="119"/>
                  <a:pt x="19" y="139"/>
                </a:cubicBezTo>
                <a:cubicBezTo>
                  <a:pt x="19" y="142"/>
                  <a:pt x="19" y="145"/>
                  <a:pt x="19" y="147"/>
                </a:cubicBezTo>
                <a:cubicBezTo>
                  <a:pt x="105" y="147"/>
                  <a:pt x="105" y="147"/>
                  <a:pt x="105" y="147"/>
                </a:cubicBezTo>
                <a:cubicBezTo>
                  <a:pt x="210" y="147"/>
                  <a:pt x="210" y="147"/>
                  <a:pt x="210" y="147"/>
                </a:cubicBezTo>
                <a:cubicBezTo>
                  <a:pt x="210" y="189"/>
                  <a:pt x="210" y="189"/>
                  <a:pt x="210" y="189"/>
                </a:cubicBezTo>
                <a:moveTo>
                  <a:pt x="157" y="277"/>
                </a:moveTo>
                <a:cubicBezTo>
                  <a:pt x="210" y="277"/>
                  <a:pt x="210" y="277"/>
                  <a:pt x="210" y="277"/>
                </a:cubicBezTo>
                <a:cubicBezTo>
                  <a:pt x="210" y="267"/>
                  <a:pt x="210" y="267"/>
                  <a:pt x="210" y="267"/>
                </a:cubicBezTo>
                <a:moveTo>
                  <a:pt x="57" y="318"/>
                </a:moveTo>
                <a:cubicBezTo>
                  <a:pt x="154" y="318"/>
                  <a:pt x="154" y="318"/>
                  <a:pt x="154" y="318"/>
                </a:cubicBezTo>
                <a:moveTo>
                  <a:pt x="106" y="277"/>
                </a:moveTo>
                <a:cubicBezTo>
                  <a:pt x="106" y="318"/>
                  <a:pt x="106" y="318"/>
                  <a:pt x="106" y="318"/>
                </a:cubicBezTo>
              </a:path>
            </a:pathLst>
          </a:custGeom>
          <a:noFill/>
          <a:ln w="19050" cap="flat">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accent1"/>
              </a:solidFill>
              <a:effectLst/>
              <a:uLnTx/>
              <a:uFillTx/>
              <a:latin typeface="Segoe UI"/>
              <a:ea typeface="+mn-ea"/>
              <a:cs typeface="+mn-cs"/>
            </a:endParaRPr>
          </a:p>
        </p:txBody>
      </p:sp>
      <p:sp>
        <p:nvSpPr>
          <p:cNvPr id="52" name="Database_EFC7" title="Icon of a cylinder">
            <a:extLst>
              <a:ext uri="{FF2B5EF4-FFF2-40B4-BE49-F238E27FC236}">
                <a16:creationId xmlns:a16="http://schemas.microsoft.com/office/drawing/2014/main" id="{917155FA-947F-4AC8-BD9E-F8B613C123CB}"/>
              </a:ext>
            </a:extLst>
          </p:cNvPr>
          <p:cNvSpPr>
            <a:spLocks noChangeAspect="1" noEditPoints="1"/>
          </p:cNvSpPr>
          <p:nvPr/>
        </p:nvSpPr>
        <p:spPr bwMode="auto">
          <a:xfrm>
            <a:off x="946002" y="5454893"/>
            <a:ext cx="369970" cy="480902"/>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9050"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accent1"/>
              </a:solidFill>
              <a:effectLst/>
              <a:uLnTx/>
              <a:uFillTx/>
              <a:latin typeface="Segoe UI"/>
              <a:ea typeface="+mn-ea"/>
              <a:cs typeface="+mn-cs"/>
            </a:endParaRPr>
          </a:p>
        </p:txBody>
      </p:sp>
      <p:sp>
        <p:nvSpPr>
          <p:cNvPr id="5" name="TextBox 4">
            <a:extLst>
              <a:ext uri="{FF2B5EF4-FFF2-40B4-BE49-F238E27FC236}">
                <a16:creationId xmlns:a16="http://schemas.microsoft.com/office/drawing/2014/main" id="{A34DD977-B72F-44E1-80B8-FB513553CB65}"/>
              </a:ext>
            </a:extLst>
          </p:cNvPr>
          <p:cNvSpPr txBox="1"/>
          <p:nvPr/>
        </p:nvSpPr>
        <p:spPr>
          <a:xfrm>
            <a:off x="518127" y="3211361"/>
            <a:ext cx="1225720" cy="517065"/>
          </a:xfrm>
          <a:prstGeom prst="rect">
            <a:avLst/>
          </a:prstGeom>
          <a:noFill/>
        </p:spPr>
        <p:txBody>
          <a:bodyPr wrap="non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schemeClr val="accent1"/>
                </a:solidFill>
                <a:effectLst/>
                <a:uLnTx/>
                <a:uFillTx/>
                <a:latin typeface="Segoe UI Semibold" panose="020B0702040204020203" pitchFamily="34" charset="0"/>
                <a:ea typeface="+mn-ea"/>
                <a:cs typeface="Segoe UI Semibold" panose="020B0702040204020203" pitchFamily="34" charset="0"/>
              </a:rPr>
              <a:t>Compute</a:t>
            </a:r>
          </a:p>
        </p:txBody>
      </p:sp>
      <p:sp>
        <p:nvSpPr>
          <p:cNvPr id="54" name="TextBox 53">
            <a:extLst>
              <a:ext uri="{FF2B5EF4-FFF2-40B4-BE49-F238E27FC236}">
                <a16:creationId xmlns:a16="http://schemas.microsoft.com/office/drawing/2014/main" id="{2BDB46E8-C5FA-4C19-9477-2B68AC958E2E}"/>
              </a:ext>
            </a:extLst>
          </p:cNvPr>
          <p:cNvSpPr txBox="1"/>
          <p:nvPr/>
        </p:nvSpPr>
        <p:spPr>
          <a:xfrm>
            <a:off x="398511" y="4457251"/>
            <a:ext cx="1464953" cy="517065"/>
          </a:xfrm>
          <a:prstGeom prst="rect">
            <a:avLst/>
          </a:prstGeom>
          <a:noFill/>
        </p:spPr>
        <p:txBody>
          <a:bodyPr wrap="non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schemeClr val="accent1"/>
                </a:solidFill>
                <a:effectLst/>
                <a:uLnTx/>
                <a:uFillTx/>
                <a:latin typeface="Segoe UI Semibold" panose="020B0702040204020203" pitchFamily="34" charset="0"/>
                <a:ea typeface="+mn-ea"/>
                <a:cs typeface="Segoe UI Semibold" panose="020B0702040204020203" pitchFamily="34" charset="0"/>
              </a:rPr>
              <a:t>Networking</a:t>
            </a:r>
          </a:p>
        </p:txBody>
      </p:sp>
      <p:sp>
        <p:nvSpPr>
          <p:cNvPr id="55" name="TextBox 54">
            <a:extLst>
              <a:ext uri="{FF2B5EF4-FFF2-40B4-BE49-F238E27FC236}">
                <a16:creationId xmlns:a16="http://schemas.microsoft.com/office/drawing/2014/main" id="{057F4F0C-6CF7-441F-A77B-85B104203716}"/>
              </a:ext>
            </a:extLst>
          </p:cNvPr>
          <p:cNvSpPr txBox="1"/>
          <p:nvPr/>
        </p:nvSpPr>
        <p:spPr>
          <a:xfrm>
            <a:off x="588403" y="5946194"/>
            <a:ext cx="1085169" cy="517065"/>
          </a:xfrm>
          <a:prstGeom prst="rect">
            <a:avLst/>
          </a:prstGeom>
          <a:noFill/>
        </p:spPr>
        <p:txBody>
          <a:bodyPr wrap="non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schemeClr val="accent1"/>
                </a:solidFill>
                <a:effectLst/>
                <a:uLnTx/>
                <a:uFillTx/>
                <a:latin typeface="Segoe UI Semibold" panose="020B0702040204020203" pitchFamily="34" charset="0"/>
                <a:ea typeface="+mn-ea"/>
                <a:cs typeface="Segoe UI Semibold" panose="020B0702040204020203" pitchFamily="34" charset="0"/>
              </a:rPr>
              <a:t>Storage</a:t>
            </a:r>
          </a:p>
        </p:txBody>
      </p:sp>
      <p:pic>
        <p:nvPicPr>
          <p:cNvPr id="28" name="Picture 27">
            <a:extLst>
              <a:ext uri="{FF2B5EF4-FFF2-40B4-BE49-F238E27FC236}">
                <a16:creationId xmlns:a16="http://schemas.microsoft.com/office/drawing/2014/main" id="{8A3C6B13-ED02-4894-A220-4AF498D68A0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51646" y="2439988"/>
            <a:ext cx="1277478" cy="1277478"/>
          </a:xfrm>
          <a:prstGeom prst="rect">
            <a:avLst/>
          </a:prstGeom>
        </p:spPr>
      </p:pic>
      <p:pic>
        <p:nvPicPr>
          <p:cNvPr id="29" name="Picture 28">
            <a:extLst>
              <a:ext uri="{FF2B5EF4-FFF2-40B4-BE49-F238E27FC236}">
                <a16:creationId xmlns:a16="http://schemas.microsoft.com/office/drawing/2014/main" id="{50FF0D79-EBF3-450D-AB27-83FCC183111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702711" y="5878023"/>
            <a:ext cx="1575348" cy="256790"/>
          </a:xfrm>
          <a:prstGeom prst="rect">
            <a:avLst/>
          </a:prstGeom>
        </p:spPr>
      </p:pic>
      <p:pic>
        <p:nvPicPr>
          <p:cNvPr id="30" name="Picture 29">
            <a:extLst>
              <a:ext uri="{FF2B5EF4-FFF2-40B4-BE49-F238E27FC236}">
                <a16:creationId xmlns:a16="http://schemas.microsoft.com/office/drawing/2014/main" id="{63A1B10A-6190-482B-AC41-49BD8BC3B580}"/>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727729" y="5077553"/>
            <a:ext cx="1525312" cy="176936"/>
          </a:xfrm>
          <a:prstGeom prst="rect">
            <a:avLst/>
          </a:prstGeom>
        </p:spPr>
      </p:pic>
      <p:pic>
        <p:nvPicPr>
          <p:cNvPr id="32" name="Picture 31">
            <a:extLst>
              <a:ext uri="{FF2B5EF4-FFF2-40B4-BE49-F238E27FC236}">
                <a16:creationId xmlns:a16="http://schemas.microsoft.com/office/drawing/2014/main" id="{1F5A9872-03F5-4C80-B1FF-A275495CA7D0}"/>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727729" y="4022162"/>
            <a:ext cx="1525312" cy="377092"/>
          </a:xfrm>
          <a:prstGeom prst="rect">
            <a:avLst/>
          </a:prstGeom>
        </p:spPr>
      </p:pic>
      <p:sp>
        <p:nvSpPr>
          <p:cNvPr id="60" name="TextBox 59">
            <a:extLst>
              <a:ext uri="{FF2B5EF4-FFF2-40B4-BE49-F238E27FC236}">
                <a16:creationId xmlns:a16="http://schemas.microsoft.com/office/drawing/2014/main" id="{B8BDD8A5-1044-4394-B4BD-015D410ECDE2}"/>
              </a:ext>
            </a:extLst>
          </p:cNvPr>
          <p:cNvSpPr txBox="1"/>
          <p:nvPr/>
        </p:nvSpPr>
        <p:spPr>
          <a:xfrm>
            <a:off x="6010672" y="5473925"/>
            <a:ext cx="2511722" cy="954455"/>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GB" sz="1600" b="0" i="0" u="none" strike="noStrike" kern="1200" cap="none" spc="0" normalizeH="0" baseline="0" noProof="0">
                <a:ln>
                  <a:noFill/>
                </a:ln>
                <a:solidFill>
                  <a:schemeClr val="accent1"/>
                </a:solidFill>
                <a:effectLst/>
                <a:uLnTx/>
                <a:uFillTx/>
                <a:latin typeface="Segoe UI Semibold" panose="020B0702040204020203" pitchFamily="34" charset="0"/>
                <a:ea typeface="+mn-ea"/>
                <a:cs typeface="Segoe UI Semibold" panose="020B0702040204020203" pitchFamily="34" charset="0"/>
              </a:rPr>
              <a:t>Co-located support with Red Hat on-site team</a:t>
            </a:r>
          </a:p>
        </p:txBody>
      </p:sp>
      <p:pic>
        <p:nvPicPr>
          <p:cNvPr id="65" name="Picture 64">
            <a:extLst>
              <a:ext uri="{FF2B5EF4-FFF2-40B4-BE49-F238E27FC236}">
                <a16:creationId xmlns:a16="http://schemas.microsoft.com/office/drawing/2014/main" id="{DB9615AC-58CA-431D-916A-42EA9D80C7F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093785" y="2856376"/>
            <a:ext cx="541526" cy="541526"/>
          </a:xfrm>
          <a:prstGeom prst="rect">
            <a:avLst/>
          </a:prstGeom>
        </p:spPr>
      </p:pic>
      <p:grpSp>
        <p:nvGrpSpPr>
          <p:cNvPr id="66" name="Group 65">
            <a:extLst>
              <a:ext uri="{FF2B5EF4-FFF2-40B4-BE49-F238E27FC236}">
                <a16:creationId xmlns:a16="http://schemas.microsoft.com/office/drawing/2014/main" id="{F0142B26-6E6C-45B2-942B-90D52C262352}"/>
              </a:ext>
            </a:extLst>
          </p:cNvPr>
          <p:cNvGrpSpPr/>
          <p:nvPr/>
        </p:nvGrpSpPr>
        <p:grpSpPr>
          <a:xfrm>
            <a:off x="5183915" y="5479806"/>
            <a:ext cx="560236" cy="750424"/>
            <a:chOff x="10259513" y="4304419"/>
            <a:chExt cx="1571326" cy="2017101"/>
          </a:xfrm>
        </p:grpSpPr>
        <p:pic>
          <p:nvPicPr>
            <p:cNvPr id="67" name="Picture 66">
              <a:extLst>
                <a:ext uri="{FF2B5EF4-FFF2-40B4-BE49-F238E27FC236}">
                  <a16:creationId xmlns:a16="http://schemas.microsoft.com/office/drawing/2014/main" id="{FBBF7B7D-E941-47EF-B8B5-4E47F3833439}"/>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l="39505"/>
            <a:stretch/>
          </p:blipFill>
          <p:spPr>
            <a:xfrm>
              <a:off x="10402703" y="5605285"/>
              <a:ext cx="1284947" cy="716235"/>
            </a:xfrm>
            <a:prstGeom prst="rect">
              <a:avLst/>
            </a:prstGeom>
          </p:spPr>
        </p:pic>
        <p:pic>
          <p:nvPicPr>
            <p:cNvPr id="68" name="Picture 67">
              <a:extLst>
                <a:ext uri="{FF2B5EF4-FFF2-40B4-BE49-F238E27FC236}">
                  <a16:creationId xmlns:a16="http://schemas.microsoft.com/office/drawing/2014/main" id="{04EDD128-CFFE-497F-A803-9EAFA477E12D}"/>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259513" y="4304419"/>
              <a:ext cx="1571326" cy="1571326"/>
            </a:xfrm>
            <a:prstGeom prst="rect">
              <a:avLst/>
            </a:prstGeom>
          </p:spPr>
        </p:pic>
      </p:grpSp>
      <p:sp>
        <p:nvSpPr>
          <p:cNvPr id="84" name="Rectangle 83">
            <a:extLst>
              <a:ext uri="{FF2B5EF4-FFF2-40B4-BE49-F238E27FC236}">
                <a16:creationId xmlns:a16="http://schemas.microsoft.com/office/drawing/2014/main" id="{88F2D6C3-2EAA-4ED3-B5C7-98FAD330F0E3}"/>
              </a:ext>
            </a:extLst>
          </p:cNvPr>
          <p:cNvSpPr/>
          <p:nvPr/>
        </p:nvSpPr>
        <p:spPr>
          <a:xfrm>
            <a:off x="9577848" y="2766304"/>
            <a:ext cx="3129551" cy="58477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chemeClr val="accent1"/>
                </a:solidFill>
                <a:effectLst/>
                <a:uLnTx/>
                <a:uFillTx/>
                <a:latin typeface="Segoe UI Semibold" panose="020B0702040204020203" pitchFamily="34" charset="0"/>
                <a:ea typeface="+mn-ea"/>
                <a:cs typeface="Segoe UI Semibold" panose="020B0702040204020203" pitchFamily="34" charset="0"/>
              </a:rPr>
              <a:t>Unique hybrid experiences: Server + Azure </a:t>
            </a:r>
          </a:p>
        </p:txBody>
      </p:sp>
      <p:sp>
        <p:nvSpPr>
          <p:cNvPr id="9" name="Rectangle 8">
            <a:extLst>
              <a:ext uri="{FF2B5EF4-FFF2-40B4-BE49-F238E27FC236}">
                <a16:creationId xmlns:a16="http://schemas.microsoft.com/office/drawing/2014/main" id="{30A997D4-6AD3-4CD7-B00A-1192DA6AD4E0}"/>
              </a:ext>
            </a:extLst>
          </p:cNvPr>
          <p:cNvSpPr/>
          <p:nvPr/>
        </p:nvSpPr>
        <p:spPr>
          <a:xfrm>
            <a:off x="406270" y="1740875"/>
            <a:ext cx="1449435"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w="3175">
                  <a:noFill/>
                </a:ln>
                <a:effectLst/>
                <a:uLnTx/>
                <a:uFillTx/>
                <a:latin typeface="Segoe UI Semibold"/>
                <a:ea typeface="+mn-ea"/>
                <a:cs typeface="Segoe UI Semibold" panose="020B0702040204020203" pitchFamily="34" charset="0"/>
              </a:rPr>
              <a:t>On-demand</a:t>
            </a:r>
            <a:endParaRPr kumimoji="0" lang="en-US" sz="1800" b="0" i="0" u="none" strike="noStrike" kern="1200" cap="none" spc="0" normalizeH="0" baseline="0" noProof="0">
              <a:ln>
                <a:noFill/>
              </a:ln>
              <a:effectLst/>
              <a:uLnTx/>
              <a:uFillTx/>
              <a:latin typeface="Segoe UI Semibold"/>
              <a:ea typeface="+mn-ea"/>
            </a:endParaRPr>
          </a:p>
        </p:txBody>
      </p:sp>
      <p:sp>
        <p:nvSpPr>
          <p:cNvPr id="45" name="Rectangle 44">
            <a:extLst>
              <a:ext uri="{FF2B5EF4-FFF2-40B4-BE49-F238E27FC236}">
                <a16:creationId xmlns:a16="http://schemas.microsoft.com/office/drawing/2014/main" id="{95DB9AB1-1530-465C-B470-2820A956596D}"/>
              </a:ext>
            </a:extLst>
          </p:cNvPr>
          <p:cNvSpPr/>
          <p:nvPr/>
        </p:nvSpPr>
        <p:spPr>
          <a:xfrm>
            <a:off x="2684716" y="1740875"/>
            <a:ext cx="1611339"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w="3175">
                  <a:noFill/>
                </a:ln>
                <a:effectLst/>
                <a:uLnTx/>
                <a:uFillTx/>
                <a:latin typeface="Segoe UI Semibold"/>
                <a:ea typeface="+mn-ea"/>
                <a:cs typeface="Segoe UI Semibold" panose="020B0702040204020203" pitchFamily="34" charset="0"/>
              </a:rPr>
              <a:t>Purpose-built</a:t>
            </a:r>
          </a:p>
        </p:txBody>
      </p:sp>
      <p:sp>
        <p:nvSpPr>
          <p:cNvPr id="46" name="Rectangle 45">
            <a:extLst>
              <a:ext uri="{FF2B5EF4-FFF2-40B4-BE49-F238E27FC236}">
                <a16:creationId xmlns:a16="http://schemas.microsoft.com/office/drawing/2014/main" id="{6AEFC5B7-1402-43A1-9D03-A72EB62BF11D}"/>
              </a:ext>
            </a:extLst>
          </p:cNvPr>
          <p:cNvSpPr/>
          <p:nvPr/>
        </p:nvSpPr>
        <p:spPr>
          <a:xfrm>
            <a:off x="4731388" y="1740875"/>
            <a:ext cx="3914028" cy="36933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w="3175">
                  <a:noFill/>
                </a:ln>
                <a:effectLst/>
                <a:uLnTx/>
                <a:uFillTx/>
                <a:latin typeface="Segoe UI Semibold"/>
                <a:ea typeface="+mn-ea"/>
                <a:cs typeface="Segoe UI Semibold" panose="020B0702040204020203" pitchFamily="34" charset="0"/>
              </a:rPr>
              <a:t>Linux, Open Source, and Red Hat</a:t>
            </a:r>
          </a:p>
        </p:txBody>
      </p:sp>
      <p:sp>
        <p:nvSpPr>
          <p:cNvPr id="47" name="Rectangle 46">
            <a:extLst>
              <a:ext uri="{FF2B5EF4-FFF2-40B4-BE49-F238E27FC236}">
                <a16:creationId xmlns:a16="http://schemas.microsoft.com/office/drawing/2014/main" id="{DFCAAEC0-1E2C-426B-9FC2-2B8738EF7990}"/>
              </a:ext>
            </a:extLst>
          </p:cNvPr>
          <p:cNvSpPr/>
          <p:nvPr/>
        </p:nvSpPr>
        <p:spPr>
          <a:xfrm>
            <a:off x="8621147" y="1740875"/>
            <a:ext cx="3576387" cy="36933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w="3175">
                  <a:noFill/>
                </a:ln>
                <a:effectLst/>
                <a:uLnTx/>
                <a:uFillTx/>
                <a:latin typeface="Segoe UI Semibold"/>
                <a:ea typeface="+mn-ea"/>
                <a:cs typeface="Segoe UI Semibold" panose="020B0702040204020203" pitchFamily="34" charset="0"/>
              </a:rPr>
              <a:t>Best for Microsoft workloads</a:t>
            </a:r>
          </a:p>
        </p:txBody>
      </p:sp>
      <p:sp>
        <p:nvSpPr>
          <p:cNvPr id="15" name="Rectangle 14">
            <a:extLst>
              <a:ext uri="{FF2B5EF4-FFF2-40B4-BE49-F238E27FC236}">
                <a16:creationId xmlns:a16="http://schemas.microsoft.com/office/drawing/2014/main" id="{FC1791CD-327A-47AE-A518-9B33CD4AFFB4}"/>
              </a:ext>
            </a:extLst>
          </p:cNvPr>
          <p:cNvSpPr/>
          <p:nvPr/>
        </p:nvSpPr>
        <p:spPr>
          <a:xfrm>
            <a:off x="6010672" y="3209223"/>
            <a:ext cx="2229090" cy="535531"/>
          </a:xfrm>
          <a:prstGeom prst="rect">
            <a:avLst/>
          </a:prstGeom>
        </p:spPr>
        <p:txBody>
          <a:bodyPr wrap="square">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GB" sz="1600" b="0" i="0" u="none" strike="noStrike" kern="1200" cap="none" spc="0" normalizeH="0" baseline="0" noProof="0">
                <a:ln>
                  <a:noFill/>
                </a:ln>
                <a:solidFill>
                  <a:schemeClr val="accent1"/>
                </a:solidFill>
                <a:effectLst/>
                <a:uLnTx/>
                <a:uFillTx/>
                <a:latin typeface="Segoe UI Semibold" panose="020B0702040204020203" pitchFamily="34" charset="0"/>
                <a:ea typeface="+mn-ea"/>
                <a:cs typeface="Segoe UI Semibold" panose="020B0702040204020203" pitchFamily="34" charset="0"/>
              </a:rPr>
              <a:t>of Azure VMs are running Linux</a:t>
            </a:r>
          </a:p>
        </p:txBody>
      </p:sp>
      <p:sp>
        <p:nvSpPr>
          <p:cNvPr id="16" name="Rectangle 15">
            <a:extLst>
              <a:ext uri="{FF2B5EF4-FFF2-40B4-BE49-F238E27FC236}">
                <a16:creationId xmlns:a16="http://schemas.microsoft.com/office/drawing/2014/main" id="{61C48584-50A8-4CD9-AA79-1FEE64FF07D7}"/>
              </a:ext>
            </a:extLst>
          </p:cNvPr>
          <p:cNvSpPr/>
          <p:nvPr/>
        </p:nvSpPr>
        <p:spPr>
          <a:xfrm>
            <a:off x="6010672" y="4108656"/>
            <a:ext cx="1066318" cy="646331"/>
          </a:xfrm>
          <a:prstGeom prst="rect">
            <a:avLst/>
          </a:prstGeom>
        </p:spPr>
        <p:txBody>
          <a:bodyPr wrap="none">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GB" sz="4000" b="0" i="0" u="none" strike="noStrike" kern="1200" cap="none" spc="0" normalizeH="0" baseline="0" noProof="0">
                <a:ln>
                  <a:noFill/>
                </a:ln>
                <a:solidFill>
                  <a:schemeClr val="accent1"/>
                </a:solidFill>
                <a:effectLst/>
                <a:uLnTx/>
                <a:uFillTx/>
                <a:latin typeface="Segoe UI Semibold"/>
                <a:ea typeface="+mn-ea"/>
                <a:cs typeface="Segoe UI Semibold" panose="020B0702040204020203" pitchFamily="34" charset="0"/>
              </a:rPr>
              <a:t>1.4x</a:t>
            </a:r>
            <a:endParaRPr kumimoji="0" lang="en-GB" sz="2400" b="0" i="0" u="none" strike="noStrike" kern="1200" cap="none" spc="0" normalizeH="0" baseline="0" noProof="0">
              <a:ln>
                <a:noFill/>
              </a:ln>
              <a:solidFill>
                <a:schemeClr val="accent1"/>
              </a:solidFill>
              <a:effectLst/>
              <a:uLnTx/>
              <a:uFillTx/>
              <a:latin typeface="Segoe UI Semibold"/>
              <a:ea typeface="+mn-ea"/>
              <a:cs typeface="Segoe UI Semibold" panose="020B0702040204020203" pitchFamily="34" charset="0"/>
            </a:endParaRPr>
          </a:p>
        </p:txBody>
      </p:sp>
      <p:sp>
        <p:nvSpPr>
          <p:cNvPr id="17" name="Rectangle 16">
            <a:extLst>
              <a:ext uri="{FF2B5EF4-FFF2-40B4-BE49-F238E27FC236}">
                <a16:creationId xmlns:a16="http://schemas.microsoft.com/office/drawing/2014/main" id="{D16A6979-0610-4EAB-8E9B-3927C40E0DB9}"/>
              </a:ext>
            </a:extLst>
          </p:cNvPr>
          <p:cNvSpPr/>
          <p:nvPr/>
        </p:nvSpPr>
        <p:spPr>
          <a:xfrm>
            <a:off x="5971355" y="2606640"/>
            <a:ext cx="1693092" cy="707886"/>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4000" b="0" i="0" u="none" strike="noStrike" kern="1200" cap="none" spc="0" normalizeH="0" baseline="0" noProof="0">
                <a:ln>
                  <a:noFill/>
                </a:ln>
                <a:solidFill>
                  <a:schemeClr val="accent1"/>
                </a:solidFill>
                <a:effectLst/>
                <a:uLnTx/>
                <a:uFillTx/>
                <a:latin typeface="Segoe UI Semibold"/>
                <a:ea typeface="+mn-ea"/>
                <a:cs typeface="Segoe UI Semibold" panose="020B0702040204020203" pitchFamily="34" charset="0"/>
              </a:rPr>
              <a:t>+40% </a:t>
            </a:r>
            <a:endParaRPr kumimoji="0" lang="en-US" sz="4000" b="0" i="0" u="none" strike="noStrike" kern="1200" cap="none" spc="0" normalizeH="0" baseline="0" noProof="0">
              <a:ln>
                <a:noFill/>
              </a:ln>
              <a:solidFill>
                <a:schemeClr val="accent1"/>
              </a:solidFill>
              <a:effectLst/>
              <a:uLnTx/>
              <a:uFillTx/>
              <a:latin typeface="Segoe UI Semibold"/>
              <a:ea typeface="+mn-ea"/>
            </a:endParaRPr>
          </a:p>
        </p:txBody>
      </p:sp>
      <p:sp>
        <p:nvSpPr>
          <p:cNvPr id="18" name="Rectangle 17">
            <a:extLst>
              <a:ext uri="{FF2B5EF4-FFF2-40B4-BE49-F238E27FC236}">
                <a16:creationId xmlns:a16="http://schemas.microsoft.com/office/drawing/2014/main" id="{BA988E46-39DE-49EE-8E68-E930E113D406}"/>
              </a:ext>
            </a:extLst>
          </p:cNvPr>
          <p:cNvSpPr/>
          <p:nvPr/>
        </p:nvSpPr>
        <p:spPr>
          <a:xfrm>
            <a:off x="6060989" y="4588021"/>
            <a:ext cx="1651029"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a:ln>
                  <a:noFill/>
                </a:ln>
                <a:solidFill>
                  <a:schemeClr val="accent1"/>
                </a:solidFill>
                <a:effectLst/>
                <a:uLnTx/>
                <a:uFillTx/>
                <a:latin typeface="Segoe UI Semibold" panose="020B0702040204020203" pitchFamily="34" charset="0"/>
                <a:ea typeface="+mn-ea"/>
                <a:cs typeface="Segoe UI Semibold" panose="020B0702040204020203" pitchFamily="34" charset="0"/>
              </a:rPr>
              <a:t>growth of Linux</a:t>
            </a:r>
            <a:endParaRPr kumimoji="0" lang="en-US" sz="1600" b="0" i="0" u="none" strike="noStrike" kern="1200" cap="none" spc="0" normalizeH="0" baseline="0" noProof="0">
              <a:ln>
                <a:noFill/>
              </a:ln>
              <a:solidFill>
                <a:schemeClr val="accent1"/>
              </a:solidFill>
              <a:effectLst/>
              <a:uLnTx/>
              <a:uFillTx/>
              <a:latin typeface="Segoe UI"/>
              <a:ea typeface="+mn-ea"/>
            </a:endParaRPr>
          </a:p>
        </p:txBody>
      </p:sp>
      <p:sp>
        <p:nvSpPr>
          <p:cNvPr id="49" name="Market_EAFC" title="Icon of a line graph with an arrow at the end pointing up">
            <a:extLst>
              <a:ext uri="{FF2B5EF4-FFF2-40B4-BE49-F238E27FC236}">
                <a16:creationId xmlns:a16="http://schemas.microsoft.com/office/drawing/2014/main" id="{DC7B8E47-6790-4EDA-99F4-D411ECE2E431}"/>
              </a:ext>
            </a:extLst>
          </p:cNvPr>
          <p:cNvSpPr>
            <a:spLocks noChangeAspect="1" noEditPoints="1"/>
          </p:cNvSpPr>
          <p:nvPr/>
        </p:nvSpPr>
        <p:spPr bwMode="auto">
          <a:xfrm>
            <a:off x="5186058" y="4431579"/>
            <a:ext cx="457570" cy="277485"/>
          </a:xfrm>
          <a:custGeom>
            <a:avLst/>
            <a:gdLst>
              <a:gd name="T0" fmla="*/ 4688 w 6657"/>
              <a:gd name="T1" fmla="*/ 0 h 4037"/>
              <a:gd name="T2" fmla="*/ 6657 w 6657"/>
              <a:gd name="T3" fmla="*/ 0 h 4037"/>
              <a:gd name="T4" fmla="*/ 6657 w 6657"/>
              <a:gd name="T5" fmla="*/ 1970 h 4037"/>
              <a:gd name="T6" fmla="*/ 0 w 6657"/>
              <a:gd name="T7" fmla="*/ 4037 h 4037"/>
              <a:gd name="T8" fmla="*/ 2501 w 6657"/>
              <a:gd name="T9" fmla="*/ 1532 h 4037"/>
              <a:gd name="T10" fmla="*/ 3813 w 6657"/>
              <a:gd name="T11" fmla="*/ 2846 h 4037"/>
              <a:gd name="T12" fmla="*/ 6657 w 6657"/>
              <a:gd name="T13" fmla="*/ 0 h 4037"/>
            </a:gdLst>
            <a:ahLst/>
            <a:cxnLst>
              <a:cxn ang="0">
                <a:pos x="T0" y="T1"/>
              </a:cxn>
              <a:cxn ang="0">
                <a:pos x="T2" y="T3"/>
              </a:cxn>
              <a:cxn ang="0">
                <a:pos x="T4" y="T5"/>
              </a:cxn>
              <a:cxn ang="0">
                <a:pos x="T6" y="T7"/>
              </a:cxn>
              <a:cxn ang="0">
                <a:pos x="T8" y="T9"/>
              </a:cxn>
              <a:cxn ang="0">
                <a:pos x="T10" y="T11"/>
              </a:cxn>
              <a:cxn ang="0">
                <a:pos x="T12" y="T13"/>
              </a:cxn>
            </a:cxnLst>
            <a:rect l="0" t="0" r="r" b="b"/>
            <a:pathLst>
              <a:path w="6657" h="4037">
                <a:moveTo>
                  <a:pt x="4688" y="0"/>
                </a:moveTo>
                <a:lnTo>
                  <a:pt x="6657" y="0"/>
                </a:lnTo>
                <a:lnTo>
                  <a:pt x="6657" y="1970"/>
                </a:lnTo>
                <a:moveTo>
                  <a:pt x="0" y="4037"/>
                </a:moveTo>
                <a:lnTo>
                  <a:pt x="2501" y="1532"/>
                </a:lnTo>
                <a:lnTo>
                  <a:pt x="3813" y="2846"/>
                </a:lnTo>
                <a:lnTo>
                  <a:pt x="6657" y="0"/>
                </a:lnTo>
              </a:path>
            </a:pathLst>
          </a:custGeom>
          <a:noFill/>
          <a:ln w="1905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chemeClr val="accent1"/>
              </a:solidFill>
              <a:effectLst/>
              <a:uLnTx/>
              <a:uFillTx/>
              <a:latin typeface="Segoe UI"/>
              <a:ea typeface="+mn-ea"/>
              <a:cs typeface="+mn-cs"/>
            </a:endParaRPr>
          </a:p>
        </p:txBody>
      </p:sp>
      <p:grpSp>
        <p:nvGrpSpPr>
          <p:cNvPr id="8" name="Group 7">
            <a:extLst>
              <a:ext uri="{FF2B5EF4-FFF2-40B4-BE49-F238E27FC236}">
                <a16:creationId xmlns:a16="http://schemas.microsoft.com/office/drawing/2014/main" id="{76E5E887-F3BE-4A9D-94EB-1DB7165BA3E5}"/>
              </a:ext>
            </a:extLst>
          </p:cNvPr>
          <p:cNvGrpSpPr/>
          <p:nvPr/>
        </p:nvGrpSpPr>
        <p:grpSpPr>
          <a:xfrm>
            <a:off x="2302983" y="1074120"/>
            <a:ext cx="6318164" cy="5549078"/>
            <a:chOff x="2296633" y="1283674"/>
            <a:chExt cx="6318164" cy="5149024"/>
          </a:xfrm>
        </p:grpSpPr>
        <p:grpSp>
          <p:nvGrpSpPr>
            <p:cNvPr id="7" name="Group 6">
              <a:extLst>
                <a:ext uri="{FF2B5EF4-FFF2-40B4-BE49-F238E27FC236}">
                  <a16:creationId xmlns:a16="http://schemas.microsoft.com/office/drawing/2014/main" id="{54970B60-83BE-44F8-BFD3-5FDACE2F81CC}"/>
                </a:ext>
              </a:extLst>
            </p:cNvPr>
            <p:cNvGrpSpPr/>
            <p:nvPr/>
          </p:nvGrpSpPr>
          <p:grpSpPr>
            <a:xfrm>
              <a:off x="2296633" y="1298146"/>
              <a:ext cx="2405049" cy="5134552"/>
              <a:chOff x="2296633" y="1298146"/>
              <a:chExt cx="2405049" cy="4507023"/>
            </a:xfrm>
          </p:grpSpPr>
          <p:cxnSp>
            <p:nvCxnSpPr>
              <p:cNvPr id="3" name="Straight Connector 2">
                <a:extLst>
                  <a:ext uri="{FF2B5EF4-FFF2-40B4-BE49-F238E27FC236}">
                    <a16:creationId xmlns:a16="http://schemas.microsoft.com/office/drawing/2014/main" id="{6DD25FB0-536D-4D49-8ACB-823AD98AD19F}"/>
                  </a:ext>
                </a:extLst>
              </p:cNvPr>
              <p:cNvCxnSpPr>
                <a:cxnSpLocks/>
              </p:cNvCxnSpPr>
              <p:nvPr/>
            </p:nvCxnSpPr>
            <p:spPr>
              <a:xfrm>
                <a:off x="2296633" y="1298146"/>
                <a:ext cx="0" cy="4484633"/>
              </a:xfrm>
              <a:prstGeom prst="line">
                <a:avLst/>
              </a:prstGeom>
              <a:ln w="19050">
                <a:solidFill>
                  <a:schemeClr val="bg1">
                    <a:lumMod val="75000"/>
                  </a:schemeClr>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D1CDBB90-8C95-4069-B5BF-3009951E3825}"/>
                  </a:ext>
                </a:extLst>
              </p:cNvPr>
              <p:cNvCxnSpPr>
                <a:cxnSpLocks/>
              </p:cNvCxnSpPr>
              <p:nvPr/>
            </p:nvCxnSpPr>
            <p:spPr>
              <a:xfrm>
                <a:off x="4701682" y="1320536"/>
                <a:ext cx="0" cy="4484633"/>
              </a:xfrm>
              <a:prstGeom prst="line">
                <a:avLst/>
              </a:prstGeom>
              <a:ln w="19050">
                <a:solidFill>
                  <a:schemeClr val="bg1">
                    <a:lumMod val="75000"/>
                  </a:schemeClr>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grpSp>
        <p:cxnSp>
          <p:nvCxnSpPr>
            <p:cNvPr id="59" name="Straight Connector 58">
              <a:extLst>
                <a:ext uri="{FF2B5EF4-FFF2-40B4-BE49-F238E27FC236}">
                  <a16:creationId xmlns:a16="http://schemas.microsoft.com/office/drawing/2014/main" id="{706866E4-9FE7-4826-8B3C-D11C62DDDCF9}"/>
                </a:ext>
              </a:extLst>
            </p:cNvPr>
            <p:cNvCxnSpPr>
              <a:cxnSpLocks/>
            </p:cNvCxnSpPr>
            <p:nvPr/>
          </p:nvCxnSpPr>
          <p:spPr>
            <a:xfrm>
              <a:off x="8614797" y="1283674"/>
              <a:ext cx="0" cy="5109045"/>
            </a:xfrm>
            <a:prstGeom prst="line">
              <a:avLst/>
            </a:prstGeom>
            <a:ln w="19050">
              <a:solidFill>
                <a:schemeClr val="bg1">
                  <a:lumMod val="75000"/>
                </a:schemeClr>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6A0D5B02-696B-41A7-BC8B-0EE2082E0A87}"/>
              </a:ext>
            </a:extLst>
          </p:cNvPr>
          <p:cNvSpPr>
            <a:spLocks noGrp="1"/>
          </p:cNvSpPr>
          <p:nvPr>
            <p:ph type="title"/>
          </p:nvPr>
        </p:nvSpPr>
        <p:spPr>
          <a:xfrm>
            <a:off x="273169" y="385293"/>
            <a:ext cx="12830465" cy="594360"/>
          </a:xfrm>
        </p:spPr>
        <p:txBody>
          <a:bodyPr>
            <a:normAutofit fontScale="90000"/>
          </a:bodyPr>
          <a:lstStyle/>
          <a:p>
            <a:pPr algn="l"/>
            <a:r>
              <a:rPr lang="en-US">
                <a:solidFill>
                  <a:schemeClr val="tx1"/>
                </a:solidFill>
              </a:rPr>
              <a:t>Reliable infrastructure to rehost any workload</a:t>
            </a:r>
          </a:p>
        </p:txBody>
      </p:sp>
      <p:sp>
        <p:nvSpPr>
          <p:cNvPr id="4" name="Rectangle 3">
            <a:extLst>
              <a:ext uri="{FF2B5EF4-FFF2-40B4-BE49-F238E27FC236}">
                <a16:creationId xmlns:a16="http://schemas.microsoft.com/office/drawing/2014/main" id="{44ADFB1F-BB1F-4E80-8D8D-AD64673BF995}"/>
              </a:ext>
            </a:extLst>
          </p:cNvPr>
          <p:cNvSpPr/>
          <p:nvPr/>
        </p:nvSpPr>
        <p:spPr>
          <a:xfrm>
            <a:off x="9609067" y="4007176"/>
            <a:ext cx="2621838" cy="830997"/>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chemeClr val="accent1"/>
                </a:solidFill>
                <a:effectLst/>
                <a:uLnTx/>
                <a:uFillTx/>
                <a:latin typeface="Segoe UI Semibold"/>
                <a:ea typeface="+mn-ea"/>
                <a:cs typeface="Segoe UI" panose="020B0502040204020203" pitchFamily="34" charset="0"/>
              </a:rPr>
              <a:t>Unparalleled consistency &amp; innovation:  Azure SQL DB Managed Instance</a:t>
            </a:r>
            <a:endParaRPr kumimoji="0" lang="en-US" sz="1765" b="0" i="0" u="none" strike="noStrike" kern="1200" cap="none" spc="0" normalizeH="0" baseline="0" noProof="0">
              <a:ln>
                <a:noFill/>
              </a:ln>
              <a:solidFill>
                <a:schemeClr val="accent1"/>
              </a:solidFill>
              <a:effectLst/>
              <a:uLnTx/>
              <a:uFillTx/>
              <a:latin typeface="Segoe UI"/>
              <a:ea typeface="+mn-ea"/>
            </a:endParaRPr>
          </a:p>
        </p:txBody>
      </p:sp>
      <p:sp>
        <p:nvSpPr>
          <p:cNvPr id="53" name="Rectangle 52">
            <a:extLst>
              <a:ext uri="{FF2B5EF4-FFF2-40B4-BE49-F238E27FC236}">
                <a16:creationId xmlns:a16="http://schemas.microsoft.com/office/drawing/2014/main" id="{54379341-F368-47D5-A2D8-5697F5D4CDCD}"/>
              </a:ext>
            </a:extLst>
          </p:cNvPr>
          <p:cNvSpPr/>
          <p:nvPr/>
        </p:nvSpPr>
        <p:spPr>
          <a:xfrm>
            <a:off x="9609067" y="5531408"/>
            <a:ext cx="3129543" cy="338554"/>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chemeClr val="accent1"/>
                </a:solidFill>
                <a:effectLst/>
                <a:uLnTx/>
                <a:uFillTx/>
                <a:latin typeface="Segoe UI Semibold"/>
                <a:ea typeface="+mn-ea"/>
                <a:cs typeface="Segoe UI" panose="020B0502040204020203" pitchFamily="34" charset="0"/>
              </a:rPr>
              <a:t>Deep trust with enterprises</a:t>
            </a:r>
            <a:endParaRPr kumimoji="0" lang="en-US" sz="1765" b="0" i="0" u="none" strike="noStrike" kern="1200" cap="none" spc="0" normalizeH="0" baseline="0" noProof="0">
              <a:ln>
                <a:noFill/>
              </a:ln>
              <a:solidFill>
                <a:schemeClr val="accent1"/>
              </a:solidFill>
              <a:effectLst/>
              <a:uLnTx/>
              <a:uFillTx/>
              <a:latin typeface="Segoe UI"/>
              <a:ea typeface="+mn-ea"/>
            </a:endParaRPr>
          </a:p>
        </p:txBody>
      </p:sp>
      <p:sp>
        <p:nvSpPr>
          <p:cNvPr id="56" name="Commitments_EC4D">
            <a:extLst>
              <a:ext uri="{FF2B5EF4-FFF2-40B4-BE49-F238E27FC236}">
                <a16:creationId xmlns:a16="http://schemas.microsoft.com/office/drawing/2014/main" id="{C293B7F7-3228-4F74-9BB1-2D47FBD0CF25}"/>
              </a:ext>
            </a:extLst>
          </p:cNvPr>
          <p:cNvSpPr>
            <a:spLocks noChangeAspect="1" noEditPoints="1"/>
          </p:cNvSpPr>
          <p:nvPr/>
        </p:nvSpPr>
        <p:spPr bwMode="auto">
          <a:xfrm>
            <a:off x="8813461" y="5430716"/>
            <a:ext cx="675828" cy="633672"/>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25400" cap="sq">
            <a:solidFill>
              <a:srgbClr val="F140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accent1"/>
              </a:solidFill>
              <a:effectLst/>
              <a:uLnTx/>
              <a:uFillTx/>
              <a:latin typeface="Segoe UI Semilight"/>
              <a:ea typeface="+mn-ea"/>
              <a:cs typeface="+mn-cs"/>
            </a:endParaRPr>
          </a:p>
        </p:txBody>
      </p:sp>
      <p:sp>
        <p:nvSpPr>
          <p:cNvPr id="58" name="strategy" title="Icon of two circles and a curved arrow winding between three exes connecting them">
            <a:extLst>
              <a:ext uri="{FF2B5EF4-FFF2-40B4-BE49-F238E27FC236}">
                <a16:creationId xmlns:a16="http://schemas.microsoft.com/office/drawing/2014/main" id="{A7010801-EFD3-4087-908E-D55D135572A5}"/>
              </a:ext>
            </a:extLst>
          </p:cNvPr>
          <p:cNvSpPr>
            <a:spLocks noChangeAspect="1" noEditPoints="1"/>
          </p:cNvSpPr>
          <p:nvPr/>
        </p:nvSpPr>
        <p:spPr bwMode="auto">
          <a:xfrm>
            <a:off x="8880237" y="2784553"/>
            <a:ext cx="475614" cy="633672"/>
          </a:xfrm>
          <a:custGeom>
            <a:avLst/>
            <a:gdLst>
              <a:gd name="T0" fmla="*/ 208 w 240"/>
              <a:gd name="T1" fmla="*/ 83 h 322"/>
              <a:gd name="T2" fmla="*/ 207 w 240"/>
              <a:gd name="T3" fmla="*/ 128 h 322"/>
              <a:gd name="T4" fmla="*/ 166 w 240"/>
              <a:gd name="T5" fmla="*/ 178 h 322"/>
              <a:gd name="T6" fmla="*/ 83 w 240"/>
              <a:gd name="T7" fmla="*/ 178 h 322"/>
              <a:gd name="T8" fmla="*/ 43 w 240"/>
              <a:gd name="T9" fmla="*/ 191 h 322"/>
              <a:gd name="T10" fmla="*/ 25 w 240"/>
              <a:gd name="T11" fmla="*/ 230 h 322"/>
              <a:gd name="T12" fmla="*/ 25 w 240"/>
              <a:gd name="T13" fmla="*/ 239 h 322"/>
              <a:gd name="T14" fmla="*/ 239 w 240"/>
              <a:gd name="T15" fmla="*/ 114 h 322"/>
              <a:gd name="T16" fmla="*/ 208 w 240"/>
              <a:gd name="T17" fmla="*/ 83 h 322"/>
              <a:gd name="T18" fmla="*/ 177 w 240"/>
              <a:gd name="T19" fmla="*/ 114 h 322"/>
              <a:gd name="T20" fmla="*/ 0 w 240"/>
              <a:gd name="T21" fmla="*/ 296 h 322"/>
              <a:gd name="T22" fmla="*/ 26 w 240"/>
              <a:gd name="T23" fmla="*/ 322 h 322"/>
              <a:gd name="T24" fmla="*/ 52 w 240"/>
              <a:gd name="T25" fmla="*/ 296 h 322"/>
              <a:gd name="T26" fmla="*/ 26 w 240"/>
              <a:gd name="T27" fmla="*/ 270 h 322"/>
              <a:gd name="T28" fmla="*/ 0 w 240"/>
              <a:gd name="T29" fmla="*/ 296 h 322"/>
              <a:gd name="T30" fmla="*/ 187 w 240"/>
              <a:gd name="T31" fmla="*/ 26 h 322"/>
              <a:gd name="T32" fmla="*/ 213 w 240"/>
              <a:gd name="T33" fmla="*/ 52 h 322"/>
              <a:gd name="T34" fmla="*/ 239 w 240"/>
              <a:gd name="T35" fmla="*/ 26 h 322"/>
              <a:gd name="T36" fmla="*/ 213 w 240"/>
              <a:gd name="T37" fmla="*/ 0 h 322"/>
              <a:gd name="T38" fmla="*/ 187 w 240"/>
              <a:gd name="T39" fmla="*/ 26 h 322"/>
              <a:gd name="T40" fmla="*/ 67 w 240"/>
              <a:gd name="T41" fmla="*/ 96 h 322"/>
              <a:gd name="T42" fmla="*/ 119 w 240"/>
              <a:gd name="T43" fmla="*/ 148 h 322"/>
              <a:gd name="T44" fmla="*/ 119 w 240"/>
              <a:gd name="T45" fmla="*/ 96 h 322"/>
              <a:gd name="T46" fmla="*/ 67 w 240"/>
              <a:gd name="T47" fmla="*/ 148 h 322"/>
              <a:gd name="T48" fmla="*/ 189 w 240"/>
              <a:gd name="T49" fmla="*/ 203 h 322"/>
              <a:gd name="T50" fmla="*/ 240 w 240"/>
              <a:gd name="T51" fmla="*/ 255 h 322"/>
              <a:gd name="T52" fmla="*/ 240 w 240"/>
              <a:gd name="T53" fmla="*/ 203 h 322"/>
              <a:gd name="T54" fmla="*/ 189 w 240"/>
              <a:gd name="T55" fmla="*/ 255 h 322"/>
              <a:gd name="T56" fmla="*/ 93 w 240"/>
              <a:gd name="T57" fmla="*/ 227 h 322"/>
              <a:gd name="T58" fmla="*/ 145 w 240"/>
              <a:gd name="T59" fmla="*/ 279 h 322"/>
              <a:gd name="T60" fmla="*/ 145 w 240"/>
              <a:gd name="T61" fmla="*/ 227 h 322"/>
              <a:gd name="T62" fmla="*/ 93 w 240"/>
              <a:gd name="T63" fmla="*/ 279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40" h="322">
                <a:moveTo>
                  <a:pt x="208" y="83"/>
                </a:moveTo>
                <a:cubicBezTo>
                  <a:pt x="208" y="83"/>
                  <a:pt x="208" y="103"/>
                  <a:pt x="207" y="128"/>
                </a:cubicBezTo>
                <a:cubicBezTo>
                  <a:pt x="206" y="177"/>
                  <a:pt x="166" y="178"/>
                  <a:pt x="166" y="178"/>
                </a:cubicBezTo>
                <a:cubicBezTo>
                  <a:pt x="83" y="178"/>
                  <a:pt x="83" y="178"/>
                  <a:pt x="83" y="178"/>
                </a:cubicBezTo>
                <a:cubicBezTo>
                  <a:pt x="83" y="178"/>
                  <a:pt x="58" y="178"/>
                  <a:pt x="43" y="191"/>
                </a:cubicBezTo>
                <a:cubicBezTo>
                  <a:pt x="28" y="203"/>
                  <a:pt x="25" y="220"/>
                  <a:pt x="25" y="230"/>
                </a:cubicBezTo>
                <a:cubicBezTo>
                  <a:pt x="25" y="239"/>
                  <a:pt x="25" y="239"/>
                  <a:pt x="25" y="239"/>
                </a:cubicBezTo>
                <a:moveTo>
                  <a:pt x="239" y="114"/>
                </a:moveTo>
                <a:cubicBezTo>
                  <a:pt x="208" y="83"/>
                  <a:pt x="208" y="83"/>
                  <a:pt x="208" y="83"/>
                </a:cubicBezTo>
                <a:cubicBezTo>
                  <a:pt x="177" y="114"/>
                  <a:pt x="177" y="114"/>
                  <a:pt x="177" y="114"/>
                </a:cubicBezTo>
                <a:moveTo>
                  <a:pt x="0" y="296"/>
                </a:moveTo>
                <a:cubicBezTo>
                  <a:pt x="0" y="310"/>
                  <a:pt x="12" y="322"/>
                  <a:pt x="26" y="322"/>
                </a:cubicBezTo>
                <a:cubicBezTo>
                  <a:pt x="40" y="322"/>
                  <a:pt x="52" y="310"/>
                  <a:pt x="52" y="296"/>
                </a:cubicBezTo>
                <a:cubicBezTo>
                  <a:pt x="52" y="282"/>
                  <a:pt x="40" y="270"/>
                  <a:pt x="26" y="270"/>
                </a:cubicBezTo>
                <a:cubicBezTo>
                  <a:pt x="12" y="270"/>
                  <a:pt x="0" y="282"/>
                  <a:pt x="0" y="296"/>
                </a:cubicBezTo>
                <a:close/>
                <a:moveTo>
                  <a:pt x="187" y="26"/>
                </a:moveTo>
                <a:cubicBezTo>
                  <a:pt x="187" y="40"/>
                  <a:pt x="199" y="52"/>
                  <a:pt x="213" y="52"/>
                </a:cubicBezTo>
                <a:cubicBezTo>
                  <a:pt x="227" y="52"/>
                  <a:pt x="239" y="40"/>
                  <a:pt x="239" y="26"/>
                </a:cubicBezTo>
                <a:cubicBezTo>
                  <a:pt x="239" y="12"/>
                  <a:pt x="227" y="0"/>
                  <a:pt x="213" y="0"/>
                </a:cubicBezTo>
                <a:cubicBezTo>
                  <a:pt x="199" y="0"/>
                  <a:pt x="187" y="12"/>
                  <a:pt x="187" y="26"/>
                </a:cubicBezTo>
                <a:close/>
                <a:moveTo>
                  <a:pt x="67" y="96"/>
                </a:moveTo>
                <a:cubicBezTo>
                  <a:pt x="119" y="148"/>
                  <a:pt x="119" y="148"/>
                  <a:pt x="119" y="148"/>
                </a:cubicBezTo>
                <a:moveTo>
                  <a:pt x="119" y="96"/>
                </a:moveTo>
                <a:cubicBezTo>
                  <a:pt x="67" y="148"/>
                  <a:pt x="67" y="148"/>
                  <a:pt x="67" y="148"/>
                </a:cubicBezTo>
                <a:moveTo>
                  <a:pt x="189" y="203"/>
                </a:moveTo>
                <a:cubicBezTo>
                  <a:pt x="240" y="255"/>
                  <a:pt x="240" y="255"/>
                  <a:pt x="240" y="255"/>
                </a:cubicBezTo>
                <a:moveTo>
                  <a:pt x="240" y="203"/>
                </a:moveTo>
                <a:cubicBezTo>
                  <a:pt x="189" y="255"/>
                  <a:pt x="189" y="255"/>
                  <a:pt x="189" y="255"/>
                </a:cubicBezTo>
                <a:moveTo>
                  <a:pt x="93" y="227"/>
                </a:moveTo>
                <a:cubicBezTo>
                  <a:pt x="145" y="279"/>
                  <a:pt x="145" y="279"/>
                  <a:pt x="145" y="279"/>
                </a:cubicBezTo>
                <a:moveTo>
                  <a:pt x="145" y="227"/>
                </a:moveTo>
                <a:cubicBezTo>
                  <a:pt x="93" y="279"/>
                  <a:pt x="93" y="279"/>
                  <a:pt x="93" y="279"/>
                </a:cubicBezTo>
              </a:path>
            </a:pathLst>
          </a:custGeom>
          <a:noFill/>
          <a:ln w="25400" cap="flat">
            <a:solidFill>
              <a:srgbClr val="F1400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accent1"/>
              </a:solidFill>
              <a:effectLst/>
              <a:uLnTx/>
              <a:uFillTx/>
              <a:latin typeface="Segoe UI Semilight"/>
              <a:ea typeface="+mn-ea"/>
              <a:cs typeface="+mn-cs"/>
            </a:endParaRPr>
          </a:p>
        </p:txBody>
      </p:sp>
      <p:pic>
        <p:nvPicPr>
          <p:cNvPr id="63" name="Graphic 62">
            <a:extLst>
              <a:ext uri="{FF2B5EF4-FFF2-40B4-BE49-F238E27FC236}">
                <a16:creationId xmlns:a16="http://schemas.microsoft.com/office/drawing/2014/main" id="{EB585A31-A2DB-44B9-AC7D-D883D5433AD1}"/>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899311" y="4108656"/>
            <a:ext cx="504128" cy="673072"/>
          </a:xfrm>
          <a:prstGeom prst="rect">
            <a:avLst/>
          </a:prstGeom>
        </p:spPr>
      </p:pic>
      <p:sp>
        <p:nvSpPr>
          <p:cNvPr id="38" name="TextBox 37">
            <a:extLst>
              <a:ext uri="{FF2B5EF4-FFF2-40B4-BE49-F238E27FC236}">
                <a16:creationId xmlns:a16="http://schemas.microsoft.com/office/drawing/2014/main" id="{C47CB5CB-9D74-43FE-B499-9F65E2AB1CE8}"/>
              </a:ext>
            </a:extLst>
          </p:cNvPr>
          <p:cNvSpPr txBox="1"/>
          <p:nvPr/>
        </p:nvSpPr>
        <p:spPr>
          <a:xfrm>
            <a:off x="173432" y="6134813"/>
            <a:ext cx="11775113" cy="738664"/>
          </a:xfrm>
          <a:prstGeom prst="rect">
            <a:avLst/>
          </a:prstGeom>
          <a:noFill/>
        </p:spPr>
        <p:txBody>
          <a:bodyPr wrap="square" lIns="182880" tIns="146304" rIns="182880" bIns="146304" rtlCol="0">
            <a:spAutoFit/>
          </a:bodyPr>
          <a:lstStyle/>
          <a:p>
            <a:pPr>
              <a:lnSpc>
                <a:spcPct val="90000"/>
              </a:lnSpc>
              <a:spcAft>
                <a:spcPts val="600"/>
              </a:spcAft>
            </a:pPr>
            <a:r>
              <a:rPr lang="en-GB" sz="1600" dirty="0">
                <a:gradFill>
                  <a:gsLst>
                    <a:gs pos="2917">
                      <a:schemeClr val="tx1"/>
                    </a:gs>
                    <a:gs pos="30000">
                      <a:schemeClr val="tx1"/>
                    </a:gs>
                  </a:gsLst>
                  <a:lin ang="5400000" scaled="0"/>
                </a:gradFill>
                <a:latin typeface="Arial Nova Cond Light" panose="020B0604020202020204" pitchFamily="34" charset="0"/>
                <a:cs typeface="Aparajita" panose="020B0502040204020203" pitchFamily="18" charset="0"/>
              </a:rPr>
              <a:t>Sarah</a:t>
            </a:r>
            <a:br>
              <a:rPr lang="en-GB" sz="1600" dirty="0">
                <a:gradFill>
                  <a:gsLst>
                    <a:gs pos="2917">
                      <a:schemeClr val="tx1"/>
                    </a:gs>
                    <a:gs pos="30000">
                      <a:schemeClr val="tx1"/>
                    </a:gs>
                  </a:gsLst>
                  <a:lin ang="5400000" scaled="0"/>
                </a:gradFill>
                <a:latin typeface="Arial Nova Cond Light" panose="020B0604020202020204" pitchFamily="34" charset="0"/>
                <a:cs typeface="Aparajita" panose="020B0502040204020203" pitchFamily="18" charset="0"/>
              </a:rPr>
            </a:br>
            <a:r>
              <a:rPr lang="en-GB" sz="1600" dirty="0">
                <a:gradFill>
                  <a:gsLst>
                    <a:gs pos="2917">
                      <a:schemeClr val="tx1"/>
                    </a:gs>
                    <a:gs pos="30000">
                      <a:schemeClr val="tx1"/>
                    </a:gs>
                  </a:gsLst>
                  <a:lin ang="5400000" scaled="0"/>
                </a:gradFill>
                <a:latin typeface="Arial Nova Cond Light" panose="020B0604020202020204" pitchFamily="34" charset="0"/>
                <a:cs typeface="Aparajita" panose="020B0502040204020203" pitchFamily="18" charset="0"/>
              </a:rPr>
              <a:t>  Lean 											         @</a:t>
            </a:r>
            <a:r>
              <a:rPr lang="en-GB" sz="1600" dirty="0" err="1">
                <a:gradFill>
                  <a:gsLst>
                    <a:gs pos="2917">
                      <a:schemeClr val="tx1"/>
                    </a:gs>
                    <a:gs pos="30000">
                      <a:schemeClr val="tx1"/>
                    </a:gs>
                  </a:gsLst>
                  <a:lin ang="5400000" scaled="0"/>
                </a:gradFill>
                <a:latin typeface="Arial Nova Cond Light" panose="020B0604020202020204" pitchFamily="34" charset="0"/>
                <a:cs typeface="Aparajita" panose="020B0502040204020203" pitchFamily="18" charset="0"/>
              </a:rPr>
              <a:t>Techielass</a:t>
            </a:r>
            <a:endParaRPr lang="en-GB" sz="1600" dirty="0">
              <a:gradFill>
                <a:gsLst>
                  <a:gs pos="2917">
                    <a:schemeClr val="tx1"/>
                  </a:gs>
                  <a:gs pos="30000">
                    <a:schemeClr val="tx1"/>
                  </a:gs>
                </a:gsLst>
                <a:lin ang="5400000" scaled="0"/>
              </a:gradFill>
              <a:latin typeface="Arial Nova Cond Light" panose="020B0604020202020204" pitchFamily="34" charset="0"/>
              <a:cs typeface="Aparajita" panose="020B0502040204020203" pitchFamily="18" charset="0"/>
            </a:endParaRPr>
          </a:p>
        </p:txBody>
      </p:sp>
    </p:spTree>
    <p:extLst>
      <p:ext uri="{BB962C8B-B14F-4D97-AF65-F5344CB8AC3E}">
        <p14:creationId xmlns:p14="http://schemas.microsoft.com/office/powerpoint/2010/main" val="34231633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7CFEB8-873C-45D4-9E95-9BCD0D93F1DA}"/>
              </a:ext>
            </a:extLst>
          </p:cNvPr>
          <p:cNvSpPr>
            <a:spLocks noGrp="1"/>
          </p:cNvSpPr>
          <p:nvPr>
            <p:ph type="title"/>
          </p:nvPr>
        </p:nvSpPr>
        <p:spPr>
          <a:xfrm>
            <a:off x="457201" y="2819602"/>
            <a:ext cx="9306232" cy="609398"/>
          </a:xfrm>
        </p:spPr>
        <p:txBody>
          <a:bodyPr/>
          <a:lstStyle/>
          <a:p>
            <a:r>
              <a:rPr lang="en-US"/>
              <a:t>Azure migration journey and tools</a:t>
            </a:r>
          </a:p>
        </p:txBody>
      </p:sp>
      <p:sp>
        <p:nvSpPr>
          <p:cNvPr id="3" name="TextBox 2">
            <a:extLst>
              <a:ext uri="{FF2B5EF4-FFF2-40B4-BE49-F238E27FC236}">
                <a16:creationId xmlns:a16="http://schemas.microsoft.com/office/drawing/2014/main" id="{78C0C671-E345-46F1-A4A8-437048BDA89E}"/>
              </a:ext>
            </a:extLst>
          </p:cNvPr>
          <p:cNvSpPr txBox="1"/>
          <p:nvPr/>
        </p:nvSpPr>
        <p:spPr>
          <a:xfrm>
            <a:off x="194678" y="5934751"/>
            <a:ext cx="11775113" cy="738664"/>
          </a:xfrm>
          <a:prstGeom prst="rect">
            <a:avLst/>
          </a:prstGeom>
          <a:noFill/>
        </p:spPr>
        <p:txBody>
          <a:bodyPr wrap="square" lIns="182880" tIns="146304" rIns="182880" bIns="146304" rtlCol="0">
            <a:spAutoFit/>
          </a:bodyPr>
          <a:lstStyle/>
          <a:p>
            <a:pPr>
              <a:lnSpc>
                <a:spcPct val="90000"/>
              </a:lnSpc>
              <a:spcAft>
                <a:spcPts val="600"/>
              </a:spcAft>
            </a:pPr>
            <a:r>
              <a:rPr lang="en-GB" sz="1600" dirty="0">
                <a:gradFill>
                  <a:gsLst>
                    <a:gs pos="2917">
                      <a:schemeClr val="tx1"/>
                    </a:gs>
                    <a:gs pos="30000">
                      <a:schemeClr val="tx1"/>
                    </a:gs>
                  </a:gsLst>
                  <a:lin ang="5400000" scaled="0"/>
                </a:gradFill>
                <a:latin typeface="Arial Nova Cond Light" panose="020B0604020202020204" pitchFamily="34" charset="0"/>
                <a:cs typeface="Aparajita" panose="020B0502040204020203" pitchFamily="18" charset="0"/>
              </a:rPr>
              <a:t>Sarah</a:t>
            </a:r>
            <a:br>
              <a:rPr lang="en-GB" sz="1600" dirty="0">
                <a:gradFill>
                  <a:gsLst>
                    <a:gs pos="2917">
                      <a:schemeClr val="tx1"/>
                    </a:gs>
                    <a:gs pos="30000">
                      <a:schemeClr val="tx1"/>
                    </a:gs>
                  </a:gsLst>
                  <a:lin ang="5400000" scaled="0"/>
                </a:gradFill>
                <a:latin typeface="Arial Nova Cond Light" panose="020B0604020202020204" pitchFamily="34" charset="0"/>
                <a:cs typeface="Aparajita" panose="020B0502040204020203" pitchFamily="18" charset="0"/>
              </a:rPr>
            </a:br>
            <a:r>
              <a:rPr lang="en-GB" sz="1600" dirty="0">
                <a:gradFill>
                  <a:gsLst>
                    <a:gs pos="2917">
                      <a:schemeClr val="tx1"/>
                    </a:gs>
                    <a:gs pos="30000">
                      <a:schemeClr val="tx1"/>
                    </a:gs>
                  </a:gsLst>
                  <a:lin ang="5400000" scaled="0"/>
                </a:gradFill>
                <a:latin typeface="Arial Nova Cond Light" panose="020B0604020202020204" pitchFamily="34" charset="0"/>
                <a:cs typeface="Aparajita" panose="020B0502040204020203" pitchFamily="18" charset="0"/>
              </a:rPr>
              <a:t>  Lean 											         @</a:t>
            </a:r>
            <a:r>
              <a:rPr lang="en-GB" sz="1600" dirty="0" err="1">
                <a:gradFill>
                  <a:gsLst>
                    <a:gs pos="2917">
                      <a:schemeClr val="tx1"/>
                    </a:gs>
                    <a:gs pos="30000">
                      <a:schemeClr val="tx1"/>
                    </a:gs>
                  </a:gsLst>
                  <a:lin ang="5400000" scaled="0"/>
                </a:gradFill>
                <a:latin typeface="Arial Nova Cond Light" panose="020B0604020202020204" pitchFamily="34" charset="0"/>
                <a:cs typeface="Aparajita" panose="020B0502040204020203" pitchFamily="18" charset="0"/>
              </a:rPr>
              <a:t>Techielass</a:t>
            </a:r>
            <a:endParaRPr lang="en-GB" sz="1600" dirty="0">
              <a:gradFill>
                <a:gsLst>
                  <a:gs pos="2917">
                    <a:schemeClr val="tx1"/>
                  </a:gs>
                  <a:gs pos="30000">
                    <a:schemeClr val="tx1"/>
                  </a:gs>
                </a:gsLst>
                <a:lin ang="5400000" scaled="0"/>
              </a:gradFill>
              <a:latin typeface="Arial Nova Cond Light" panose="020B0604020202020204" pitchFamily="34" charset="0"/>
              <a:cs typeface="Aparajita" panose="020B0502040204020203" pitchFamily="18" charset="0"/>
            </a:endParaRPr>
          </a:p>
        </p:txBody>
      </p:sp>
    </p:spTree>
    <p:extLst>
      <p:ext uri="{BB962C8B-B14F-4D97-AF65-F5344CB8AC3E}">
        <p14:creationId xmlns:p14="http://schemas.microsoft.com/office/powerpoint/2010/main" val="2958628100"/>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18E2271-4389-4664-A494-AA944C3BFD9F}"/>
              </a:ext>
            </a:extLst>
          </p:cNvPr>
          <p:cNvSpPr/>
          <p:nvPr/>
        </p:nvSpPr>
        <p:spPr bwMode="auto">
          <a:xfrm>
            <a:off x="805405" y="1712622"/>
            <a:ext cx="10439620" cy="3363050"/>
          </a:xfrm>
          <a:prstGeom prst="rect">
            <a:avLst/>
          </a:prstGeom>
          <a:solidFill>
            <a:schemeClr val="bg1"/>
          </a:solidFill>
          <a:ln w="19050" cap="flat" cmpd="sng" algn="ctr">
            <a:solidFill>
              <a:schemeClr val="accent6"/>
            </a:solidFill>
            <a:prstDash val="solid"/>
            <a:headEnd type="none"/>
            <a:tailEnd type="none"/>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3" name="TextBox 2">
            <a:extLst>
              <a:ext uri="{FF2B5EF4-FFF2-40B4-BE49-F238E27FC236}">
                <a16:creationId xmlns:a16="http://schemas.microsoft.com/office/drawing/2014/main" id="{EE4166F5-6FD5-4FB0-B06E-3E3C638CC34A}"/>
              </a:ext>
            </a:extLst>
          </p:cNvPr>
          <p:cNvSpPr txBox="1"/>
          <p:nvPr/>
        </p:nvSpPr>
        <p:spPr>
          <a:xfrm>
            <a:off x="1181406" y="3414137"/>
            <a:ext cx="909806" cy="27699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Assess </a:t>
            </a:r>
          </a:p>
        </p:txBody>
      </p:sp>
      <p:sp>
        <p:nvSpPr>
          <p:cNvPr id="7" name="TextBox 6">
            <a:extLst>
              <a:ext uri="{FF2B5EF4-FFF2-40B4-BE49-F238E27FC236}">
                <a16:creationId xmlns:a16="http://schemas.microsoft.com/office/drawing/2014/main" id="{A5DC58D0-F4F5-4687-9301-F1D51111FD5F}"/>
              </a:ext>
            </a:extLst>
          </p:cNvPr>
          <p:cNvSpPr txBox="1"/>
          <p:nvPr/>
        </p:nvSpPr>
        <p:spPr>
          <a:xfrm>
            <a:off x="2918638" y="3408951"/>
            <a:ext cx="2292820" cy="27699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Migrate </a:t>
            </a:r>
          </a:p>
        </p:txBody>
      </p:sp>
      <p:sp>
        <p:nvSpPr>
          <p:cNvPr id="9" name="TextBox 8">
            <a:extLst>
              <a:ext uri="{FF2B5EF4-FFF2-40B4-BE49-F238E27FC236}">
                <a16:creationId xmlns:a16="http://schemas.microsoft.com/office/drawing/2014/main" id="{F5391F1D-94FF-47C8-BF97-C5D784D850B6}"/>
              </a:ext>
            </a:extLst>
          </p:cNvPr>
          <p:cNvSpPr txBox="1"/>
          <p:nvPr/>
        </p:nvSpPr>
        <p:spPr>
          <a:xfrm>
            <a:off x="5613144" y="3414137"/>
            <a:ext cx="2343681" cy="27699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Optimize </a:t>
            </a:r>
          </a:p>
        </p:txBody>
      </p:sp>
      <p:sp>
        <p:nvSpPr>
          <p:cNvPr id="11" name="TextBox 10">
            <a:extLst>
              <a:ext uri="{FF2B5EF4-FFF2-40B4-BE49-F238E27FC236}">
                <a16:creationId xmlns:a16="http://schemas.microsoft.com/office/drawing/2014/main" id="{8143B1BF-5CC2-4E4F-BFE6-4A5409A7573C}"/>
              </a:ext>
            </a:extLst>
          </p:cNvPr>
          <p:cNvSpPr txBox="1"/>
          <p:nvPr/>
        </p:nvSpPr>
        <p:spPr>
          <a:xfrm>
            <a:off x="8881338" y="3414137"/>
            <a:ext cx="2183904" cy="27699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Secure and manage</a:t>
            </a:r>
          </a:p>
        </p:txBody>
      </p:sp>
      <p:sp>
        <p:nvSpPr>
          <p:cNvPr id="18" name="Rectangle 17">
            <a:extLst>
              <a:ext uri="{FF2B5EF4-FFF2-40B4-BE49-F238E27FC236}">
                <a16:creationId xmlns:a16="http://schemas.microsoft.com/office/drawing/2014/main" id="{CA46B33D-4CDC-414E-AC78-54FB52B87FE3}"/>
              </a:ext>
            </a:extLst>
          </p:cNvPr>
          <p:cNvSpPr/>
          <p:nvPr/>
        </p:nvSpPr>
        <p:spPr bwMode="auto">
          <a:xfrm>
            <a:off x="649501" y="5442724"/>
            <a:ext cx="10751428" cy="62543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742" rtl="0" eaLnBrk="1" fontAlgn="base" latinLnBrk="0" hangingPunct="1">
              <a:spcAft>
                <a:spcPts val="1200"/>
              </a:spcAft>
              <a:buClrTx/>
              <a:buSzPct val="90000"/>
              <a:buFontTx/>
              <a:buNone/>
              <a:tabLst/>
              <a:defRPr/>
            </a:pPr>
            <a:r>
              <a:rPr kumimoji="0" lang="en-US" sz="2400" b="1" i="0" u="none" strike="noStrike" kern="1200" cap="none" spc="0" normalizeH="0" baseline="0" noProof="0">
                <a:ln w="3175">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Azure Fundamentals</a:t>
            </a:r>
          </a:p>
          <a:p>
            <a:pPr marL="0" marR="0" lvl="0" indent="0" algn="ctr" defTabSz="932742" rtl="0" eaLnBrk="1" fontAlgn="base" latinLnBrk="0" hangingPunct="1">
              <a:lnSpc>
                <a:spcPct val="90000"/>
              </a:lnSpc>
              <a:spcBef>
                <a:spcPct val="0"/>
              </a:spcBef>
              <a:buClrTx/>
              <a:buSzPct val="90000"/>
              <a:buFontTx/>
              <a:buNone/>
              <a:tabLst/>
              <a:defRPr/>
            </a:pPr>
            <a:r>
              <a:rPr lang="en-US" sz="2000">
                <a:ln w="3175">
                  <a:noFill/>
                </a:ln>
                <a:gradFill>
                  <a:gsLst>
                    <a:gs pos="1250">
                      <a:srgbClr val="1A1A1A"/>
                    </a:gs>
                    <a:gs pos="100000">
                      <a:srgbClr val="1A1A1A"/>
                    </a:gs>
                  </a:gsLst>
                  <a:lin ang="5400000" scaled="0"/>
                </a:gradFill>
                <a:latin typeface="Segoe UI"/>
                <a:cs typeface="Segoe UI Semilight" panose="020B0402040204020203" pitchFamily="34" charset="0"/>
              </a:rPr>
              <a:t>Target architecture | Governance | Connectivity | Security | Training &amp; Readiness</a:t>
            </a:r>
            <a:endParaRPr kumimoji="0" lang="en-US" sz="2000" i="0" u="none" strike="noStrike" kern="1200" cap="none" spc="0" normalizeH="0" baseline="0" noProof="0">
              <a:ln w="3175">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endParaRPr>
          </a:p>
          <a:p>
            <a:pPr marL="0" marR="0" lvl="0" indent="0" algn="ctr" defTabSz="932742" rtl="0" eaLnBrk="1" fontAlgn="base" latinLnBrk="0" hangingPunct="1">
              <a:lnSpc>
                <a:spcPct val="90000"/>
              </a:lnSpc>
              <a:spcBef>
                <a:spcPct val="0"/>
              </a:spcBef>
              <a:spcAft>
                <a:spcPts val="1200"/>
              </a:spcAft>
              <a:buClrTx/>
              <a:buSzPct val="90000"/>
              <a:buFontTx/>
              <a:buNone/>
              <a:tabLst/>
              <a:defRPr/>
            </a:pPr>
            <a:endParaRPr kumimoji="0" lang="en-US" sz="2400" b="1" i="0" u="none" strike="noStrike" kern="1200" cap="none" spc="0" normalizeH="0" baseline="0" noProof="0">
              <a:ln w="3175">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endParaRPr>
          </a:p>
          <a:p>
            <a:pPr marL="0" marR="0" lvl="0" indent="0" algn="ctr" defTabSz="932742" rtl="0" eaLnBrk="1" fontAlgn="base" latinLnBrk="0" hangingPunct="1">
              <a:lnSpc>
                <a:spcPct val="90000"/>
              </a:lnSpc>
              <a:spcBef>
                <a:spcPct val="0"/>
              </a:spcBef>
              <a:spcAft>
                <a:spcPts val="1200"/>
              </a:spcAft>
              <a:buClrTx/>
              <a:buSzPct val="90000"/>
              <a:buFontTx/>
              <a:buNone/>
              <a:tabLst/>
              <a:defRPr/>
            </a:pPr>
            <a:r>
              <a:rPr kumimoji="0" lang="en-US" sz="2400" b="1" i="0" u="none" strike="noStrike" kern="1200" cap="none" spc="0" normalizeH="0" baseline="0" noProof="0">
                <a:ln w="3175">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 </a:t>
            </a:r>
            <a:endParaRPr kumimoji="0" lang="en-US" sz="2400" b="0" i="0" u="none" strike="noStrike" kern="1200" cap="none" spc="0" normalizeH="0" baseline="0" noProof="0">
              <a:ln w="3175">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endParaRPr>
          </a:p>
        </p:txBody>
      </p:sp>
      <p:sp>
        <p:nvSpPr>
          <p:cNvPr id="22" name="Rectangle 21">
            <a:extLst>
              <a:ext uri="{FF2B5EF4-FFF2-40B4-BE49-F238E27FC236}">
                <a16:creationId xmlns:a16="http://schemas.microsoft.com/office/drawing/2014/main" id="{619DC391-1656-4743-B696-050622CFEB85}"/>
              </a:ext>
            </a:extLst>
          </p:cNvPr>
          <p:cNvSpPr/>
          <p:nvPr/>
        </p:nvSpPr>
        <p:spPr>
          <a:xfrm>
            <a:off x="900408" y="4365719"/>
            <a:ext cx="10164834" cy="313932"/>
          </a:xfrm>
          <a:prstGeom prst="rect">
            <a:avLst/>
          </a:prstGeom>
        </p:spPr>
        <p:txBody>
          <a:bodyPr wrap="square">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1" i="0" u="none" strike="noStrike" kern="1200" cap="none" spc="0" normalizeH="0" baseline="0" noProof="0">
                <a:ln>
                  <a:noFill/>
                </a:ln>
                <a:gradFill>
                  <a:gsLst>
                    <a:gs pos="82143">
                      <a:srgbClr val="1A1A1A"/>
                    </a:gs>
                    <a:gs pos="46000">
                      <a:srgbClr val="1A1A1A"/>
                    </a:gs>
                  </a:gsLst>
                  <a:lin ang="5400000" scaled="1"/>
                </a:gradFill>
                <a:effectLst/>
                <a:uLnTx/>
                <a:uFillTx/>
                <a:latin typeface="Segoe UI"/>
                <a:ea typeface="Segoe UI" panose="020B0502040204020203" pitchFamily="34" charset="0"/>
                <a:cs typeface="Segoe UI Semibold" panose="020B0702040204020203" pitchFamily="34" charset="0"/>
              </a:rPr>
              <a:t>Migration tools | Azure </a:t>
            </a:r>
            <a:r>
              <a:rPr kumimoji="0" lang="en-US" sz="1600" b="1" i="0" u="none" strike="noStrike" kern="1200" cap="none" spc="0" normalizeH="0" baseline="0" noProof="0">
                <a:ln>
                  <a:noFill/>
                </a:ln>
                <a:gradFill>
                  <a:gsLst>
                    <a:gs pos="82143">
                      <a:srgbClr val="1A1A1A"/>
                    </a:gs>
                    <a:gs pos="46000">
                      <a:srgbClr val="1A1A1A"/>
                    </a:gs>
                  </a:gsLst>
                  <a:lin ang="5400000" scaled="1"/>
                </a:gradFill>
                <a:effectLst/>
                <a:uLnTx/>
                <a:uFillTx/>
                <a:latin typeface="Segoe UI"/>
                <a:ea typeface="Segoe UI" panose="020B0502040204020203" pitchFamily="34" charset="0"/>
                <a:cs typeface="Segoe UI" panose="020B0502040204020203" pitchFamily="34" charset="0"/>
              </a:rPr>
              <a:t>migration</a:t>
            </a:r>
            <a:r>
              <a:rPr kumimoji="0" lang="en-US" sz="1600" b="1" i="0" u="none" strike="noStrike" kern="1200" cap="none" spc="0" normalizeH="0" baseline="0" noProof="0">
                <a:ln>
                  <a:noFill/>
                </a:ln>
                <a:gradFill>
                  <a:gsLst>
                    <a:gs pos="82143">
                      <a:srgbClr val="1A1A1A"/>
                    </a:gs>
                    <a:gs pos="46000">
                      <a:srgbClr val="1A1A1A"/>
                    </a:gs>
                  </a:gsLst>
                  <a:lin ang="5400000" scaled="1"/>
                </a:gradFill>
                <a:effectLst/>
                <a:uLnTx/>
                <a:uFillTx/>
                <a:latin typeface="Segoe UI"/>
                <a:ea typeface="Segoe UI" panose="020B0502040204020203" pitchFamily="34" charset="0"/>
                <a:cs typeface="Segoe UI Semibold" panose="020B0702040204020203" pitchFamily="34" charset="0"/>
              </a:rPr>
              <a:t> center | Scenario guidance | FastTrack for Azure | Azure Expert MSPs</a:t>
            </a:r>
            <a:endParaRPr kumimoji="0" lang="en-US" sz="1600" b="0" i="0" u="none" strike="noStrike" kern="1200" cap="none" spc="0" normalizeH="0" baseline="0" noProof="0">
              <a:ln>
                <a:noFill/>
              </a:ln>
              <a:gradFill>
                <a:gsLst>
                  <a:gs pos="82143">
                    <a:srgbClr val="1A1A1A"/>
                  </a:gs>
                  <a:gs pos="46000">
                    <a:srgbClr val="1A1A1A"/>
                  </a:gs>
                </a:gsLst>
                <a:lin ang="5400000" scaled="1"/>
              </a:gradFill>
              <a:effectLst/>
              <a:uLnTx/>
              <a:uFillTx/>
              <a:latin typeface="Segoe UI"/>
              <a:ea typeface="+mn-ea"/>
              <a:cs typeface="+mn-cs"/>
            </a:endParaRPr>
          </a:p>
        </p:txBody>
      </p:sp>
      <p:sp>
        <p:nvSpPr>
          <p:cNvPr id="24" name="Arrow: Chevron 23">
            <a:extLst>
              <a:ext uri="{FF2B5EF4-FFF2-40B4-BE49-F238E27FC236}">
                <a16:creationId xmlns:a16="http://schemas.microsoft.com/office/drawing/2014/main" id="{1A81657E-F440-424D-8BBA-EE1198BC398D}"/>
              </a:ext>
            </a:extLst>
          </p:cNvPr>
          <p:cNvSpPr/>
          <p:nvPr/>
        </p:nvSpPr>
        <p:spPr bwMode="auto">
          <a:xfrm>
            <a:off x="2608231" y="2889603"/>
            <a:ext cx="286363" cy="439807"/>
          </a:xfrm>
          <a:prstGeom prst="chevron">
            <a:avLst>
              <a:gd name="adj" fmla="val 62983"/>
            </a:avLst>
          </a:prstGeom>
          <a:solidFill>
            <a:schemeClr val="accent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5" name="Arrow: Chevron 24">
            <a:extLst>
              <a:ext uri="{FF2B5EF4-FFF2-40B4-BE49-F238E27FC236}">
                <a16:creationId xmlns:a16="http://schemas.microsoft.com/office/drawing/2014/main" id="{2BDD9487-9704-4058-AEA2-041AE80F504D}"/>
              </a:ext>
            </a:extLst>
          </p:cNvPr>
          <p:cNvSpPr/>
          <p:nvPr/>
        </p:nvSpPr>
        <p:spPr bwMode="auto">
          <a:xfrm>
            <a:off x="5510550" y="2890371"/>
            <a:ext cx="286363" cy="439807"/>
          </a:xfrm>
          <a:prstGeom prst="chevron">
            <a:avLst>
              <a:gd name="adj" fmla="val 61541"/>
            </a:avLst>
          </a:prstGeom>
          <a:solidFill>
            <a:schemeClr val="accent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3" name="Title 12">
            <a:extLst>
              <a:ext uri="{FF2B5EF4-FFF2-40B4-BE49-F238E27FC236}">
                <a16:creationId xmlns:a16="http://schemas.microsoft.com/office/drawing/2014/main" id="{658ECA18-9ECC-45C0-B739-A7FCCD851A90}"/>
              </a:ext>
            </a:extLst>
          </p:cNvPr>
          <p:cNvSpPr>
            <a:spLocks noGrp="1"/>
          </p:cNvSpPr>
          <p:nvPr>
            <p:ph type="title"/>
          </p:nvPr>
        </p:nvSpPr>
        <p:spPr/>
        <p:txBody>
          <a:bodyPr/>
          <a:lstStyle/>
          <a:p>
            <a:r>
              <a:rPr lang="en-US"/>
              <a:t>Unified and extensible Azure migration experience</a:t>
            </a:r>
            <a:br>
              <a:rPr lang="en-US"/>
            </a:br>
            <a:endParaRPr lang="en-US"/>
          </a:p>
        </p:txBody>
      </p:sp>
      <p:grpSp>
        <p:nvGrpSpPr>
          <p:cNvPr id="26" name="Group 100">
            <a:extLst>
              <a:ext uri="{FF2B5EF4-FFF2-40B4-BE49-F238E27FC236}">
                <a16:creationId xmlns:a16="http://schemas.microsoft.com/office/drawing/2014/main" id="{4AB39FF5-D83C-4214-886C-7D03F0BD9F92}"/>
              </a:ext>
            </a:extLst>
          </p:cNvPr>
          <p:cNvGrpSpPr>
            <a:grpSpLocks noChangeAspect="1"/>
          </p:cNvGrpSpPr>
          <p:nvPr/>
        </p:nvGrpSpPr>
        <p:grpSpPr bwMode="auto">
          <a:xfrm>
            <a:off x="1201503" y="2688450"/>
            <a:ext cx="715323" cy="712615"/>
            <a:chOff x="1887" y="3001"/>
            <a:chExt cx="264" cy="263"/>
          </a:xfrm>
          <a:solidFill>
            <a:schemeClr val="accent1"/>
          </a:solidFill>
        </p:grpSpPr>
        <p:sp>
          <p:nvSpPr>
            <p:cNvPr id="27" name="Freeform 101">
              <a:extLst>
                <a:ext uri="{FF2B5EF4-FFF2-40B4-BE49-F238E27FC236}">
                  <a16:creationId xmlns:a16="http://schemas.microsoft.com/office/drawing/2014/main" id="{D8D116FE-2892-4E69-9995-502520B85280}"/>
                </a:ext>
              </a:extLst>
            </p:cNvPr>
            <p:cNvSpPr>
              <a:spLocks/>
            </p:cNvSpPr>
            <p:nvPr/>
          </p:nvSpPr>
          <p:spPr bwMode="auto">
            <a:xfrm>
              <a:off x="1970" y="3001"/>
              <a:ext cx="181" cy="181"/>
            </a:xfrm>
            <a:custGeom>
              <a:avLst/>
              <a:gdLst>
                <a:gd name="T0" fmla="*/ 293 w 293"/>
                <a:gd name="T1" fmla="*/ 145 h 292"/>
                <a:gd name="T2" fmla="*/ 292 w 293"/>
                <a:gd name="T3" fmla="*/ 129 h 292"/>
                <a:gd name="T4" fmla="*/ 288 w 293"/>
                <a:gd name="T5" fmla="*/ 107 h 292"/>
                <a:gd name="T6" fmla="*/ 283 w 293"/>
                <a:gd name="T7" fmla="*/ 91 h 292"/>
                <a:gd name="T8" fmla="*/ 273 w 293"/>
                <a:gd name="T9" fmla="*/ 72 h 292"/>
                <a:gd name="T10" fmla="*/ 264 w 293"/>
                <a:gd name="T11" fmla="*/ 58 h 292"/>
                <a:gd name="T12" fmla="*/ 250 w 293"/>
                <a:gd name="T13" fmla="*/ 42 h 292"/>
                <a:gd name="T14" fmla="*/ 236 w 293"/>
                <a:gd name="T15" fmla="*/ 30 h 292"/>
                <a:gd name="T16" fmla="*/ 220 w 293"/>
                <a:gd name="T17" fmla="*/ 19 h 292"/>
                <a:gd name="T18" fmla="*/ 205 w 293"/>
                <a:gd name="T19" fmla="*/ 11 h 292"/>
                <a:gd name="T20" fmla="*/ 185 w 293"/>
                <a:gd name="T21" fmla="*/ 4 h 292"/>
                <a:gd name="T22" fmla="*/ 169 w 293"/>
                <a:gd name="T23" fmla="*/ 2 h 292"/>
                <a:gd name="T24" fmla="*/ 146 w 293"/>
                <a:gd name="T25" fmla="*/ 0 h 292"/>
                <a:gd name="T26" fmla="*/ 146 w 293"/>
                <a:gd name="T27" fmla="*/ 0 h 292"/>
                <a:gd name="T28" fmla="*/ 130 w 293"/>
                <a:gd name="T29" fmla="*/ 1 h 292"/>
                <a:gd name="T30" fmla="*/ 108 w 293"/>
                <a:gd name="T31" fmla="*/ 4 h 292"/>
                <a:gd name="T32" fmla="*/ 92 w 293"/>
                <a:gd name="T33" fmla="*/ 9 h 292"/>
                <a:gd name="T34" fmla="*/ 73 w 293"/>
                <a:gd name="T35" fmla="*/ 19 h 292"/>
                <a:gd name="T36" fmla="*/ 61 w 293"/>
                <a:gd name="T37" fmla="*/ 27 h 292"/>
                <a:gd name="T38" fmla="*/ 59 w 293"/>
                <a:gd name="T39" fmla="*/ 28 h 292"/>
                <a:gd name="T40" fmla="*/ 43 w 293"/>
                <a:gd name="T41" fmla="*/ 42 h 292"/>
                <a:gd name="T42" fmla="*/ 31 w 293"/>
                <a:gd name="T43" fmla="*/ 56 h 292"/>
                <a:gd name="T44" fmla="*/ 20 w 293"/>
                <a:gd name="T45" fmla="*/ 72 h 292"/>
                <a:gd name="T46" fmla="*/ 12 w 293"/>
                <a:gd name="T47" fmla="*/ 87 h 292"/>
                <a:gd name="T48" fmla="*/ 5 w 293"/>
                <a:gd name="T49" fmla="*/ 107 h 292"/>
                <a:gd name="T50" fmla="*/ 2 w 293"/>
                <a:gd name="T51" fmla="*/ 123 h 292"/>
                <a:gd name="T52" fmla="*/ 0 w 293"/>
                <a:gd name="T53" fmla="*/ 145 h 292"/>
                <a:gd name="T54" fmla="*/ 1 w 293"/>
                <a:gd name="T55" fmla="*/ 160 h 292"/>
                <a:gd name="T56" fmla="*/ 9 w 293"/>
                <a:gd name="T57" fmla="*/ 195 h 292"/>
                <a:gd name="T58" fmla="*/ 10 w 293"/>
                <a:gd name="T59" fmla="*/ 200 h 292"/>
                <a:gd name="T60" fmla="*/ 26 w 293"/>
                <a:gd name="T61" fmla="*/ 229 h 292"/>
                <a:gd name="T62" fmla="*/ 34 w 293"/>
                <a:gd name="T63" fmla="*/ 239 h 292"/>
                <a:gd name="T64" fmla="*/ 80 w 293"/>
                <a:gd name="T65" fmla="*/ 276 h 292"/>
                <a:gd name="T66" fmla="*/ 136 w 293"/>
                <a:gd name="T67" fmla="*/ 292 h 292"/>
                <a:gd name="T68" fmla="*/ 148 w 293"/>
                <a:gd name="T69" fmla="*/ 292 h 292"/>
                <a:gd name="T70" fmla="*/ 182 w 293"/>
                <a:gd name="T71" fmla="*/ 288 h 292"/>
                <a:gd name="T72" fmla="*/ 187 w 293"/>
                <a:gd name="T73" fmla="*/ 287 h 292"/>
                <a:gd name="T74" fmla="*/ 219 w 293"/>
                <a:gd name="T75" fmla="*/ 273 h 292"/>
                <a:gd name="T76" fmla="*/ 232 w 293"/>
                <a:gd name="T77" fmla="*/ 265 h 292"/>
                <a:gd name="T78" fmla="*/ 250 w 293"/>
                <a:gd name="T79" fmla="*/ 250 h 292"/>
                <a:gd name="T80" fmla="*/ 261 w 293"/>
                <a:gd name="T81" fmla="*/ 238 h 292"/>
                <a:gd name="T82" fmla="*/ 273 w 293"/>
                <a:gd name="T83" fmla="*/ 220 h 292"/>
                <a:gd name="T84" fmla="*/ 281 w 293"/>
                <a:gd name="T85" fmla="*/ 205 h 292"/>
                <a:gd name="T86" fmla="*/ 287 w 293"/>
                <a:gd name="T87" fmla="*/ 187 h 292"/>
                <a:gd name="T88" fmla="*/ 291 w 293"/>
                <a:gd name="T89" fmla="*/ 169 h 292"/>
                <a:gd name="T90" fmla="*/ 293 w 293"/>
                <a:gd name="T91" fmla="*/ 148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93" h="292">
                  <a:moveTo>
                    <a:pt x="293" y="148"/>
                  </a:moveTo>
                  <a:lnTo>
                    <a:pt x="293" y="148"/>
                  </a:lnTo>
                  <a:cubicBezTo>
                    <a:pt x="293" y="147"/>
                    <a:pt x="293" y="146"/>
                    <a:pt x="293" y="145"/>
                  </a:cubicBezTo>
                  <a:cubicBezTo>
                    <a:pt x="293" y="143"/>
                    <a:pt x="293" y="141"/>
                    <a:pt x="293" y="138"/>
                  </a:cubicBezTo>
                  <a:cubicBezTo>
                    <a:pt x="293" y="136"/>
                    <a:pt x="293" y="134"/>
                    <a:pt x="293" y="132"/>
                  </a:cubicBezTo>
                  <a:cubicBezTo>
                    <a:pt x="292" y="131"/>
                    <a:pt x="292" y="130"/>
                    <a:pt x="292" y="129"/>
                  </a:cubicBezTo>
                  <a:cubicBezTo>
                    <a:pt x="292" y="126"/>
                    <a:pt x="291" y="122"/>
                    <a:pt x="291" y="119"/>
                  </a:cubicBezTo>
                  <a:cubicBezTo>
                    <a:pt x="290" y="116"/>
                    <a:pt x="289" y="113"/>
                    <a:pt x="289" y="110"/>
                  </a:cubicBezTo>
                  <a:cubicBezTo>
                    <a:pt x="288" y="109"/>
                    <a:pt x="288" y="108"/>
                    <a:pt x="288" y="107"/>
                  </a:cubicBezTo>
                  <a:cubicBezTo>
                    <a:pt x="287" y="104"/>
                    <a:pt x="287" y="103"/>
                    <a:pt x="286" y="101"/>
                  </a:cubicBezTo>
                  <a:cubicBezTo>
                    <a:pt x="285" y="99"/>
                    <a:pt x="285" y="97"/>
                    <a:pt x="284" y="94"/>
                  </a:cubicBezTo>
                  <a:cubicBezTo>
                    <a:pt x="284" y="93"/>
                    <a:pt x="283" y="93"/>
                    <a:pt x="283" y="91"/>
                  </a:cubicBezTo>
                  <a:cubicBezTo>
                    <a:pt x="282" y="88"/>
                    <a:pt x="280" y="86"/>
                    <a:pt x="279" y="83"/>
                  </a:cubicBezTo>
                  <a:cubicBezTo>
                    <a:pt x="277" y="80"/>
                    <a:pt x="276" y="77"/>
                    <a:pt x="274" y="74"/>
                  </a:cubicBezTo>
                  <a:cubicBezTo>
                    <a:pt x="274" y="73"/>
                    <a:pt x="274" y="72"/>
                    <a:pt x="273" y="72"/>
                  </a:cubicBezTo>
                  <a:cubicBezTo>
                    <a:pt x="272" y="70"/>
                    <a:pt x="271" y="68"/>
                    <a:pt x="269" y="66"/>
                  </a:cubicBezTo>
                  <a:cubicBezTo>
                    <a:pt x="268" y="64"/>
                    <a:pt x="267" y="62"/>
                    <a:pt x="266" y="60"/>
                  </a:cubicBezTo>
                  <a:cubicBezTo>
                    <a:pt x="265" y="59"/>
                    <a:pt x="264" y="58"/>
                    <a:pt x="264" y="58"/>
                  </a:cubicBezTo>
                  <a:cubicBezTo>
                    <a:pt x="262" y="56"/>
                    <a:pt x="261" y="54"/>
                    <a:pt x="259" y="52"/>
                  </a:cubicBezTo>
                  <a:cubicBezTo>
                    <a:pt x="256" y="49"/>
                    <a:pt x="254" y="45"/>
                    <a:pt x="251" y="42"/>
                  </a:cubicBezTo>
                  <a:cubicBezTo>
                    <a:pt x="250" y="42"/>
                    <a:pt x="250" y="42"/>
                    <a:pt x="250" y="42"/>
                  </a:cubicBezTo>
                  <a:cubicBezTo>
                    <a:pt x="249" y="41"/>
                    <a:pt x="249" y="41"/>
                    <a:pt x="248" y="40"/>
                  </a:cubicBezTo>
                  <a:cubicBezTo>
                    <a:pt x="245" y="37"/>
                    <a:pt x="242" y="34"/>
                    <a:pt x="239" y="31"/>
                  </a:cubicBezTo>
                  <a:cubicBezTo>
                    <a:pt x="238" y="31"/>
                    <a:pt x="237" y="30"/>
                    <a:pt x="236" y="30"/>
                  </a:cubicBezTo>
                  <a:cubicBezTo>
                    <a:pt x="235" y="29"/>
                    <a:pt x="234" y="28"/>
                    <a:pt x="233" y="27"/>
                  </a:cubicBezTo>
                  <a:cubicBezTo>
                    <a:pt x="229" y="25"/>
                    <a:pt x="225" y="22"/>
                    <a:pt x="221" y="19"/>
                  </a:cubicBezTo>
                  <a:cubicBezTo>
                    <a:pt x="221" y="19"/>
                    <a:pt x="221" y="19"/>
                    <a:pt x="220" y="19"/>
                  </a:cubicBezTo>
                  <a:cubicBezTo>
                    <a:pt x="218" y="17"/>
                    <a:pt x="216" y="16"/>
                    <a:pt x="213" y="15"/>
                  </a:cubicBezTo>
                  <a:cubicBezTo>
                    <a:pt x="211" y="14"/>
                    <a:pt x="209" y="13"/>
                    <a:pt x="206" y="11"/>
                  </a:cubicBezTo>
                  <a:cubicBezTo>
                    <a:pt x="206" y="11"/>
                    <a:pt x="205" y="11"/>
                    <a:pt x="205" y="11"/>
                  </a:cubicBezTo>
                  <a:cubicBezTo>
                    <a:pt x="201" y="9"/>
                    <a:pt x="196" y="8"/>
                    <a:pt x="192" y="6"/>
                  </a:cubicBezTo>
                  <a:cubicBezTo>
                    <a:pt x="191" y="6"/>
                    <a:pt x="189" y="5"/>
                    <a:pt x="188" y="5"/>
                  </a:cubicBezTo>
                  <a:cubicBezTo>
                    <a:pt x="187" y="5"/>
                    <a:pt x="186" y="4"/>
                    <a:pt x="185" y="4"/>
                  </a:cubicBezTo>
                  <a:cubicBezTo>
                    <a:pt x="181" y="4"/>
                    <a:pt x="177" y="3"/>
                    <a:pt x="173" y="2"/>
                  </a:cubicBezTo>
                  <a:cubicBezTo>
                    <a:pt x="172" y="2"/>
                    <a:pt x="171" y="2"/>
                    <a:pt x="170" y="2"/>
                  </a:cubicBezTo>
                  <a:cubicBezTo>
                    <a:pt x="170" y="2"/>
                    <a:pt x="170" y="2"/>
                    <a:pt x="169" y="2"/>
                  </a:cubicBezTo>
                  <a:cubicBezTo>
                    <a:pt x="165" y="1"/>
                    <a:pt x="161" y="1"/>
                    <a:pt x="157" y="0"/>
                  </a:cubicBezTo>
                  <a:cubicBezTo>
                    <a:pt x="154" y="0"/>
                    <a:pt x="152" y="0"/>
                    <a:pt x="149" y="0"/>
                  </a:cubicBezTo>
                  <a:cubicBezTo>
                    <a:pt x="148" y="0"/>
                    <a:pt x="147" y="0"/>
                    <a:pt x="146" y="0"/>
                  </a:cubicBezTo>
                  <a:lnTo>
                    <a:pt x="146" y="0"/>
                  </a:lnTo>
                  <a:lnTo>
                    <a:pt x="146" y="0"/>
                  </a:lnTo>
                  <a:lnTo>
                    <a:pt x="146" y="0"/>
                  </a:lnTo>
                  <a:cubicBezTo>
                    <a:pt x="144" y="0"/>
                    <a:pt x="142" y="0"/>
                    <a:pt x="139" y="0"/>
                  </a:cubicBezTo>
                  <a:cubicBezTo>
                    <a:pt x="137" y="0"/>
                    <a:pt x="135" y="0"/>
                    <a:pt x="133" y="0"/>
                  </a:cubicBezTo>
                  <a:cubicBezTo>
                    <a:pt x="132" y="1"/>
                    <a:pt x="131" y="1"/>
                    <a:pt x="130" y="1"/>
                  </a:cubicBezTo>
                  <a:cubicBezTo>
                    <a:pt x="127" y="1"/>
                    <a:pt x="123" y="2"/>
                    <a:pt x="120" y="2"/>
                  </a:cubicBezTo>
                  <a:cubicBezTo>
                    <a:pt x="117" y="3"/>
                    <a:pt x="114" y="4"/>
                    <a:pt x="111" y="4"/>
                  </a:cubicBezTo>
                  <a:cubicBezTo>
                    <a:pt x="110" y="4"/>
                    <a:pt x="109" y="4"/>
                    <a:pt x="108" y="4"/>
                  </a:cubicBezTo>
                  <a:cubicBezTo>
                    <a:pt x="105" y="5"/>
                    <a:pt x="104" y="5"/>
                    <a:pt x="102" y="6"/>
                  </a:cubicBezTo>
                  <a:cubicBezTo>
                    <a:pt x="100" y="7"/>
                    <a:pt x="98" y="7"/>
                    <a:pt x="96" y="8"/>
                  </a:cubicBezTo>
                  <a:cubicBezTo>
                    <a:pt x="94" y="8"/>
                    <a:pt x="94" y="9"/>
                    <a:pt x="92" y="9"/>
                  </a:cubicBezTo>
                  <a:cubicBezTo>
                    <a:pt x="89" y="10"/>
                    <a:pt x="87" y="12"/>
                    <a:pt x="84" y="13"/>
                  </a:cubicBezTo>
                  <a:cubicBezTo>
                    <a:pt x="81" y="15"/>
                    <a:pt x="78" y="16"/>
                    <a:pt x="75" y="18"/>
                  </a:cubicBezTo>
                  <a:cubicBezTo>
                    <a:pt x="74" y="18"/>
                    <a:pt x="73" y="18"/>
                    <a:pt x="73" y="19"/>
                  </a:cubicBezTo>
                  <a:cubicBezTo>
                    <a:pt x="71" y="20"/>
                    <a:pt x="69" y="21"/>
                    <a:pt x="67" y="23"/>
                  </a:cubicBezTo>
                  <a:cubicBezTo>
                    <a:pt x="65" y="24"/>
                    <a:pt x="63" y="25"/>
                    <a:pt x="61" y="26"/>
                  </a:cubicBezTo>
                  <a:lnTo>
                    <a:pt x="61" y="27"/>
                  </a:lnTo>
                  <a:lnTo>
                    <a:pt x="61" y="27"/>
                  </a:lnTo>
                  <a:lnTo>
                    <a:pt x="61" y="26"/>
                  </a:lnTo>
                  <a:cubicBezTo>
                    <a:pt x="60" y="27"/>
                    <a:pt x="59" y="28"/>
                    <a:pt x="59" y="28"/>
                  </a:cubicBezTo>
                  <a:cubicBezTo>
                    <a:pt x="57" y="30"/>
                    <a:pt x="55" y="31"/>
                    <a:pt x="53" y="33"/>
                  </a:cubicBezTo>
                  <a:cubicBezTo>
                    <a:pt x="50" y="36"/>
                    <a:pt x="46" y="38"/>
                    <a:pt x="43" y="41"/>
                  </a:cubicBezTo>
                  <a:cubicBezTo>
                    <a:pt x="43" y="42"/>
                    <a:pt x="43" y="42"/>
                    <a:pt x="43" y="42"/>
                  </a:cubicBezTo>
                  <a:cubicBezTo>
                    <a:pt x="42" y="43"/>
                    <a:pt x="42" y="43"/>
                    <a:pt x="41" y="44"/>
                  </a:cubicBezTo>
                  <a:cubicBezTo>
                    <a:pt x="38" y="47"/>
                    <a:pt x="35" y="50"/>
                    <a:pt x="32" y="53"/>
                  </a:cubicBezTo>
                  <a:cubicBezTo>
                    <a:pt x="32" y="54"/>
                    <a:pt x="31" y="55"/>
                    <a:pt x="31" y="56"/>
                  </a:cubicBezTo>
                  <a:cubicBezTo>
                    <a:pt x="30" y="57"/>
                    <a:pt x="29" y="58"/>
                    <a:pt x="28" y="59"/>
                  </a:cubicBezTo>
                  <a:cubicBezTo>
                    <a:pt x="26" y="63"/>
                    <a:pt x="23" y="67"/>
                    <a:pt x="20" y="71"/>
                  </a:cubicBezTo>
                  <a:cubicBezTo>
                    <a:pt x="20" y="71"/>
                    <a:pt x="20" y="71"/>
                    <a:pt x="20" y="72"/>
                  </a:cubicBezTo>
                  <a:cubicBezTo>
                    <a:pt x="18" y="74"/>
                    <a:pt x="17" y="76"/>
                    <a:pt x="16" y="79"/>
                  </a:cubicBezTo>
                  <a:cubicBezTo>
                    <a:pt x="15" y="81"/>
                    <a:pt x="14" y="83"/>
                    <a:pt x="12" y="86"/>
                  </a:cubicBezTo>
                  <a:cubicBezTo>
                    <a:pt x="12" y="86"/>
                    <a:pt x="12" y="87"/>
                    <a:pt x="12" y="87"/>
                  </a:cubicBezTo>
                  <a:cubicBezTo>
                    <a:pt x="10" y="91"/>
                    <a:pt x="9" y="96"/>
                    <a:pt x="7" y="100"/>
                  </a:cubicBezTo>
                  <a:cubicBezTo>
                    <a:pt x="7" y="101"/>
                    <a:pt x="6" y="103"/>
                    <a:pt x="6" y="104"/>
                  </a:cubicBezTo>
                  <a:cubicBezTo>
                    <a:pt x="6" y="105"/>
                    <a:pt x="5" y="106"/>
                    <a:pt x="5" y="107"/>
                  </a:cubicBezTo>
                  <a:cubicBezTo>
                    <a:pt x="4" y="111"/>
                    <a:pt x="3" y="115"/>
                    <a:pt x="2" y="119"/>
                  </a:cubicBezTo>
                  <a:cubicBezTo>
                    <a:pt x="2" y="120"/>
                    <a:pt x="2" y="121"/>
                    <a:pt x="2" y="122"/>
                  </a:cubicBezTo>
                  <a:cubicBezTo>
                    <a:pt x="2" y="122"/>
                    <a:pt x="2" y="122"/>
                    <a:pt x="2" y="123"/>
                  </a:cubicBezTo>
                  <a:cubicBezTo>
                    <a:pt x="1" y="127"/>
                    <a:pt x="1" y="131"/>
                    <a:pt x="0" y="135"/>
                  </a:cubicBezTo>
                  <a:cubicBezTo>
                    <a:pt x="0" y="138"/>
                    <a:pt x="0" y="140"/>
                    <a:pt x="0" y="143"/>
                  </a:cubicBezTo>
                  <a:cubicBezTo>
                    <a:pt x="0" y="144"/>
                    <a:pt x="0" y="145"/>
                    <a:pt x="0" y="145"/>
                  </a:cubicBezTo>
                  <a:cubicBezTo>
                    <a:pt x="0" y="150"/>
                    <a:pt x="0" y="155"/>
                    <a:pt x="0" y="159"/>
                  </a:cubicBezTo>
                  <a:cubicBezTo>
                    <a:pt x="0" y="159"/>
                    <a:pt x="0" y="159"/>
                    <a:pt x="0" y="159"/>
                  </a:cubicBezTo>
                  <a:cubicBezTo>
                    <a:pt x="1" y="160"/>
                    <a:pt x="1" y="160"/>
                    <a:pt x="1" y="160"/>
                  </a:cubicBezTo>
                  <a:cubicBezTo>
                    <a:pt x="1" y="166"/>
                    <a:pt x="2" y="171"/>
                    <a:pt x="3" y="176"/>
                  </a:cubicBezTo>
                  <a:cubicBezTo>
                    <a:pt x="3" y="177"/>
                    <a:pt x="4" y="179"/>
                    <a:pt x="4" y="180"/>
                  </a:cubicBezTo>
                  <a:cubicBezTo>
                    <a:pt x="5" y="185"/>
                    <a:pt x="7" y="190"/>
                    <a:pt x="9" y="195"/>
                  </a:cubicBezTo>
                  <a:cubicBezTo>
                    <a:pt x="9" y="195"/>
                    <a:pt x="9" y="195"/>
                    <a:pt x="9" y="196"/>
                  </a:cubicBezTo>
                  <a:cubicBezTo>
                    <a:pt x="9" y="196"/>
                    <a:pt x="9" y="196"/>
                    <a:pt x="9" y="196"/>
                  </a:cubicBezTo>
                  <a:cubicBezTo>
                    <a:pt x="9" y="198"/>
                    <a:pt x="10" y="199"/>
                    <a:pt x="10" y="200"/>
                  </a:cubicBezTo>
                  <a:cubicBezTo>
                    <a:pt x="12" y="203"/>
                    <a:pt x="13" y="207"/>
                    <a:pt x="15" y="211"/>
                  </a:cubicBezTo>
                  <a:cubicBezTo>
                    <a:pt x="16" y="213"/>
                    <a:pt x="17" y="215"/>
                    <a:pt x="18" y="217"/>
                  </a:cubicBezTo>
                  <a:cubicBezTo>
                    <a:pt x="21" y="221"/>
                    <a:pt x="24" y="225"/>
                    <a:pt x="26" y="229"/>
                  </a:cubicBezTo>
                  <a:cubicBezTo>
                    <a:pt x="27" y="230"/>
                    <a:pt x="27" y="231"/>
                    <a:pt x="27" y="231"/>
                  </a:cubicBezTo>
                  <a:cubicBezTo>
                    <a:pt x="29" y="234"/>
                    <a:pt x="31" y="236"/>
                    <a:pt x="34" y="239"/>
                  </a:cubicBezTo>
                  <a:cubicBezTo>
                    <a:pt x="34" y="239"/>
                    <a:pt x="34" y="239"/>
                    <a:pt x="34" y="239"/>
                  </a:cubicBezTo>
                  <a:lnTo>
                    <a:pt x="34" y="239"/>
                  </a:lnTo>
                  <a:cubicBezTo>
                    <a:pt x="43" y="250"/>
                    <a:pt x="52" y="259"/>
                    <a:pt x="64" y="267"/>
                  </a:cubicBezTo>
                  <a:cubicBezTo>
                    <a:pt x="69" y="270"/>
                    <a:pt x="74" y="273"/>
                    <a:pt x="80" y="276"/>
                  </a:cubicBezTo>
                  <a:cubicBezTo>
                    <a:pt x="85" y="279"/>
                    <a:pt x="91" y="281"/>
                    <a:pt x="97" y="283"/>
                  </a:cubicBezTo>
                  <a:cubicBezTo>
                    <a:pt x="109" y="288"/>
                    <a:pt x="123" y="291"/>
                    <a:pt x="136" y="292"/>
                  </a:cubicBezTo>
                  <a:lnTo>
                    <a:pt x="136" y="292"/>
                  </a:lnTo>
                  <a:cubicBezTo>
                    <a:pt x="136" y="292"/>
                    <a:pt x="137" y="292"/>
                    <a:pt x="137" y="292"/>
                  </a:cubicBezTo>
                  <a:cubicBezTo>
                    <a:pt x="140" y="292"/>
                    <a:pt x="143" y="292"/>
                    <a:pt x="146" y="292"/>
                  </a:cubicBezTo>
                  <a:cubicBezTo>
                    <a:pt x="147" y="292"/>
                    <a:pt x="148" y="292"/>
                    <a:pt x="148" y="292"/>
                  </a:cubicBezTo>
                  <a:cubicBezTo>
                    <a:pt x="153" y="292"/>
                    <a:pt x="158" y="292"/>
                    <a:pt x="163" y="291"/>
                  </a:cubicBezTo>
                  <a:cubicBezTo>
                    <a:pt x="166" y="291"/>
                    <a:pt x="168" y="290"/>
                    <a:pt x="170" y="290"/>
                  </a:cubicBezTo>
                  <a:cubicBezTo>
                    <a:pt x="174" y="289"/>
                    <a:pt x="178" y="289"/>
                    <a:pt x="182" y="288"/>
                  </a:cubicBezTo>
                  <a:cubicBezTo>
                    <a:pt x="183" y="287"/>
                    <a:pt x="184" y="287"/>
                    <a:pt x="185" y="287"/>
                  </a:cubicBezTo>
                  <a:cubicBezTo>
                    <a:pt x="186" y="287"/>
                    <a:pt x="186" y="287"/>
                    <a:pt x="186" y="287"/>
                  </a:cubicBezTo>
                  <a:cubicBezTo>
                    <a:pt x="186" y="287"/>
                    <a:pt x="186" y="287"/>
                    <a:pt x="187" y="287"/>
                  </a:cubicBezTo>
                  <a:cubicBezTo>
                    <a:pt x="192" y="285"/>
                    <a:pt x="197" y="283"/>
                    <a:pt x="202" y="281"/>
                  </a:cubicBezTo>
                  <a:cubicBezTo>
                    <a:pt x="203" y="281"/>
                    <a:pt x="204" y="280"/>
                    <a:pt x="206" y="280"/>
                  </a:cubicBezTo>
                  <a:cubicBezTo>
                    <a:pt x="210" y="278"/>
                    <a:pt x="215" y="275"/>
                    <a:pt x="219" y="273"/>
                  </a:cubicBezTo>
                  <a:cubicBezTo>
                    <a:pt x="220" y="273"/>
                    <a:pt x="220" y="272"/>
                    <a:pt x="220" y="272"/>
                  </a:cubicBezTo>
                  <a:cubicBezTo>
                    <a:pt x="221" y="272"/>
                    <a:pt x="221" y="272"/>
                    <a:pt x="221" y="272"/>
                  </a:cubicBezTo>
                  <a:cubicBezTo>
                    <a:pt x="225" y="270"/>
                    <a:pt x="228" y="267"/>
                    <a:pt x="232" y="265"/>
                  </a:cubicBezTo>
                  <a:cubicBezTo>
                    <a:pt x="233" y="264"/>
                    <a:pt x="234" y="263"/>
                    <a:pt x="234" y="263"/>
                  </a:cubicBezTo>
                  <a:cubicBezTo>
                    <a:pt x="236" y="261"/>
                    <a:pt x="238" y="260"/>
                    <a:pt x="240" y="258"/>
                  </a:cubicBezTo>
                  <a:cubicBezTo>
                    <a:pt x="243" y="255"/>
                    <a:pt x="247" y="253"/>
                    <a:pt x="250" y="250"/>
                  </a:cubicBezTo>
                  <a:cubicBezTo>
                    <a:pt x="250" y="249"/>
                    <a:pt x="250" y="249"/>
                    <a:pt x="250" y="249"/>
                  </a:cubicBezTo>
                  <a:cubicBezTo>
                    <a:pt x="251" y="248"/>
                    <a:pt x="251" y="248"/>
                    <a:pt x="252" y="247"/>
                  </a:cubicBezTo>
                  <a:cubicBezTo>
                    <a:pt x="255" y="244"/>
                    <a:pt x="258" y="241"/>
                    <a:pt x="261" y="238"/>
                  </a:cubicBezTo>
                  <a:cubicBezTo>
                    <a:pt x="261" y="237"/>
                    <a:pt x="262" y="236"/>
                    <a:pt x="262" y="235"/>
                  </a:cubicBezTo>
                  <a:cubicBezTo>
                    <a:pt x="263" y="234"/>
                    <a:pt x="264" y="233"/>
                    <a:pt x="265" y="232"/>
                  </a:cubicBezTo>
                  <a:cubicBezTo>
                    <a:pt x="267" y="228"/>
                    <a:pt x="270" y="224"/>
                    <a:pt x="273" y="220"/>
                  </a:cubicBezTo>
                  <a:cubicBezTo>
                    <a:pt x="273" y="220"/>
                    <a:pt x="273" y="220"/>
                    <a:pt x="273" y="219"/>
                  </a:cubicBezTo>
                  <a:cubicBezTo>
                    <a:pt x="274" y="217"/>
                    <a:pt x="275" y="215"/>
                    <a:pt x="277" y="213"/>
                  </a:cubicBezTo>
                  <a:cubicBezTo>
                    <a:pt x="278" y="210"/>
                    <a:pt x="279" y="208"/>
                    <a:pt x="281" y="205"/>
                  </a:cubicBezTo>
                  <a:cubicBezTo>
                    <a:pt x="281" y="205"/>
                    <a:pt x="281" y="204"/>
                    <a:pt x="281" y="204"/>
                  </a:cubicBezTo>
                  <a:cubicBezTo>
                    <a:pt x="283" y="200"/>
                    <a:pt x="284" y="196"/>
                    <a:pt x="286" y="191"/>
                  </a:cubicBezTo>
                  <a:cubicBezTo>
                    <a:pt x="286" y="190"/>
                    <a:pt x="287" y="188"/>
                    <a:pt x="287" y="187"/>
                  </a:cubicBezTo>
                  <a:cubicBezTo>
                    <a:pt x="287" y="186"/>
                    <a:pt x="288" y="185"/>
                    <a:pt x="288" y="184"/>
                  </a:cubicBezTo>
                  <a:cubicBezTo>
                    <a:pt x="289" y="180"/>
                    <a:pt x="290" y="176"/>
                    <a:pt x="291" y="172"/>
                  </a:cubicBezTo>
                  <a:cubicBezTo>
                    <a:pt x="291" y="171"/>
                    <a:pt x="291" y="170"/>
                    <a:pt x="291" y="169"/>
                  </a:cubicBezTo>
                  <a:cubicBezTo>
                    <a:pt x="291" y="169"/>
                    <a:pt x="291" y="169"/>
                    <a:pt x="291" y="168"/>
                  </a:cubicBezTo>
                  <a:cubicBezTo>
                    <a:pt x="292" y="164"/>
                    <a:pt x="292" y="160"/>
                    <a:pt x="292" y="156"/>
                  </a:cubicBezTo>
                  <a:cubicBezTo>
                    <a:pt x="293" y="153"/>
                    <a:pt x="293" y="151"/>
                    <a:pt x="293" y="148"/>
                  </a:cubicBezTo>
                  <a:close/>
                </a:path>
              </a:pathLst>
            </a:custGeom>
            <a:grpFill/>
            <a:ln w="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8" name="Freeform 102">
              <a:extLst>
                <a:ext uri="{FF2B5EF4-FFF2-40B4-BE49-F238E27FC236}">
                  <a16:creationId xmlns:a16="http://schemas.microsoft.com/office/drawing/2014/main" id="{0098EC04-644B-444F-930C-1FF01AD0C4F8}"/>
                </a:ext>
              </a:extLst>
            </p:cNvPr>
            <p:cNvSpPr>
              <a:spLocks/>
            </p:cNvSpPr>
            <p:nvPr/>
          </p:nvSpPr>
          <p:spPr bwMode="auto">
            <a:xfrm>
              <a:off x="1887" y="3149"/>
              <a:ext cx="115" cy="115"/>
            </a:xfrm>
            <a:custGeom>
              <a:avLst/>
              <a:gdLst>
                <a:gd name="T0" fmla="*/ 186 w 186"/>
                <a:gd name="T1" fmla="*/ 19 h 186"/>
                <a:gd name="T2" fmla="*/ 186 w 186"/>
                <a:gd name="T3" fmla="*/ 19 h 186"/>
                <a:gd name="T4" fmla="*/ 22 w 186"/>
                <a:gd name="T5" fmla="*/ 183 h 186"/>
                <a:gd name="T6" fmla="*/ 13 w 186"/>
                <a:gd name="T7" fmla="*/ 186 h 186"/>
                <a:gd name="T8" fmla="*/ 3 w 186"/>
                <a:gd name="T9" fmla="*/ 183 h 186"/>
                <a:gd name="T10" fmla="*/ 0 w 186"/>
                <a:gd name="T11" fmla="*/ 173 h 186"/>
                <a:gd name="T12" fmla="*/ 3 w 186"/>
                <a:gd name="T13" fmla="*/ 164 h 186"/>
                <a:gd name="T14" fmla="*/ 167 w 186"/>
                <a:gd name="T15" fmla="*/ 0 h 186"/>
                <a:gd name="T16" fmla="*/ 186 w 186"/>
                <a:gd name="T17" fmla="*/ 19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6" h="186">
                  <a:moveTo>
                    <a:pt x="186" y="19"/>
                  </a:moveTo>
                  <a:lnTo>
                    <a:pt x="186" y="19"/>
                  </a:lnTo>
                  <a:lnTo>
                    <a:pt x="22" y="183"/>
                  </a:lnTo>
                  <a:cubicBezTo>
                    <a:pt x="20" y="185"/>
                    <a:pt x="16" y="186"/>
                    <a:pt x="13" y="186"/>
                  </a:cubicBezTo>
                  <a:cubicBezTo>
                    <a:pt x="9" y="186"/>
                    <a:pt x="6" y="185"/>
                    <a:pt x="3" y="183"/>
                  </a:cubicBezTo>
                  <a:cubicBezTo>
                    <a:pt x="1" y="180"/>
                    <a:pt x="0" y="177"/>
                    <a:pt x="0" y="173"/>
                  </a:cubicBezTo>
                  <a:cubicBezTo>
                    <a:pt x="0" y="170"/>
                    <a:pt x="1" y="166"/>
                    <a:pt x="3" y="164"/>
                  </a:cubicBezTo>
                  <a:lnTo>
                    <a:pt x="167" y="0"/>
                  </a:lnTo>
                  <a:lnTo>
                    <a:pt x="186" y="19"/>
                  </a:lnTo>
                  <a:close/>
                </a:path>
              </a:pathLst>
            </a:custGeom>
            <a:grpFill/>
            <a:ln w="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9" name="Freeform 103">
              <a:extLst>
                <a:ext uri="{FF2B5EF4-FFF2-40B4-BE49-F238E27FC236}">
                  <a16:creationId xmlns:a16="http://schemas.microsoft.com/office/drawing/2014/main" id="{F3955F60-A08A-4871-B1D5-947099732FFB}"/>
                </a:ext>
              </a:extLst>
            </p:cNvPr>
            <p:cNvSpPr>
              <a:spLocks/>
            </p:cNvSpPr>
            <p:nvPr/>
          </p:nvSpPr>
          <p:spPr bwMode="auto">
            <a:xfrm>
              <a:off x="1986" y="3017"/>
              <a:ext cx="149" cy="149"/>
            </a:xfrm>
            <a:custGeom>
              <a:avLst/>
              <a:gdLst>
                <a:gd name="T0" fmla="*/ 120 w 240"/>
                <a:gd name="T1" fmla="*/ 240 h 240"/>
                <a:gd name="T2" fmla="*/ 120 w 240"/>
                <a:gd name="T3" fmla="*/ 240 h 240"/>
                <a:gd name="T4" fmla="*/ 167 w 240"/>
                <a:gd name="T5" fmla="*/ 230 h 240"/>
                <a:gd name="T6" fmla="*/ 205 w 240"/>
                <a:gd name="T7" fmla="*/ 204 h 240"/>
                <a:gd name="T8" fmla="*/ 231 w 240"/>
                <a:gd name="T9" fmla="*/ 166 h 240"/>
                <a:gd name="T10" fmla="*/ 240 w 240"/>
                <a:gd name="T11" fmla="*/ 120 h 240"/>
                <a:gd name="T12" fmla="*/ 231 w 240"/>
                <a:gd name="T13" fmla="*/ 73 h 240"/>
                <a:gd name="T14" fmla="*/ 205 w 240"/>
                <a:gd name="T15" fmla="*/ 35 h 240"/>
                <a:gd name="T16" fmla="*/ 167 w 240"/>
                <a:gd name="T17" fmla="*/ 9 h 240"/>
                <a:gd name="T18" fmla="*/ 120 w 240"/>
                <a:gd name="T19" fmla="*/ 0 h 240"/>
                <a:gd name="T20" fmla="*/ 74 w 240"/>
                <a:gd name="T21" fmla="*/ 9 h 240"/>
                <a:gd name="T22" fmla="*/ 36 w 240"/>
                <a:gd name="T23" fmla="*/ 35 h 240"/>
                <a:gd name="T24" fmla="*/ 10 w 240"/>
                <a:gd name="T25" fmla="*/ 73 h 240"/>
                <a:gd name="T26" fmla="*/ 0 w 240"/>
                <a:gd name="T27" fmla="*/ 120 h 240"/>
                <a:gd name="T28" fmla="*/ 10 w 240"/>
                <a:gd name="T29" fmla="*/ 166 h 240"/>
                <a:gd name="T30" fmla="*/ 36 w 240"/>
                <a:gd name="T31" fmla="*/ 204 h 240"/>
                <a:gd name="T32" fmla="*/ 74 w 240"/>
                <a:gd name="T33" fmla="*/ 230 h 240"/>
                <a:gd name="T34" fmla="*/ 120 w 240"/>
                <a:gd name="T35" fmla="*/ 24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0" h="240">
                  <a:moveTo>
                    <a:pt x="120" y="240"/>
                  </a:moveTo>
                  <a:lnTo>
                    <a:pt x="120" y="240"/>
                  </a:lnTo>
                  <a:cubicBezTo>
                    <a:pt x="137" y="240"/>
                    <a:pt x="153" y="236"/>
                    <a:pt x="167" y="230"/>
                  </a:cubicBezTo>
                  <a:cubicBezTo>
                    <a:pt x="182" y="224"/>
                    <a:pt x="194" y="215"/>
                    <a:pt x="205" y="204"/>
                  </a:cubicBezTo>
                  <a:cubicBezTo>
                    <a:pt x="216" y="193"/>
                    <a:pt x="225" y="181"/>
                    <a:pt x="231" y="166"/>
                  </a:cubicBezTo>
                  <a:cubicBezTo>
                    <a:pt x="237" y="152"/>
                    <a:pt x="240" y="136"/>
                    <a:pt x="240" y="120"/>
                  </a:cubicBezTo>
                  <a:cubicBezTo>
                    <a:pt x="240" y="103"/>
                    <a:pt x="237" y="87"/>
                    <a:pt x="231" y="73"/>
                  </a:cubicBezTo>
                  <a:cubicBezTo>
                    <a:pt x="225" y="58"/>
                    <a:pt x="216" y="46"/>
                    <a:pt x="205" y="35"/>
                  </a:cubicBezTo>
                  <a:cubicBezTo>
                    <a:pt x="194" y="24"/>
                    <a:pt x="182" y="15"/>
                    <a:pt x="167" y="9"/>
                  </a:cubicBezTo>
                  <a:cubicBezTo>
                    <a:pt x="153" y="3"/>
                    <a:pt x="137" y="0"/>
                    <a:pt x="120" y="0"/>
                  </a:cubicBezTo>
                  <a:cubicBezTo>
                    <a:pt x="104" y="0"/>
                    <a:pt x="88" y="3"/>
                    <a:pt x="74" y="9"/>
                  </a:cubicBezTo>
                  <a:cubicBezTo>
                    <a:pt x="59" y="15"/>
                    <a:pt x="47" y="24"/>
                    <a:pt x="36" y="35"/>
                  </a:cubicBezTo>
                  <a:cubicBezTo>
                    <a:pt x="25" y="46"/>
                    <a:pt x="16" y="58"/>
                    <a:pt x="10" y="73"/>
                  </a:cubicBezTo>
                  <a:cubicBezTo>
                    <a:pt x="4" y="87"/>
                    <a:pt x="0" y="103"/>
                    <a:pt x="0" y="120"/>
                  </a:cubicBezTo>
                  <a:cubicBezTo>
                    <a:pt x="0" y="136"/>
                    <a:pt x="4" y="152"/>
                    <a:pt x="10" y="166"/>
                  </a:cubicBezTo>
                  <a:cubicBezTo>
                    <a:pt x="16" y="181"/>
                    <a:pt x="25" y="193"/>
                    <a:pt x="36" y="204"/>
                  </a:cubicBezTo>
                  <a:cubicBezTo>
                    <a:pt x="47" y="215"/>
                    <a:pt x="59" y="224"/>
                    <a:pt x="74" y="230"/>
                  </a:cubicBezTo>
                  <a:cubicBezTo>
                    <a:pt x="88" y="236"/>
                    <a:pt x="104" y="240"/>
                    <a:pt x="120" y="240"/>
                  </a:cubicBezTo>
                  <a:close/>
                </a:path>
              </a:pathLst>
            </a:custGeom>
            <a:solidFill>
              <a:schemeClr val="bg1"/>
            </a:solidFill>
            <a:ln w="1270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30" name="Group 29">
            <a:extLst>
              <a:ext uri="{FF2B5EF4-FFF2-40B4-BE49-F238E27FC236}">
                <a16:creationId xmlns:a16="http://schemas.microsoft.com/office/drawing/2014/main" id="{38BBBDC2-B421-49C9-A756-B7F4C6E602E3}"/>
              </a:ext>
            </a:extLst>
          </p:cNvPr>
          <p:cNvGrpSpPr/>
          <p:nvPr/>
        </p:nvGrpSpPr>
        <p:grpSpPr>
          <a:xfrm>
            <a:off x="6449557" y="2620338"/>
            <a:ext cx="670854" cy="552466"/>
            <a:chOff x="10082121" y="5760490"/>
            <a:chExt cx="536745" cy="442025"/>
          </a:xfrm>
        </p:grpSpPr>
        <p:sp>
          <p:nvSpPr>
            <p:cNvPr id="31" name="Freeform 1403">
              <a:extLst>
                <a:ext uri="{FF2B5EF4-FFF2-40B4-BE49-F238E27FC236}">
                  <a16:creationId xmlns:a16="http://schemas.microsoft.com/office/drawing/2014/main" id="{4C590016-7010-4B81-A9DD-4F5A97B3AB26}"/>
                </a:ext>
              </a:extLst>
            </p:cNvPr>
            <p:cNvSpPr>
              <a:spLocks/>
            </p:cNvSpPr>
            <p:nvPr/>
          </p:nvSpPr>
          <p:spPr bwMode="auto">
            <a:xfrm>
              <a:off x="10518882" y="6044649"/>
              <a:ext cx="99984" cy="157866"/>
            </a:xfrm>
            <a:custGeom>
              <a:avLst/>
              <a:gdLst>
                <a:gd name="T0" fmla="*/ 12 w 24"/>
                <a:gd name="T1" fmla="*/ 0 h 38"/>
                <a:gd name="T2" fmla="*/ 0 w 24"/>
                <a:gd name="T3" fmla="*/ 30 h 38"/>
                <a:gd name="T4" fmla="*/ 8 w 24"/>
                <a:gd name="T5" fmla="*/ 38 h 38"/>
                <a:gd name="T6" fmla="*/ 24 w 24"/>
                <a:gd name="T7" fmla="*/ 0 h 38"/>
                <a:gd name="T8" fmla="*/ 12 w 24"/>
                <a:gd name="T9" fmla="*/ 0 h 38"/>
              </a:gdLst>
              <a:ahLst/>
              <a:cxnLst>
                <a:cxn ang="0">
                  <a:pos x="T0" y="T1"/>
                </a:cxn>
                <a:cxn ang="0">
                  <a:pos x="T2" y="T3"/>
                </a:cxn>
                <a:cxn ang="0">
                  <a:pos x="T4" y="T5"/>
                </a:cxn>
                <a:cxn ang="0">
                  <a:pos x="T6" y="T7"/>
                </a:cxn>
                <a:cxn ang="0">
                  <a:pos x="T8" y="T9"/>
                </a:cxn>
              </a:cxnLst>
              <a:rect l="0" t="0" r="r" b="b"/>
              <a:pathLst>
                <a:path w="24" h="38">
                  <a:moveTo>
                    <a:pt x="12" y="0"/>
                  </a:moveTo>
                  <a:cubicBezTo>
                    <a:pt x="11" y="11"/>
                    <a:pt x="7" y="22"/>
                    <a:pt x="0" y="30"/>
                  </a:cubicBezTo>
                  <a:cubicBezTo>
                    <a:pt x="8" y="38"/>
                    <a:pt x="8" y="38"/>
                    <a:pt x="8" y="38"/>
                  </a:cubicBezTo>
                  <a:cubicBezTo>
                    <a:pt x="17" y="28"/>
                    <a:pt x="23" y="15"/>
                    <a:pt x="24" y="0"/>
                  </a:cubicBezTo>
                  <a:lnTo>
                    <a:pt x="12"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2" name="Freeform 1404">
              <a:extLst>
                <a:ext uri="{FF2B5EF4-FFF2-40B4-BE49-F238E27FC236}">
                  <a16:creationId xmlns:a16="http://schemas.microsoft.com/office/drawing/2014/main" id="{68468003-F50B-4404-83B5-C7B65CB4B595}"/>
                </a:ext>
              </a:extLst>
            </p:cNvPr>
            <p:cNvSpPr>
              <a:spLocks/>
            </p:cNvSpPr>
            <p:nvPr/>
          </p:nvSpPr>
          <p:spPr bwMode="auto">
            <a:xfrm>
              <a:off x="10518882" y="5855210"/>
              <a:ext cx="99984" cy="157866"/>
            </a:xfrm>
            <a:custGeom>
              <a:avLst/>
              <a:gdLst>
                <a:gd name="T0" fmla="*/ 0 w 24"/>
                <a:gd name="T1" fmla="*/ 8 h 38"/>
                <a:gd name="T2" fmla="*/ 12 w 24"/>
                <a:gd name="T3" fmla="*/ 38 h 38"/>
                <a:gd name="T4" fmla="*/ 24 w 24"/>
                <a:gd name="T5" fmla="*/ 38 h 38"/>
                <a:gd name="T6" fmla="*/ 8 w 24"/>
                <a:gd name="T7" fmla="*/ 0 h 38"/>
                <a:gd name="T8" fmla="*/ 0 w 24"/>
                <a:gd name="T9" fmla="*/ 8 h 38"/>
              </a:gdLst>
              <a:ahLst/>
              <a:cxnLst>
                <a:cxn ang="0">
                  <a:pos x="T0" y="T1"/>
                </a:cxn>
                <a:cxn ang="0">
                  <a:pos x="T2" y="T3"/>
                </a:cxn>
                <a:cxn ang="0">
                  <a:pos x="T4" y="T5"/>
                </a:cxn>
                <a:cxn ang="0">
                  <a:pos x="T6" y="T7"/>
                </a:cxn>
                <a:cxn ang="0">
                  <a:pos x="T8" y="T9"/>
                </a:cxn>
              </a:cxnLst>
              <a:rect l="0" t="0" r="r" b="b"/>
              <a:pathLst>
                <a:path w="24" h="38">
                  <a:moveTo>
                    <a:pt x="0" y="8"/>
                  </a:moveTo>
                  <a:cubicBezTo>
                    <a:pt x="7" y="17"/>
                    <a:pt x="11" y="27"/>
                    <a:pt x="12" y="38"/>
                  </a:cubicBezTo>
                  <a:cubicBezTo>
                    <a:pt x="24" y="38"/>
                    <a:pt x="24" y="38"/>
                    <a:pt x="24" y="38"/>
                  </a:cubicBezTo>
                  <a:cubicBezTo>
                    <a:pt x="23" y="24"/>
                    <a:pt x="18" y="11"/>
                    <a:pt x="8" y="0"/>
                  </a:cubicBezTo>
                  <a:lnTo>
                    <a:pt x="0" y="8"/>
                  </a:lnTo>
                  <a:close/>
                </a:path>
              </a:pathLst>
            </a:custGeom>
            <a:solidFill>
              <a:srgbClr val="7575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3" name="Freeform 1405">
              <a:extLst>
                <a:ext uri="{FF2B5EF4-FFF2-40B4-BE49-F238E27FC236}">
                  <a16:creationId xmlns:a16="http://schemas.microsoft.com/office/drawing/2014/main" id="{59C3875B-F8E8-4E81-ACDD-B3A4E05E7776}"/>
                </a:ext>
              </a:extLst>
            </p:cNvPr>
            <p:cNvSpPr>
              <a:spLocks/>
            </p:cNvSpPr>
            <p:nvPr/>
          </p:nvSpPr>
          <p:spPr bwMode="auto">
            <a:xfrm>
              <a:off x="10366280" y="5760490"/>
              <a:ext cx="157866" cy="99984"/>
            </a:xfrm>
            <a:custGeom>
              <a:avLst/>
              <a:gdLst>
                <a:gd name="T0" fmla="*/ 0 w 38"/>
                <a:gd name="T1" fmla="*/ 12 h 24"/>
                <a:gd name="T2" fmla="*/ 30 w 38"/>
                <a:gd name="T3" fmla="*/ 24 h 24"/>
                <a:gd name="T4" fmla="*/ 38 w 38"/>
                <a:gd name="T5" fmla="*/ 16 h 24"/>
                <a:gd name="T6" fmla="*/ 0 w 38"/>
                <a:gd name="T7" fmla="*/ 0 h 24"/>
                <a:gd name="T8" fmla="*/ 0 w 38"/>
                <a:gd name="T9" fmla="*/ 12 h 24"/>
              </a:gdLst>
              <a:ahLst/>
              <a:cxnLst>
                <a:cxn ang="0">
                  <a:pos x="T0" y="T1"/>
                </a:cxn>
                <a:cxn ang="0">
                  <a:pos x="T2" y="T3"/>
                </a:cxn>
                <a:cxn ang="0">
                  <a:pos x="T4" y="T5"/>
                </a:cxn>
                <a:cxn ang="0">
                  <a:pos x="T6" y="T7"/>
                </a:cxn>
                <a:cxn ang="0">
                  <a:pos x="T8" y="T9"/>
                </a:cxn>
              </a:cxnLst>
              <a:rect l="0" t="0" r="r" b="b"/>
              <a:pathLst>
                <a:path w="38" h="24">
                  <a:moveTo>
                    <a:pt x="0" y="12"/>
                  </a:moveTo>
                  <a:cubicBezTo>
                    <a:pt x="11" y="13"/>
                    <a:pt x="22" y="17"/>
                    <a:pt x="30" y="24"/>
                  </a:cubicBezTo>
                  <a:cubicBezTo>
                    <a:pt x="38" y="16"/>
                    <a:pt x="38" y="16"/>
                    <a:pt x="38" y="16"/>
                  </a:cubicBezTo>
                  <a:cubicBezTo>
                    <a:pt x="28" y="7"/>
                    <a:pt x="15" y="1"/>
                    <a:pt x="0" y="0"/>
                  </a:cubicBezTo>
                  <a:lnTo>
                    <a:pt x="0" y="12"/>
                  </a:lnTo>
                  <a:close/>
                </a:path>
              </a:pathLst>
            </a:cu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4" name="Freeform 1406">
              <a:extLst>
                <a:ext uri="{FF2B5EF4-FFF2-40B4-BE49-F238E27FC236}">
                  <a16:creationId xmlns:a16="http://schemas.microsoft.com/office/drawing/2014/main" id="{204675F9-4F0B-414D-9AD5-B653D3890733}"/>
                </a:ext>
              </a:extLst>
            </p:cNvPr>
            <p:cNvSpPr>
              <a:spLocks/>
            </p:cNvSpPr>
            <p:nvPr/>
          </p:nvSpPr>
          <p:spPr bwMode="auto">
            <a:xfrm>
              <a:off x="10171577" y="5760490"/>
              <a:ext cx="163130" cy="99984"/>
            </a:xfrm>
            <a:custGeom>
              <a:avLst/>
              <a:gdLst>
                <a:gd name="T0" fmla="*/ 8 w 38"/>
                <a:gd name="T1" fmla="*/ 24 h 24"/>
                <a:gd name="T2" fmla="*/ 38 w 38"/>
                <a:gd name="T3" fmla="*/ 12 h 24"/>
                <a:gd name="T4" fmla="*/ 38 w 38"/>
                <a:gd name="T5" fmla="*/ 0 h 24"/>
                <a:gd name="T6" fmla="*/ 0 w 38"/>
                <a:gd name="T7" fmla="*/ 16 h 24"/>
                <a:gd name="T8" fmla="*/ 8 w 38"/>
                <a:gd name="T9" fmla="*/ 24 h 24"/>
              </a:gdLst>
              <a:ahLst/>
              <a:cxnLst>
                <a:cxn ang="0">
                  <a:pos x="T0" y="T1"/>
                </a:cxn>
                <a:cxn ang="0">
                  <a:pos x="T2" y="T3"/>
                </a:cxn>
                <a:cxn ang="0">
                  <a:pos x="T4" y="T5"/>
                </a:cxn>
                <a:cxn ang="0">
                  <a:pos x="T6" y="T7"/>
                </a:cxn>
                <a:cxn ang="0">
                  <a:pos x="T8" y="T9"/>
                </a:cxn>
              </a:cxnLst>
              <a:rect l="0" t="0" r="r" b="b"/>
              <a:pathLst>
                <a:path w="38" h="24">
                  <a:moveTo>
                    <a:pt x="8" y="24"/>
                  </a:moveTo>
                  <a:cubicBezTo>
                    <a:pt x="17" y="17"/>
                    <a:pt x="27" y="13"/>
                    <a:pt x="38" y="12"/>
                  </a:cubicBezTo>
                  <a:cubicBezTo>
                    <a:pt x="38" y="0"/>
                    <a:pt x="38" y="0"/>
                    <a:pt x="38" y="0"/>
                  </a:cubicBezTo>
                  <a:cubicBezTo>
                    <a:pt x="24" y="1"/>
                    <a:pt x="11" y="6"/>
                    <a:pt x="0" y="16"/>
                  </a:cubicBezTo>
                  <a:lnTo>
                    <a:pt x="8" y="24"/>
                  </a:lnTo>
                  <a:close/>
                </a:path>
              </a:pathLst>
            </a:cu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5" name="Freeform 1407">
              <a:extLst>
                <a:ext uri="{FF2B5EF4-FFF2-40B4-BE49-F238E27FC236}">
                  <a16:creationId xmlns:a16="http://schemas.microsoft.com/office/drawing/2014/main" id="{52EB4003-F807-45EE-8F7F-D140480A1CC9}"/>
                </a:ext>
              </a:extLst>
            </p:cNvPr>
            <p:cNvSpPr>
              <a:spLocks/>
            </p:cNvSpPr>
            <p:nvPr/>
          </p:nvSpPr>
          <p:spPr bwMode="auto">
            <a:xfrm>
              <a:off x="10082121" y="5855210"/>
              <a:ext cx="99984" cy="157866"/>
            </a:xfrm>
            <a:custGeom>
              <a:avLst/>
              <a:gdLst>
                <a:gd name="T0" fmla="*/ 12 w 24"/>
                <a:gd name="T1" fmla="*/ 38 h 38"/>
                <a:gd name="T2" fmla="*/ 24 w 24"/>
                <a:gd name="T3" fmla="*/ 8 h 38"/>
                <a:gd name="T4" fmla="*/ 16 w 24"/>
                <a:gd name="T5" fmla="*/ 0 h 38"/>
                <a:gd name="T6" fmla="*/ 0 w 24"/>
                <a:gd name="T7" fmla="*/ 38 h 38"/>
                <a:gd name="T8" fmla="*/ 12 w 24"/>
                <a:gd name="T9" fmla="*/ 38 h 38"/>
              </a:gdLst>
              <a:ahLst/>
              <a:cxnLst>
                <a:cxn ang="0">
                  <a:pos x="T0" y="T1"/>
                </a:cxn>
                <a:cxn ang="0">
                  <a:pos x="T2" y="T3"/>
                </a:cxn>
                <a:cxn ang="0">
                  <a:pos x="T4" y="T5"/>
                </a:cxn>
                <a:cxn ang="0">
                  <a:pos x="T6" y="T7"/>
                </a:cxn>
                <a:cxn ang="0">
                  <a:pos x="T8" y="T9"/>
                </a:cxn>
              </a:cxnLst>
              <a:rect l="0" t="0" r="r" b="b"/>
              <a:pathLst>
                <a:path w="24" h="38">
                  <a:moveTo>
                    <a:pt x="12" y="38"/>
                  </a:moveTo>
                  <a:cubicBezTo>
                    <a:pt x="13" y="27"/>
                    <a:pt x="17" y="16"/>
                    <a:pt x="24" y="8"/>
                  </a:cubicBezTo>
                  <a:cubicBezTo>
                    <a:pt x="16" y="0"/>
                    <a:pt x="16" y="0"/>
                    <a:pt x="16" y="0"/>
                  </a:cubicBezTo>
                  <a:cubicBezTo>
                    <a:pt x="7" y="10"/>
                    <a:pt x="1" y="23"/>
                    <a:pt x="0" y="38"/>
                  </a:cubicBezTo>
                  <a:lnTo>
                    <a:pt x="12" y="38"/>
                  </a:lnTo>
                  <a:close/>
                </a:path>
              </a:pathLst>
            </a:cu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6" name="Freeform 1408">
              <a:extLst>
                <a:ext uri="{FF2B5EF4-FFF2-40B4-BE49-F238E27FC236}">
                  <a16:creationId xmlns:a16="http://schemas.microsoft.com/office/drawing/2014/main" id="{97129CA3-B572-422A-AED0-73913EA76E79}"/>
                </a:ext>
              </a:extLst>
            </p:cNvPr>
            <p:cNvSpPr>
              <a:spLocks/>
            </p:cNvSpPr>
            <p:nvPr/>
          </p:nvSpPr>
          <p:spPr bwMode="auto">
            <a:xfrm>
              <a:off x="10297870" y="5902571"/>
              <a:ext cx="178915" cy="178915"/>
            </a:xfrm>
            <a:custGeom>
              <a:avLst/>
              <a:gdLst>
                <a:gd name="T0" fmla="*/ 42 w 42"/>
                <a:gd name="T1" fmla="*/ 8 h 42"/>
                <a:gd name="T2" fmla="*/ 34 w 42"/>
                <a:gd name="T3" fmla="*/ 0 h 42"/>
                <a:gd name="T4" fmla="*/ 15 w 42"/>
                <a:gd name="T5" fmla="*/ 18 h 42"/>
                <a:gd name="T6" fmla="*/ 12 w 42"/>
                <a:gd name="T7" fmla="*/ 18 h 42"/>
                <a:gd name="T8" fmla="*/ 0 w 42"/>
                <a:gd name="T9" fmla="*/ 30 h 42"/>
                <a:gd name="T10" fmla="*/ 12 w 42"/>
                <a:gd name="T11" fmla="*/ 42 h 42"/>
                <a:gd name="T12" fmla="*/ 24 w 42"/>
                <a:gd name="T13" fmla="*/ 30 h 42"/>
                <a:gd name="T14" fmla="*/ 23 w 42"/>
                <a:gd name="T15" fmla="*/ 27 h 42"/>
                <a:gd name="T16" fmla="*/ 42 w 42"/>
                <a:gd name="T17" fmla="*/ 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42">
                  <a:moveTo>
                    <a:pt x="42" y="8"/>
                  </a:moveTo>
                  <a:cubicBezTo>
                    <a:pt x="34" y="0"/>
                    <a:pt x="34" y="0"/>
                    <a:pt x="34" y="0"/>
                  </a:cubicBezTo>
                  <a:cubicBezTo>
                    <a:pt x="15" y="18"/>
                    <a:pt x="15" y="18"/>
                    <a:pt x="15" y="18"/>
                  </a:cubicBezTo>
                  <a:cubicBezTo>
                    <a:pt x="14" y="18"/>
                    <a:pt x="13" y="18"/>
                    <a:pt x="12" y="18"/>
                  </a:cubicBezTo>
                  <a:cubicBezTo>
                    <a:pt x="5" y="18"/>
                    <a:pt x="0" y="23"/>
                    <a:pt x="0" y="30"/>
                  </a:cubicBezTo>
                  <a:cubicBezTo>
                    <a:pt x="0" y="37"/>
                    <a:pt x="5" y="42"/>
                    <a:pt x="12" y="42"/>
                  </a:cubicBezTo>
                  <a:cubicBezTo>
                    <a:pt x="19" y="42"/>
                    <a:pt x="24" y="37"/>
                    <a:pt x="24" y="30"/>
                  </a:cubicBezTo>
                  <a:cubicBezTo>
                    <a:pt x="24" y="29"/>
                    <a:pt x="24" y="28"/>
                    <a:pt x="23" y="27"/>
                  </a:cubicBezTo>
                  <a:lnTo>
                    <a:pt x="42" y="8"/>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16" name="Group 15">
            <a:extLst>
              <a:ext uri="{FF2B5EF4-FFF2-40B4-BE49-F238E27FC236}">
                <a16:creationId xmlns:a16="http://schemas.microsoft.com/office/drawing/2014/main" id="{0FA2C3BF-4855-4450-B24B-0FA43A3DEA4D}"/>
              </a:ext>
            </a:extLst>
          </p:cNvPr>
          <p:cNvGrpSpPr/>
          <p:nvPr/>
        </p:nvGrpSpPr>
        <p:grpSpPr>
          <a:xfrm>
            <a:off x="9609327" y="2550385"/>
            <a:ext cx="692371" cy="692371"/>
            <a:chOff x="8296082" y="2896589"/>
            <a:chExt cx="692371" cy="692371"/>
          </a:xfrm>
        </p:grpSpPr>
        <p:sp>
          <p:nvSpPr>
            <p:cNvPr id="38" name="Freeform 1054">
              <a:extLst>
                <a:ext uri="{FF2B5EF4-FFF2-40B4-BE49-F238E27FC236}">
                  <a16:creationId xmlns:a16="http://schemas.microsoft.com/office/drawing/2014/main" id="{FA33E44D-D1FE-4DA7-BE77-42A4E407B71E}"/>
                </a:ext>
              </a:extLst>
            </p:cNvPr>
            <p:cNvSpPr>
              <a:spLocks noEditPoints="1"/>
            </p:cNvSpPr>
            <p:nvPr/>
          </p:nvSpPr>
          <p:spPr bwMode="auto">
            <a:xfrm>
              <a:off x="8296082" y="2896589"/>
              <a:ext cx="692371" cy="692371"/>
            </a:xfrm>
            <a:custGeom>
              <a:avLst/>
              <a:gdLst>
                <a:gd name="T0" fmla="*/ 73 w 80"/>
                <a:gd name="T1" fmla="*/ 46 h 80"/>
                <a:gd name="T2" fmla="*/ 73 w 80"/>
                <a:gd name="T3" fmla="*/ 33 h 80"/>
                <a:gd name="T4" fmla="*/ 80 w 80"/>
                <a:gd name="T5" fmla="*/ 28 h 80"/>
                <a:gd name="T6" fmla="*/ 77 w 80"/>
                <a:gd name="T7" fmla="*/ 20 h 80"/>
                <a:gd name="T8" fmla="*/ 68 w 80"/>
                <a:gd name="T9" fmla="*/ 21 h 80"/>
                <a:gd name="T10" fmla="*/ 59 w 80"/>
                <a:gd name="T11" fmla="*/ 12 h 80"/>
                <a:gd name="T12" fmla="*/ 60 w 80"/>
                <a:gd name="T13" fmla="*/ 3 h 80"/>
                <a:gd name="T14" fmla="*/ 52 w 80"/>
                <a:gd name="T15" fmla="*/ 0 h 80"/>
                <a:gd name="T16" fmla="*/ 47 w 80"/>
                <a:gd name="T17" fmla="*/ 7 h 80"/>
                <a:gd name="T18" fmla="*/ 33 w 80"/>
                <a:gd name="T19" fmla="*/ 7 h 80"/>
                <a:gd name="T20" fmla="*/ 28 w 80"/>
                <a:gd name="T21" fmla="*/ 0 h 80"/>
                <a:gd name="T22" fmla="*/ 20 w 80"/>
                <a:gd name="T23" fmla="*/ 3 h 80"/>
                <a:gd name="T24" fmla="*/ 22 w 80"/>
                <a:gd name="T25" fmla="*/ 12 h 80"/>
                <a:gd name="T26" fmla="*/ 12 w 80"/>
                <a:gd name="T27" fmla="*/ 21 h 80"/>
                <a:gd name="T28" fmla="*/ 3 w 80"/>
                <a:gd name="T29" fmla="*/ 20 h 80"/>
                <a:gd name="T30" fmla="*/ 0 w 80"/>
                <a:gd name="T31" fmla="*/ 28 h 80"/>
                <a:gd name="T32" fmla="*/ 7 w 80"/>
                <a:gd name="T33" fmla="*/ 33 h 80"/>
                <a:gd name="T34" fmla="*/ 7 w 80"/>
                <a:gd name="T35" fmla="*/ 47 h 80"/>
                <a:gd name="T36" fmla="*/ 0 w 80"/>
                <a:gd name="T37" fmla="*/ 52 h 80"/>
                <a:gd name="T38" fmla="*/ 3 w 80"/>
                <a:gd name="T39" fmla="*/ 60 h 80"/>
                <a:gd name="T40" fmla="*/ 12 w 80"/>
                <a:gd name="T41" fmla="*/ 58 h 80"/>
                <a:gd name="T42" fmla="*/ 22 w 80"/>
                <a:gd name="T43" fmla="*/ 68 h 80"/>
                <a:gd name="T44" fmla="*/ 20 w 80"/>
                <a:gd name="T45" fmla="*/ 77 h 80"/>
                <a:gd name="T46" fmla="*/ 28 w 80"/>
                <a:gd name="T47" fmla="*/ 80 h 80"/>
                <a:gd name="T48" fmla="*/ 34 w 80"/>
                <a:gd name="T49" fmla="*/ 73 h 80"/>
                <a:gd name="T50" fmla="*/ 47 w 80"/>
                <a:gd name="T51" fmla="*/ 73 h 80"/>
                <a:gd name="T52" fmla="*/ 52 w 80"/>
                <a:gd name="T53" fmla="*/ 80 h 80"/>
                <a:gd name="T54" fmla="*/ 60 w 80"/>
                <a:gd name="T55" fmla="*/ 77 h 80"/>
                <a:gd name="T56" fmla="*/ 59 w 80"/>
                <a:gd name="T57" fmla="*/ 68 h 80"/>
                <a:gd name="T58" fmla="*/ 68 w 80"/>
                <a:gd name="T59" fmla="*/ 58 h 80"/>
                <a:gd name="T60" fmla="*/ 77 w 80"/>
                <a:gd name="T61" fmla="*/ 60 h 80"/>
                <a:gd name="T62" fmla="*/ 80 w 80"/>
                <a:gd name="T63" fmla="*/ 52 h 80"/>
                <a:gd name="T64" fmla="*/ 73 w 80"/>
                <a:gd name="T65" fmla="*/ 46 h 80"/>
                <a:gd name="T66" fmla="*/ 32 w 80"/>
                <a:gd name="T67" fmla="*/ 59 h 80"/>
                <a:gd name="T68" fmla="*/ 21 w 80"/>
                <a:gd name="T69" fmla="*/ 32 h 80"/>
                <a:gd name="T70" fmla="*/ 48 w 80"/>
                <a:gd name="T71" fmla="*/ 21 h 80"/>
                <a:gd name="T72" fmla="*/ 59 w 80"/>
                <a:gd name="T73" fmla="*/ 48 h 80"/>
                <a:gd name="T74" fmla="*/ 32 w 80"/>
                <a:gd name="T75" fmla="*/ 59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0" h="80">
                  <a:moveTo>
                    <a:pt x="73" y="46"/>
                  </a:moveTo>
                  <a:cubicBezTo>
                    <a:pt x="74" y="42"/>
                    <a:pt x="74" y="37"/>
                    <a:pt x="73" y="33"/>
                  </a:cubicBezTo>
                  <a:cubicBezTo>
                    <a:pt x="80" y="28"/>
                    <a:pt x="80" y="28"/>
                    <a:pt x="80" y="28"/>
                  </a:cubicBezTo>
                  <a:cubicBezTo>
                    <a:pt x="77" y="20"/>
                    <a:pt x="77" y="20"/>
                    <a:pt x="77" y="20"/>
                  </a:cubicBezTo>
                  <a:cubicBezTo>
                    <a:pt x="68" y="21"/>
                    <a:pt x="68" y="21"/>
                    <a:pt x="68" y="21"/>
                  </a:cubicBezTo>
                  <a:cubicBezTo>
                    <a:pt x="66" y="18"/>
                    <a:pt x="62" y="14"/>
                    <a:pt x="59" y="12"/>
                  </a:cubicBezTo>
                  <a:cubicBezTo>
                    <a:pt x="60" y="3"/>
                    <a:pt x="60" y="3"/>
                    <a:pt x="60" y="3"/>
                  </a:cubicBezTo>
                  <a:cubicBezTo>
                    <a:pt x="52" y="0"/>
                    <a:pt x="52" y="0"/>
                    <a:pt x="52" y="0"/>
                  </a:cubicBezTo>
                  <a:cubicBezTo>
                    <a:pt x="47" y="7"/>
                    <a:pt x="47" y="7"/>
                    <a:pt x="47" y="7"/>
                  </a:cubicBezTo>
                  <a:cubicBezTo>
                    <a:pt x="42" y="6"/>
                    <a:pt x="38" y="6"/>
                    <a:pt x="33" y="7"/>
                  </a:cubicBezTo>
                  <a:cubicBezTo>
                    <a:pt x="28" y="0"/>
                    <a:pt x="28" y="0"/>
                    <a:pt x="28" y="0"/>
                  </a:cubicBezTo>
                  <a:cubicBezTo>
                    <a:pt x="20" y="3"/>
                    <a:pt x="20" y="3"/>
                    <a:pt x="20" y="3"/>
                  </a:cubicBezTo>
                  <a:cubicBezTo>
                    <a:pt x="22" y="12"/>
                    <a:pt x="22" y="12"/>
                    <a:pt x="22" y="12"/>
                  </a:cubicBezTo>
                  <a:cubicBezTo>
                    <a:pt x="18" y="14"/>
                    <a:pt x="15" y="18"/>
                    <a:pt x="12" y="21"/>
                  </a:cubicBezTo>
                  <a:cubicBezTo>
                    <a:pt x="3" y="20"/>
                    <a:pt x="3" y="20"/>
                    <a:pt x="3" y="20"/>
                  </a:cubicBezTo>
                  <a:cubicBezTo>
                    <a:pt x="0" y="28"/>
                    <a:pt x="0" y="28"/>
                    <a:pt x="0" y="28"/>
                  </a:cubicBezTo>
                  <a:cubicBezTo>
                    <a:pt x="7" y="33"/>
                    <a:pt x="7" y="33"/>
                    <a:pt x="7" y="33"/>
                  </a:cubicBezTo>
                  <a:cubicBezTo>
                    <a:pt x="7" y="38"/>
                    <a:pt x="7" y="42"/>
                    <a:pt x="7" y="47"/>
                  </a:cubicBezTo>
                  <a:cubicBezTo>
                    <a:pt x="0" y="52"/>
                    <a:pt x="0" y="52"/>
                    <a:pt x="0" y="52"/>
                  </a:cubicBezTo>
                  <a:cubicBezTo>
                    <a:pt x="3" y="60"/>
                    <a:pt x="3" y="60"/>
                    <a:pt x="3" y="60"/>
                  </a:cubicBezTo>
                  <a:cubicBezTo>
                    <a:pt x="12" y="58"/>
                    <a:pt x="12" y="58"/>
                    <a:pt x="12" y="58"/>
                  </a:cubicBezTo>
                  <a:cubicBezTo>
                    <a:pt x="15" y="62"/>
                    <a:pt x="18" y="65"/>
                    <a:pt x="22" y="68"/>
                  </a:cubicBezTo>
                  <a:cubicBezTo>
                    <a:pt x="20" y="77"/>
                    <a:pt x="20" y="77"/>
                    <a:pt x="20" y="77"/>
                  </a:cubicBezTo>
                  <a:cubicBezTo>
                    <a:pt x="28" y="80"/>
                    <a:pt x="28" y="80"/>
                    <a:pt x="28" y="80"/>
                  </a:cubicBezTo>
                  <a:cubicBezTo>
                    <a:pt x="34" y="73"/>
                    <a:pt x="34" y="73"/>
                    <a:pt x="34" y="73"/>
                  </a:cubicBezTo>
                  <a:cubicBezTo>
                    <a:pt x="38" y="73"/>
                    <a:pt x="43" y="73"/>
                    <a:pt x="47" y="73"/>
                  </a:cubicBezTo>
                  <a:cubicBezTo>
                    <a:pt x="52" y="80"/>
                    <a:pt x="52" y="80"/>
                    <a:pt x="52" y="80"/>
                  </a:cubicBezTo>
                  <a:cubicBezTo>
                    <a:pt x="60" y="77"/>
                    <a:pt x="60" y="77"/>
                    <a:pt x="60" y="77"/>
                  </a:cubicBezTo>
                  <a:cubicBezTo>
                    <a:pt x="59" y="68"/>
                    <a:pt x="59" y="68"/>
                    <a:pt x="59" y="68"/>
                  </a:cubicBezTo>
                  <a:cubicBezTo>
                    <a:pt x="62" y="65"/>
                    <a:pt x="66" y="62"/>
                    <a:pt x="68" y="58"/>
                  </a:cubicBezTo>
                  <a:cubicBezTo>
                    <a:pt x="77" y="60"/>
                    <a:pt x="77" y="60"/>
                    <a:pt x="77" y="60"/>
                  </a:cubicBezTo>
                  <a:cubicBezTo>
                    <a:pt x="80" y="52"/>
                    <a:pt x="80" y="52"/>
                    <a:pt x="80" y="52"/>
                  </a:cubicBezTo>
                  <a:lnTo>
                    <a:pt x="73" y="46"/>
                  </a:lnTo>
                  <a:close/>
                  <a:moveTo>
                    <a:pt x="32" y="59"/>
                  </a:moveTo>
                  <a:cubicBezTo>
                    <a:pt x="22" y="55"/>
                    <a:pt x="16" y="43"/>
                    <a:pt x="21" y="32"/>
                  </a:cubicBezTo>
                  <a:cubicBezTo>
                    <a:pt x="25" y="21"/>
                    <a:pt x="37" y="16"/>
                    <a:pt x="48" y="21"/>
                  </a:cubicBezTo>
                  <a:cubicBezTo>
                    <a:pt x="59" y="25"/>
                    <a:pt x="64" y="37"/>
                    <a:pt x="59" y="48"/>
                  </a:cubicBezTo>
                  <a:cubicBezTo>
                    <a:pt x="55" y="58"/>
                    <a:pt x="43" y="64"/>
                    <a:pt x="32" y="59"/>
                  </a:cubicBezTo>
                  <a:close/>
                </a:path>
              </a:pathLst>
            </a:cu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9" name="Freeform 5">
              <a:extLst>
                <a:ext uri="{FF2B5EF4-FFF2-40B4-BE49-F238E27FC236}">
                  <a16:creationId xmlns:a16="http://schemas.microsoft.com/office/drawing/2014/main" id="{606ED84A-5F8E-4C90-A965-EEAB91405DF7}"/>
                </a:ext>
              </a:extLst>
            </p:cNvPr>
            <p:cNvSpPr>
              <a:spLocks noEditPoints="1"/>
            </p:cNvSpPr>
            <p:nvPr/>
          </p:nvSpPr>
          <p:spPr bwMode="auto">
            <a:xfrm>
              <a:off x="8550939" y="3149221"/>
              <a:ext cx="175807" cy="175807"/>
            </a:xfrm>
            <a:custGeom>
              <a:avLst/>
              <a:gdLst>
                <a:gd name="T0" fmla="*/ 118 w 400"/>
                <a:gd name="T1" fmla="*/ 104 h 400"/>
                <a:gd name="T2" fmla="*/ 118 w 400"/>
                <a:gd name="T3" fmla="*/ 104 h 400"/>
                <a:gd name="T4" fmla="*/ 112 w 400"/>
                <a:gd name="T5" fmla="*/ 112 h 400"/>
                <a:gd name="T6" fmla="*/ 104 w 400"/>
                <a:gd name="T7" fmla="*/ 118 h 400"/>
                <a:gd name="T8" fmla="*/ 93 w 400"/>
                <a:gd name="T9" fmla="*/ 120 h 400"/>
                <a:gd name="T10" fmla="*/ 83 w 400"/>
                <a:gd name="T11" fmla="*/ 118 h 400"/>
                <a:gd name="T12" fmla="*/ 74 w 400"/>
                <a:gd name="T13" fmla="*/ 112 h 400"/>
                <a:gd name="T14" fmla="*/ 69 w 400"/>
                <a:gd name="T15" fmla="*/ 104 h 400"/>
                <a:gd name="T16" fmla="*/ 67 w 400"/>
                <a:gd name="T17" fmla="*/ 93 h 400"/>
                <a:gd name="T18" fmla="*/ 69 w 400"/>
                <a:gd name="T19" fmla="*/ 83 h 400"/>
                <a:gd name="T20" fmla="*/ 74 w 400"/>
                <a:gd name="T21" fmla="*/ 75 h 400"/>
                <a:gd name="T22" fmla="*/ 83 w 400"/>
                <a:gd name="T23" fmla="*/ 69 h 400"/>
                <a:gd name="T24" fmla="*/ 93 w 400"/>
                <a:gd name="T25" fmla="*/ 67 h 400"/>
                <a:gd name="T26" fmla="*/ 104 w 400"/>
                <a:gd name="T27" fmla="*/ 69 h 400"/>
                <a:gd name="T28" fmla="*/ 112 w 400"/>
                <a:gd name="T29" fmla="*/ 75 h 400"/>
                <a:gd name="T30" fmla="*/ 118 w 400"/>
                <a:gd name="T31" fmla="*/ 83 h 400"/>
                <a:gd name="T32" fmla="*/ 120 w 400"/>
                <a:gd name="T33" fmla="*/ 93 h 400"/>
                <a:gd name="T34" fmla="*/ 118 w 400"/>
                <a:gd name="T35" fmla="*/ 104 h 400"/>
                <a:gd name="T36" fmla="*/ 258 w 400"/>
                <a:gd name="T37" fmla="*/ 179 h 400"/>
                <a:gd name="T38" fmla="*/ 258 w 400"/>
                <a:gd name="T39" fmla="*/ 179 h 400"/>
                <a:gd name="T40" fmla="*/ 263 w 400"/>
                <a:gd name="T41" fmla="*/ 161 h 400"/>
                <a:gd name="T42" fmla="*/ 267 w 400"/>
                <a:gd name="T43" fmla="*/ 133 h 400"/>
                <a:gd name="T44" fmla="*/ 256 w 400"/>
                <a:gd name="T45" fmla="*/ 82 h 400"/>
                <a:gd name="T46" fmla="*/ 227 w 400"/>
                <a:gd name="T47" fmla="*/ 39 h 400"/>
                <a:gd name="T48" fmla="*/ 185 w 400"/>
                <a:gd name="T49" fmla="*/ 11 h 400"/>
                <a:gd name="T50" fmla="*/ 133 w 400"/>
                <a:gd name="T51" fmla="*/ 0 h 400"/>
                <a:gd name="T52" fmla="*/ 81 w 400"/>
                <a:gd name="T53" fmla="*/ 11 h 400"/>
                <a:gd name="T54" fmla="*/ 39 w 400"/>
                <a:gd name="T55" fmla="*/ 39 h 400"/>
                <a:gd name="T56" fmla="*/ 10 w 400"/>
                <a:gd name="T57" fmla="*/ 82 h 400"/>
                <a:gd name="T58" fmla="*/ 0 w 400"/>
                <a:gd name="T59" fmla="*/ 133 h 400"/>
                <a:gd name="T60" fmla="*/ 10 w 400"/>
                <a:gd name="T61" fmla="*/ 185 h 400"/>
                <a:gd name="T62" fmla="*/ 39 w 400"/>
                <a:gd name="T63" fmla="*/ 228 h 400"/>
                <a:gd name="T64" fmla="*/ 81 w 400"/>
                <a:gd name="T65" fmla="*/ 256 h 400"/>
                <a:gd name="T66" fmla="*/ 133 w 400"/>
                <a:gd name="T67" fmla="*/ 267 h 400"/>
                <a:gd name="T68" fmla="*/ 177 w 400"/>
                <a:gd name="T69" fmla="*/ 259 h 400"/>
                <a:gd name="T70" fmla="*/ 213 w 400"/>
                <a:gd name="T71" fmla="*/ 240 h 400"/>
                <a:gd name="T72" fmla="*/ 213 w 400"/>
                <a:gd name="T73" fmla="*/ 240 h 400"/>
                <a:gd name="T74" fmla="*/ 213 w 400"/>
                <a:gd name="T75" fmla="*/ 293 h 400"/>
                <a:gd name="T76" fmla="*/ 267 w 400"/>
                <a:gd name="T77" fmla="*/ 293 h 400"/>
                <a:gd name="T78" fmla="*/ 267 w 400"/>
                <a:gd name="T79" fmla="*/ 347 h 400"/>
                <a:gd name="T80" fmla="*/ 320 w 400"/>
                <a:gd name="T81" fmla="*/ 347 h 400"/>
                <a:gd name="T82" fmla="*/ 320 w 400"/>
                <a:gd name="T83" fmla="*/ 400 h 400"/>
                <a:gd name="T84" fmla="*/ 400 w 400"/>
                <a:gd name="T85" fmla="*/ 400 h 400"/>
                <a:gd name="T86" fmla="*/ 400 w 400"/>
                <a:gd name="T87" fmla="*/ 320 h 400"/>
                <a:gd name="T88" fmla="*/ 258 w 400"/>
                <a:gd name="T89" fmla="*/ 179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00" h="400">
                  <a:moveTo>
                    <a:pt x="118" y="104"/>
                  </a:moveTo>
                  <a:lnTo>
                    <a:pt x="118" y="104"/>
                  </a:lnTo>
                  <a:cubicBezTo>
                    <a:pt x="116" y="107"/>
                    <a:pt x="114" y="110"/>
                    <a:pt x="112" y="112"/>
                  </a:cubicBezTo>
                  <a:cubicBezTo>
                    <a:pt x="110" y="115"/>
                    <a:pt x="107" y="117"/>
                    <a:pt x="104" y="118"/>
                  </a:cubicBezTo>
                  <a:cubicBezTo>
                    <a:pt x="100" y="119"/>
                    <a:pt x="97" y="120"/>
                    <a:pt x="93" y="120"/>
                  </a:cubicBezTo>
                  <a:cubicBezTo>
                    <a:pt x="89" y="120"/>
                    <a:pt x="86" y="119"/>
                    <a:pt x="83" y="118"/>
                  </a:cubicBezTo>
                  <a:cubicBezTo>
                    <a:pt x="80" y="117"/>
                    <a:pt x="77" y="115"/>
                    <a:pt x="74" y="112"/>
                  </a:cubicBezTo>
                  <a:cubicBezTo>
                    <a:pt x="72" y="110"/>
                    <a:pt x="70" y="107"/>
                    <a:pt x="69" y="104"/>
                  </a:cubicBezTo>
                  <a:cubicBezTo>
                    <a:pt x="67" y="101"/>
                    <a:pt x="67" y="97"/>
                    <a:pt x="67" y="93"/>
                  </a:cubicBezTo>
                  <a:cubicBezTo>
                    <a:pt x="67" y="90"/>
                    <a:pt x="67" y="86"/>
                    <a:pt x="69" y="83"/>
                  </a:cubicBezTo>
                  <a:cubicBezTo>
                    <a:pt x="70" y="80"/>
                    <a:pt x="72" y="77"/>
                    <a:pt x="74" y="75"/>
                  </a:cubicBezTo>
                  <a:cubicBezTo>
                    <a:pt x="77" y="72"/>
                    <a:pt x="80" y="70"/>
                    <a:pt x="83" y="69"/>
                  </a:cubicBezTo>
                  <a:cubicBezTo>
                    <a:pt x="86" y="68"/>
                    <a:pt x="89" y="67"/>
                    <a:pt x="93" y="67"/>
                  </a:cubicBezTo>
                  <a:cubicBezTo>
                    <a:pt x="97" y="67"/>
                    <a:pt x="100" y="68"/>
                    <a:pt x="104" y="69"/>
                  </a:cubicBezTo>
                  <a:cubicBezTo>
                    <a:pt x="107" y="70"/>
                    <a:pt x="110" y="72"/>
                    <a:pt x="112" y="75"/>
                  </a:cubicBezTo>
                  <a:cubicBezTo>
                    <a:pt x="114" y="77"/>
                    <a:pt x="116" y="80"/>
                    <a:pt x="118" y="83"/>
                  </a:cubicBezTo>
                  <a:cubicBezTo>
                    <a:pt x="119" y="86"/>
                    <a:pt x="120" y="90"/>
                    <a:pt x="120" y="93"/>
                  </a:cubicBezTo>
                  <a:cubicBezTo>
                    <a:pt x="120" y="97"/>
                    <a:pt x="119" y="101"/>
                    <a:pt x="118" y="104"/>
                  </a:cubicBezTo>
                  <a:close/>
                  <a:moveTo>
                    <a:pt x="258" y="179"/>
                  </a:moveTo>
                  <a:lnTo>
                    <a:pt x="258" y="179"/>
                  </a:lnTo>
                  <a:cubicBezTo>
                    <a:pt x="260" y="173"/>
                    <a:pt x="262" y="167"/>
                    <a:pt x="263" y="161"/>
                  </a:cubicBezTo>
                  <a:cubicBezTo>
                    <a:pt x="265" y="152"/>
                    <a:pt x="267" y="143"/>
                    <a:pt x="267" y="133"/>
                  </a:cubicBezTo>
                  <a:cubicBezTo>
                    <a:pt x="267" y="115"/>
                    <a:pt x="263" y="98"/>
                    <a:pt x="256" y="82"/>
                  </a:cubicBezTo>
                  <a:cubicBezTo>
                    <a:pt x="249" y="65"/>
                    <a:pt x="239" y="51"/>
                    <a:pt x="227" y="39"/>
                  </a:cubicBezTo>
                  <a:cubicBezTo>
                    <a:pt x="215" y="27"/>
                    <a:pt x="201" y="18"/>
                    <a:pt x="185" y="11"/>
                  </a:cubicBezTo>
                  <a:cubicBezTo>
                    <a:pt x="169" y="4"/>
                    <a:pt x="151" y="0"/>
                    <a:pt x="133" y="0"/>
                  </a:cubicBezTo>
                  <a:cubicBezTo>
                    <a:pt x="115" y="0"/>
                    <a:pt x="97" y="4"/>
                    <a:pt x="81" y="11"/>
                  </a:cubicBezTo>
                  <a:cubicBezTo>
                    <a:pt x="65" y="18"/>
                    <a:pt x="51" y="27"/>
                    <a:pt x="39" y="39"/>
                  </a:cubicBezTo>
                  <a:cubicBezTo>
                    <a:pt x="27" y="51"/>
                    <a:pt x="17" y="65"/>
                    <a:pt x="10" y="82"/>
                  </a:cubicBezTo>
                  <a:cubicBezTo>
                    <a:pt x="3" y="98"/>
                    <a:pt x="0" y="115"/>
                    <a:pt x="0" y="133"/>
                  </a:cubicBezTo>
                  <a:cubicBezTo>
                    <a:pt x="0" y="152"/>
                    <a:pt x="3" y="169"/>
                    <a:pt x="10" y="185"/>
                  </a:cubicBezTo>
                  <a:cubicBezTo>
                    <a:pt x="17" y="202"/>
                    <a:pt x="27" y="216"/>
                    <a:pt x="39" y="228"/>
                  </a:cubicBezTo>
                  <a:cubicBezTo>
                    <a:pt x="51" y="240"/>
                    <a:pt x="65" y="249"/>
                    <a:pt x="81" y="256"/>
                  </a:cubicBezTo>
                  <a:cubicBezTo>
                    <a:pt x="97" y="263"/>
                    <a:pt x="115" y="267"/>
                    <a:pt x="133" y="267"/>
                  </a:cubicBezTo>
                  <a:cubicBezTo>
                    <a:pt x="148" y="267"/>
                    <a:pt x="163" y="264"/>
                    <a:pt x="177" y="259"/>
                  </a:cubicBezTo>
                  <a:cubicBezTo>
                    <a:pt x="190" y="255"/>
                    <a:pt x="202" y="248"/>
                    <a:pt x="213" y="240"/>
                  </a:cubicBezTo>
                  <a:lnTo>
                    <a:pt x="213" y="240"/>
                  </a:lnTo>
                  <a:lnTo>
                    <a:pt x="213" y="293"/>
                  </a:lnTo>
                  <a:lnTo>
                    <a:pt x="267" y="293"/>
                  </a:lnTo>
                  <a:lnTo>
                    <a:pt x="267" y="347"/>
                  </a:lnTo>
                  <a:lnTo>
                    <a:pt x="320" y="347"/>
                  </a:lnTo>
                  <a:lnTo>
                    <a:pt x="320" y="400"/>
                  </a:lnTo>
                  <a:lnTo>
                    <a:pt x="400" y="400"/>
                  </a:lnTo>
                  <a:lnTo>
                    <a:pt x="400" y="320"/>
                  </a:lnTo>
                  <a:lnTo>
                    <a:pt x="258" y="179"/>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sp>
        <p:nvSpPr>
          <p:cNvPr id="40" name="Arrow: Chevron 39">
            <a:extLst>
              <a:ext uri="{FF2B5EF4-FFF2-40B4-BE49-F238E27FC236}">
                <a16:creationId xmlns:a16="http://schemas.microsoft.com/office/drawing/2014/main" id="{4148A205-A3B8-4C8F-9E95-34C44022AE8E}"/>
              </a:ext>
            </a:extLst>
          </p:cNvPr>
          <p:cNvSpPr/>
          <p:nvPr/>
        </p:nvSpPr>
        <p:spPr bwMode="auto">
          <a:xfrm>
            <a:off x="8527139" y="2887296"/>
            <a:ext cx="286363" cy="439807"/>
          </a:xfrm>
          <a:prstGeom prst="chevron">
            <a:avLst>
              <a:gd name="adj" fmla="val 61541"/>
            </a:avLst>
          </a:prstGeom>
          <a:solidFill>
            <a:schemeClr val="accent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41" name="Arrow: Chevron 40">
            <a:extLst>
              <a:ext uri="{FF2B5EF4-FFF2-40B4-BE49-F238E27FC236}">
                <a16:creationId xmlns:a16="http://schemas.microsoft.com/office/drawing/2014/main" id="{D6D3435D-1663-4F1F-825D-CFD1062FD405}"/>
              </a:ext>
            </a:extLst>
          </p:cNvPr>
          <p:cNvSpPr/>
          <p:nvPr/>
        </p:nvSpPr>
        <p:spPr bwMode="auto">
          <a:xfrm flipH="1">
            <a:off x="8105108" y="2887296"/>
            <a:ext cx="286363" cy="439807"/>
          </a:xfrm>
          <a:prstGeom prst="chevron">
            <a:avLst>
              <a:gd name="adj" fmla="val 61541"/>
            </a:avLst>
          </a:prstGeom>
          <a:solidFill>
            <a:schemeClr val="accent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45" name="Send" title="Icon of a paper airplane">
            <a:extLst>
              <a:ext uri="{FF2B5EF4-FFF2-40B4-BE49-F238E27FC236}">
                <a16:creationId xmlns:a16="http://schemas.microsoft.com/office/drawing/2014/main" id="{9CFF386A-A331-49E4-B056-B61FE5461981}"/>
              </a:ext>
            </a:extLst>
          </p:cNvPr>
          <p:cNvSpPr>
            <a:spLocks noChangeAspect="1" noEditPoints="1"/>
          </p:cNvSpPr>
          <p:nvPr/>
        </p:nvSpPr>
        <p:spPr bwMode="auto">
          <a:xfrm>
            <a:off x="3773518" y="2784503"/>
            <a:ext cx="733011" cy="490430"/>
          </a:xfrm>
          <a:custGeom>
            <a:avLst/>
            <a:gdLst>
              <a:gd name="T0" fmla="*/ 44 w 556"/>
              <a:gd name="T1" fmla="*/ 14 h 372"/>
              <a:gd name="T2" fmla="*/ 556 w 556"/>
              <a:gd name="T3" fmla="*/ 187 h 372"/>
              <a:gd name="T4" fmla="*/ 0 w 556"/>
              <a:gd name="T5" fmla="*/ 372 h 372"/>
              <a:gd name="T6" fmla="*/ 64 w 556"/>
              <a:gd name="T7" fmla="*/ 187 h 372"/>
              <a:gd name="T8" fmla="*/ 14 w 556"/>
              <a:gd name="T9" fmla="*/ 43 h 372"/>
              <a:gd name="T10" fmla="*/ 14 w 556"/>
              <a:gd name="T11" fmla="*/ 43 h 372"/>
              <a:gd name="T12" fmla="*/ 0 w 556"/>
              <a:gd name="T13" fmla="*/ 0 h 372"/>
              <a:gd name="T14" fmla="*/ 44 w 556"/>
              <a:gd name="T15" fmla="*/ 14 h 372"/>
              <a:gd name="T16" fmla="*/ 64 w 556"/>
              <a:gd name="T17" fmla="*/ 187 h 372"/>
              <a:gd name="T18" fmla="*/ 556 w 556"/>
              <a:gd name="T19" fmla="*/ 187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6" h="372">
                <a:moveTo>
                  <a:pt x="44" y="14"/>
                </a:moveTo>
                <a:lnTo>
                  <a:pt x="556" y="187"/>
                </a:lnTo>
                <a:lnTo>
                  <a:pt x="0" y="372"/>
                </a:lnTo>
                <a:lnTo>
                  <a:pt x="64" y="187"/>
                </a:lnTo>
                <a:lnTo>
                  <a:pt x="14" y="43"/>
                </a:lnTo>
                <a:moveTo>
                  <a:pt x="14" y="43"/>
                </a:moveTo>
                <a:lnTo>
                  <a:pt x="0" y="0"/>
                </a:lnTo>
                <a:lnTo>
                  <a:pt x="44" y="14"/>
                </a:lnTo>
                <a:moveTo>
                  <a:pt x="64" y="187"/>
                </a:moveTo>
                <a:lnTo>
                  <a:pt x="556" y="187"/>
                </a:lnTo>
              </a:path>
            </a:pathLst>
          </a:custGeom>
          <a:solidFill>
            <a:schemeClr val="accent2"/>
          </a:solidFill>
          <a:ln w="22225" cap="sq">
            <a:solidFill>
              <a:schemeClr val="accent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2917">
                    <a:srgbClr val="353535"/>
                  </a:gs>
                  <a:gs pos="30000">
                    <a:srgbClr val="002050"/>
                  </a:gs>
                </a:gsLst>
                <a:lin ang="5400000" scaled="0"/>
              </a:gradFill>
              <a:effectLst/>
              <a:uLnTx/>
              <a:uFillTx/>
              <a:latin typeface="Segoe UI Semilight"/>
              <a:ea typeface="+mn-ea"/>
              <a:cs typeface="+mn-cs"/>
            </a:endParaRPr>
          </a:p>
        </p:txBody>
      </p:sp>
      <p:sp>
        <p:nvSpPr>
          <p:cNvPr id="42" name="Arrow: Chevron 41">
            <a:extLst>
              <a:ext uri="{FF2B5EF4-FFF2-40B4-BE49-F238E27FC236}">
                <a16:creationId xmlns:a16="http://schemas.microsoft.com/office/drawing/2014/main" id="{5B9AE1AB-E536-4A13-8EAB-2BCE688464AB}"/>
              </a:ext>
            </a:extLst>
          </p:cNvPr>
          <p:cNvSpPr/>
          <p:nvPr/>
        </p:nvSpPr>
        <p:spPr bwMode="auto">
          <a:xfrm flipH="1">
            <a:off x="5071834" y="2887296"/>
            <a:ext cx="286363" cy="439807"/>
          </a:xfrm>
          <a:prstGeom prst="chevron">
            <a:avLst>
              <a:gd name="adj" fmla="val 61541"/>
            </a:avLst>
          </a:prstGeom>
          <a:solidFill>
            <a:schemeClr val="accent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37" name="TextBox 36">
            <a:extLst>
              <a:ext uri="{FF2B5EF4-FFF2-40B4-BE49-F238E27FC236}">
                <a16:creationId xmlns:a16="http://schemas.microsoft.com/office/drawing/2014/main" id="{0FE85553-80C9-44AE-BD03-45B50B146E7A}"/>
              </a:ext>
            </a:extLst>
          </p:cNvPr>
          <p:cNvSpPr txBox="1"/>
          <p:nvPr/>
        </p:nvSpPr>
        <p:spPr>
          <a:xfrm>
            <a:off x="194678" y="5934751"/>
            <a:ext cx="11775113" cy="738664"/>
          </a:xfrm>
          <a:prstGeom prst="rect">
            <a:avLst/>
          </a:prstGeom>
          <a:noFill/>
        </p:spPr>
        <p:txBody>
          <a:bodyPr wrap="square" lIns="182880" tIns="146304" rIns="182880" bIns="146304" rtlCol="0">
            <a:spAutoFit/>
          </a:bodyPr>
          <a:lstStyle/>
          <a:p>
            <a:pPr>
              <a:lnSpc>
                <a:spcPct val="90000"/>
              </a:lnSpc>
              <a:spcAft>
                <a:spcPts val="600"/>
              </a:spcAft>
            </a:pPr>
            <a:r>
              <a:rPr lang="en-GB" sz="1600" dirty="0">
                <a:gradFill>
                  <a:gsLst>
                    <a:gs pos="2917">
                      <a:schemeClr val="tx1"/>
                    </a:gs>
                    <a:gs pos="30000">
                      <a:schemeClr val="tx1"/>
                    </a:gs>
                  </a:gsLst>
                  <a:lin ang="5400000" scaled="0"/>
                </a:gradFill>
                <a:latin typeface="Arial Nova Cond Light" panose="020B0604020202020204" pitchFamily="34" charset="0"/>
                <a:cs typeface="Aparajita" panose="020B0502040204020203" pitchFamily="18" charset="0"/>
              </a:rPr>
              <a:t>Sarah</a:t>
            </a:r>
            <a:br>
              <a:rPr lang="en-GB" sz="1600" dirty="0">
                <a:gradFill>
                  <a:gsLst>
                    <a:gs pos="2917">
                      <a:schemeClr val="tx1"/>
                    </a:gs>
                    <a:gs pos="30000">
                      <a:schemeClr val="tx1"/>
                    </a:gs>
                  </a:gsLst>
                  <a:lin ang="5400000" scaled="0"/>
                </a:gradFill>
                <a:latin typeface="Arial Nova Cond Light" panose="020B0604020202020204" pitchFamily="34" charset="0"/>
                <a:cs typeface="Aparajita" panose="020B0502040204020203" pitchFamily="18" charset="0"/>
              </a:rPr>
            </a:br>
            <a:r>
              <a:rPr lang="en-GB" sz="1600" dirty="0">
                <a:gradFill>
                  <a:gsLst>
                    <a:gs pos="2917">
                      <a:schemeClr val="tx1"/>
                    </a:gs>
                    <a:gs pos="30000">
                      <a:schemeClr val="tx1"/>
                    </a:gs>
                  </a:gsLst>
                  <a:lin ang="5400000" scaled="0"/>
                </a:gradFill>
                <a:latin typeface="Arial Nova Cond Light" panose="020B0604020202020204" pitchFamily="34" charset="0"/>
                <a:cs typeface="Aparajita" panose="020B0502040204020203" pitchFamily="18" charset="0"/>
              </a:rPr>
              <a:t>  Lean 											         @</a:t>
            </a:r>
            <a:r>
              <a:rPr lang="en-GB" sz="1600" dirty="0" err="1">
                <a:gradFill>
                  <a:gsLst>
                    <a:gs pos="2917">
                      <a:schemeClr val="tx1"/>
                    </a:gs>
                    <a:gs pos="30000">
                      <a:schemeClr val="tx1"/>
                    </a:gs>
                  </a:gsLst>
                  <a:lin ang="5400000" scaled="0"/>
                </a:gradFill>
                <a:latin typeface="Arial Nova Cond Light" panose="020B0604020202020204" pitchFamily="34" charset="0"/>
                <a:cs typeface="Aparajita" panose="020B0502040204020203" pitchFamily="18" charset="0"/>
              </a:rPr>
              <a:t>Techielass</a:t>
            </a:r>
            <a:endParaRPr lang="en-GB" sz="1600" dirty="0">
              <a:gradFill>
                <a:gsLst>
                  <a:gs pos="2917">
                    <a:schemeClr val="tx1"/>
                  </a:gs>
                  <a:gs pos="30000">
                    <a:schemeClr val="tx1"/>
                  </a:gs>
                </a:gsLst>
                <a:lin ang="5400000" scaled="0"/>
              </a:gradFill>
              <a:latin typeface="Arial Nova Cond Light" panose="020B0604020202020204" pitchFamily="34" charset="0"/>
              <a:cs typeface="Aparajita" panose="020B0502040204020203" pitchFamily="18" charset="0"/>
            </a:endParaRPr>
          </a:p>
        </p:txBody>
      </p:sp>
    </p:spTree>
    <p:extLst>
      <p:ext uri="{BB962C8B-B14F-4D97-AF65-F5344CB8AC3E}">
        <p14:creationId xmlns:p14="http://schemas.microsoft.com/office/powerpoint/2010/main" val="409020728"/>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32AF011-6C1A-420E-9DE6-E41D651335BE}"/>
              </a:ext>
            </a:extLst>
          </p:cNvPr>
          <p:cNvSpPr/>
          <p:nvPr/>
        </p:nvSpPr>
        <p:spPr bwMode="auto">
          <a:xfrm>
            <a:off x="435869" y="4016819"/>
            <a:ext cx="11317144" cy="2394398"/>
          </a:xfrm>
          <a:prstGeom prst="rect">
            <a:avLst/>
          </a:prstGeom>
          <a:solidFill>
            <a:schemeClr val="bg1"/>
          </a:solidFill>
          <a:ln>
            <a:solidFill>
              <a:schemeClr val="accent6"/>
            </a:solidFill>
            <a:headEnd type="none" w="med" len="med"/>
            <a:tailEnd type="none" w="med" len="med"/>
          </a:ln>
          <a:effectLst>
            <a:outerShdw blurRad="76200" dist="50800" dir="54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 name="Title 1">
            <a:extLst>
              <a:ext uri="{FF2B5EF4-FFF2-40B4-BE49-F238E27FC236}">
                <a16:creationId xmlns:a16="http://schemas.microsoft.com/office/drawing/2014/main" id="{F4F2E7A0-9F39-4283-AA15-CF9F19704565}"/>
              </a:ext>
            </a:extLst>
          </p:cNvPr>
          <p:cNvSpPr>
            <a:spLocks noGrp="1"/>
          </p:cNvSpPr>
          <p:nvPr>
            <p:ph type="title"/>
          </p:nvPr>
        </p:nvSpPr>
        <p:spPr/>
        <p:txBody>
          <a:bodyPr/>
          <a:lstStyle/>
          <a:p>
            <a:r>
              <a:rPr lang="en-US"/>
              <a:t>Choice of tools for every stage and every requirement</a:t>
            </a:r>
          </a:p>
        </p:txBody>
      </p:sp>
      <p:sp>
        <p:nvSpPr>
          <p:cNvPr id="85" name="TextBox 84">
            <a:extLst>
              <a:ext uri="{FF2B5EF4-FFF2-40B4-BE49-F238E27FC236}">
                <a16:creationId xmlns:a16="http://schemas.microsoft.com/office/drawing/2014/main" id="{032E5EA9-93D9-4C57-A770-A7ADBF3EB6BA}"/>
              </a:ext>
            </a:extLst>
          </p:cNvPr>
          <p:cNvSpPr txBox="1"/>
          <p:nvPr/>
        </p:nvSpPr>
        <p:spPr>
          <a:xfrm>
            <a:off x="637954" y="978304"/>
            <a:ext cx="10608804" cy="492443"/>
          </a:xfrm>
          <a:prstGeom prst="rect">
            <a:avLst/>
          </a:prstGeom>
          <a:noFill/>
        </p:spPr>
        <p:txBody>
          <a:bodyPr wrap="square" lIns="0" tIns="91440" rIns="91440" bIns="91440" rtlCol="0">
            <a:spAutoFit/>
          </a:bodyPr>
          <a:lstStyle>
            <a:defPPr>
              <a:defRPr lang="en-US"/>
            </a:defPPr>
            <a:lvl1pPr defTabSz="950663" fontAlgn="base">
              <a:lnSpc>
                <a:spcPct val="90000"/>
              </a:lnSpc>
              <a:spcBef>
                <a:spcPct val="0"/>
              </a:spcBef>
              <a:spcAft>
                <a:spcPct val="0"/>
              </a:spcAft>
              <a:defRPr sz="2000" kern="0">
                <a:gradFill>
                  <a:gsLst>
                    <a:gs pos="78761">
                      <a:schemeClr val="accent1"/>
                    </a:gs>
                    <a:gs pos="0">
                      <a:schemeClr val="accent1"/>
                    </a:gs>
                  </a:gsLst>
                  <a:lin ang="5400000" scaled="0"/>
                </a:gradFill>
                <a:latin typeface="Segoe UI Semibold" panose="020B0702040204020203" pitchFamily="34" charset="0"/>
                <a:cs typeface="Segoe UI Semibold" panose="020B0702040204020203" pitchFamily="34" charset="0"/>
              </a:defRPr>
            </a:lvl1pPr>
            <a:lvl2pPr marL="457200" defTabSz="457200"/>
            <a:lvl3pPr marL="914400" defTabSz="457200"/>
            <a:lvl4pPr marL="1371600" defTabSz="457200"/>
            <a:lvl5pPr marL="1828800" defTabSz="457200"/>
            <a:lvl6pPr marL="2286000" defTabSz="457200"/>
            <a:lvl7pPr marL="2743200" defTabSz="457200"/>
            <a:lvl8pPr marL="3200400" defTabSz="457200"/>
            <a:lvl9pPr marL="3657600" defTabSz="457200"/>
          </a:lstStyle>
          <a:p>
            <a:pPr marL="0" marR="0" lvl="0" indent="0" algn="l" defTabSz="932742"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20" normalizeH="0" baseline="0" noProof="0">
                <a:ln w="3175">
                  <a:noFill/>
                </a:ln>
                <a:solidFill>
                  <a:schemeClr val="accent1"/>
                </a:solidFill>
                <a:effectLst/>
                <a:uLnTx/>
                <a:uFillTx/>
                <a:latin typeface="Segoe UI Semibold"/>
                <a:ea typeface="+mn-ea"/>
                <a:cs typeface="Segoe UI" pitchFamily="34" charset="0"/>
              </a:rPr>
              <a:t>Goal is successful Azure migration: Pick the right tool for the job</a:t>
            </a:r>
          </a:p>
        </p:txBody>
      </p:sp>
      <p:grpSp>
        <p:nvGrpSpPr>
          <p:cNvPr id="4" name="Group 3">
            <a:extLst>
              <a:ext uri="{FF2B5EF4-FFF2-40B4-BE49-F238E27FC236}">
                <a16:creationId xmlns:a16="http://schemas.microsoft.com/office/drawing/2014/main" id="{B832D8AB-2901-4ED1-ABFD-BED932527F3A}"/>
              </a:ext>
            </a:extLst>
          </p:cNvPr>
          <p:cNvGrpSpPr/>
          <p:nvPr/>
        </p:nvGrpSpPr>
        <p:grpSpPr>
          <a:xfrm>
            <a:off x="852964" y="4214597"/>
            <a:ext cx="10750944" cy="2114871"/>
            <a:chOff x="879340" y="3525654"/>
            <a:chExt cx="10750944" cy="2114871"/>
          </a:xfrm>
        </p:grpSpPr>
        <p:pic>
          <p:nvPicPr>
            <p:cNvPr id="69" name="Picture 68" descr="Image result for Attunity png">
              <a:extLst>
                <a:ext uri="{FF2B5EF4-FFF2-40B4-BE49-F238E27FC236}">
                  <a16:creationId xmlns:a16="http://schemas.microsoft.com/office/drawing/2014/main" id="{999F12AF-EE61-4ECA-B810-103F1C92121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249" r="16819"/>
            <a:stretch/>
          </p:blipFill>
          <p:spPr bwMode="auto">
            <a:xfrm>
              <a:off x="2522285" y="5071818"/>
              <a:ext cx="1275471" cy="514034"/>
            </a:xfrm>
            <a:prstGeom prst="rect">
              <a:avLst/>
            </a:prstGeom>
            <a:noFill/>
            <a:extLst>
              <a:ext uri="{909E8E84-426E-40DD-AFC4-6F175D3DCCD1}">
                <a14:hiddenFill xmlns:a14="http://schemas.microsoft.com/office/drawing/2010/main">
                  <a:solidFill>
                    <a:srgbClr val="FFFFFF"/>
                  </a:solidFill>
                </a14:hiddenFill>
              </a:ext>
            </a:extLst>
          </p:spPr>
        </p:pic>
        <p:grpSp>
          <p:nvGrpSpPr>
            <p:cNvPr id="70" name="Group 69">
              <a:extLst>
                <a:ext uri="{FF2B5EF4-FFF2-40B4-BE49-F238E27FC236}">
                  <a16:creationId xmlns:a16="http://schemas.microsoft.com/office/drawing/2014/main" id="{FC672CE4-B1BF-4C75-8B77-3F26FC1019AA}"/>
                </a:ext>
              </a:extLst>
            </p:cNvPr>
            <p:cNvGrpSpPr/>
            <p:nvPr/>
          </p:nvGrpSpPr>
          <p:grpSpPr>
            <a:xfrm>
              <a:off x="4318697" y="5237611"/>
              <a:ext cx="995994" cy="200554"/>
              <a:chOff x="1340008" y="-118325"/>
              <a:chExt cx="6669719" cy="1343025"/>
            </a:xfrm>
          </p:grpSpPr>
          <p:pic>
            <p:nvPicPr>
              <p:cNvPr id="75" name="Graphic 49">
                <a:extLst>
                  <a:ext uri="{FF2B5EF4-FFF2-40B4-BE49-F238E27FC236}">
                    <a16:creationId xmlns:a16="http://schemas.microsoft.com/office/drawing/2014/main" id="{820CFCBA-4E07-471C-B005-E19BA4F372E8}"/>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r="79958"/>
              <a:stretch/>
            </p:blipFill>
            <p:spPr>
              <a:xfrm>
                <a:off x="3027363" y="-118325"/>
                <a:ext cx="1647504" cy="1343025"/>
              </a:xfrm>
              <a:prstGeom prst="rect">
                <a:avLst/>
              </a:prstGeom>
            </p:spPr>
          </p:pic>
          <p:pic>
            <p:nvPicPr>
              <p:cNvPr id="76" name="Graphic 51">
                <a:extLst>
                  <a:ext uri="{FF2B5EF4-FFF2-40B4-BE49-F238E27FC236}">
                    <a16:creationId xmlns:a16="http://schemas.microsoft.com/office/drawing/2014/main" id="{6B3DA2C4-E6E4-41B2-92D5-7E3FC240407A}"/>
                  </a:ext>
                </a:extLst>
              </p:cNvPr>
              <p:cNvPicPr>
                <a:picLocks noChangeAspect="1"/>
              </p:cNvPicPr>
              <p:nvPr/>
            </p:nvPicPr>
            <p:blipFill rotWithShape="1">
              <a:blip r:embed="rId4">
                <a:lum bright="-100000"/>
                <a:extLst>
                  <a:ext uri="{96DAC541-7B7A-43D3-8B79-37D633B846F1}">
                    <asvg:svgBlip xmlns:asvg="http://schemas.microsoft.com/office/drawing/2016/SVG/main" r:embed="rId5"/>
                  </a:ext>
                </a:extLst>
              </a:blip>
              <a:srcRect l="18860"/>
              <a:stretch/>
            </p:blipFill>
            <p:spPr>
              <a:xfrm>
                <a:off x="1340008" y="-118325"/>
                <a:ext cx="6669719" cy="1343025"/>
              </a:xfrm>
              <a:prstGeom prst="rect">
                <a:avLst/>
              </a:prstGeom>
            </p:spPr>
          </p:pic>
        </p:grpSp>
        <p:pic>
          <p:nvPicPr>
            <p:cNvPr id="71" name="Picture 70" descr="Image result for Morphis png logo">
              <a:extLst>
                <a:ext uri="{FF2B5EF4-FFF2-40B4-BE49-F238E27FC236}">
                  <a16:creationId xmlns:a16="http://schemas.microsoft.com/office/drawing/2014/main" id="{C19FBFAD-AEEF-48A7-A418-0561C7BE3C3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97330" y="5071818"/>
              <a:ext cx="704460" cy="402103"/>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71" descr="Image result for Informatica logo png">
              <a:extLst>
                <a:ext uri="{FF2B5EF4-FFF2-40B4-BE49-F238E27FC236}">
                  <a16:creationId xmlns:a16="http://schemas.microsoft.com/office/drawing/2014/main" id="{EB7EE7CC-F6D3-43E8-A735-4AA17F87074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758807" y="5162785"/>
              <a:ext cx="1312475" cy="477740"/>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72">
              <a:extLst>
                <a:ext uri="{FF2B5EF4-FFF2-40B4-BE49-F238E27FC236}">
                  <a16:creationId xmlns:a16="http://schemas.microsoft.com/office/drawing/2014/main" id="{CB89584E-030C-46B1-883F-0701D57F4D2D}"/>
                </a:ext>
              </a:extLst>
            </p:cNvPr>
            <p:cNvPicPr>
              <a:picLocks noChangeAspect="1"/>
            </p:cNvPicPr>
            <p:nvPr/>
          </p:nvPicPr>
          <p:blipFill>
            <a:blip r:embed="rId8">
              <a:clrChange>
                <a:clrFrom>
                  <a:srgbClr val="FFFFFF"/>
                </a:clrFrom>
                <a:clrTo>
                  <a:srgbClr val="FFFFFF">
                    <a:alpha val="0"/>
                  </a:srgbClr>
                </a:clrTo>
              </a:clrChange>
            </a:blip>
            <a:stretch>
              <a:fillRect/>
            </a:stretch>
          </p:blipFill>
          <p:spPr>
            <a:xfrm>
              <a:off x="1126496" y="5036153"/>
              <a:ext cx="622874" cy="395370"/>
            </a:xfrm>
            <a:prstGeom prst="rect">
              <a:avLst/>
            </a:prstGeom>
          </p:spPr>
        </p:pic>
        <p:pic>
          <p:nvPicPr>
            <p:cNvPr id="74" name="Picture 12" descr="Image result for QuerySurge logos">
              <a:extLst>
                <a:ext uri="{FF2B5EF4-FFF2-40B4-BE49-F238E27FC236}">
                  <a16:creationId xmlns:a16="http://schemas.microsoft.com/office/drawing/2014/main" id="{F4AA2D34-EDC1-41A1-8F28-26B751269D89}"/>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9268" t="11909" r="10046" b="12759"/>
            <a:stretch/>
          </p:blipFill>
          <p:spPr bwMode="auto">
            <a:xfrm>
              <a:off x="10518402" y="5190753"/>
              <a:ext cx="1111882" cy="300439"/>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63">
              <a:extLst>
                <a:ext uri="{FF2B5EF4-FFF2-40B4-BE49-F238E27FC236}">
                  <a16:creationId xmlns:a16="http://schemas.microsoft.com/office/drawing/2014/main" id="{18637F2F-C0CA-4480-A8A3-5FEB2A4D6ED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794426" y="4611498"/>
              <a:ext cx="799879" cy="295339"/>
            </a:xfrm>
            <a:prstGeom prst="rect">
              <a:avLst/>
            </a:prstGeom>
          </p:spPr>
        </p:pic>
        <p:pic>
          <p:nvPicPr>
            <p:cNvPr id="65" name="Picture 2" descr="Image result for cloudamize logo">
              <a:extLst>
                <a:ext uri="{FF2B5EF4-FFF2-40B4-BE49-F238E27FC236}">
                  <a16:creationId xmlns:a16="http://schemas.microsoft.com/office/drawing/2014/main" id="{168A58E5-80E9-426D-855F-86D5F5C51988}"/>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3262078" y="4120707"/>
              <a:ext cx="1484670" cy="184617"/>
            </a:xfrm>
            <a:prstGeom prst="rect">
              <a:avLst/>
            </a:prstGeom>
            <a:noFill/>
            <a:extLst>
              <a:ext uri="{909E8E84-426E-40DD-AFC4-6F175D3DCCD1}">
                <a14:hiddenFill xmlns:a14="http://schemas.microsoft.com/office/drawing/2010/main">
                  <a:solidFill>
                    <a:srgbClr val="FFFFFF"/>
                  </a:solidFill>
                </a14:hiddenFill>
              </a:ext>
            </a:extLst>
          </p:spPr>
        </p:pic>
        <p:pic>
          <p:nvPicPr>
            <p:cNvPr id="66" name="Picture 4" descr="Image result for turbonomic logo">
              <a:extLst>
                <a:ext uri="{FF2B5EF4-FFF2-40B4-BE49-F238E27FC236}">
                  <a16:creationId xmlns:a16="http://schemas.microsoft.com/office/drawing/2014/main" id="{892DE607-B566-4C78-BB70-658AF2F823BB}"/>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2892393" y="4646477"/>
              <a:ext cx="1065526" cy="330896"/>
            </a:xfrm>
            <a:prstGeom prst="rect">
              <a:avLst/>
            </a:prstGeom>
            <a:noFill/>
            <a:extLst>
              <a:ext uri="{909E8E84-426E-40DD-AFC4-6F175D3DCCD1}">
                <a14:hiddenFill xmlns:a14="http://schemas.microsoft.com/office/drawing/2010/main">
                  <a:solidFill>
                    <a:srgbClr val="FFFFFF"/>
                  </a:solidFill>
                </a14:hiddenFill>
              </a:ext>
            </a:extLst>
          </p:spPr>
        </p:pic>
        <p:pic>
          <p:nvPicPr>
            <p:cNvPr id="67" name="Picture 10" descr="Image result for Ispirer logos">
              <a:extLst>
                <a:ext uri="{FF2B5EF4-FFF2-40B4-BE49-F238E27FC236}">
                  <a16:creationId xmlns:a16="http://schemas.microsoft.com/office/drawing/2014/main" id="{4DCAE8CA-92FA-4D36-90DB-E6701D752EB7}"/>
                </a:ext>
              </a:extLst>
            </p:cNvPr>
            <p:cNvPicPr>
              <a:picLocks noChangeAspect="1" noChangeArrowheads="1"/>
            </p:cNvPicPr>
            <p:nvPr/>
          </p:nvPicPr>
          <p:blipFill rotWithShape="1">
            <a:blip r:embed="rId13">
              <a:clrChange>
                <a:clrFrom>
                  <a:srgbClr val="FFFFFF"/>
                </a:clrFrom>
                <a:clrTo>
                  <a:srgbClr val="FFFFFF">
                    <a:alpha val="0"/>
                  </a:srgbClr>
                </a:clrTo>
              </a:clrChange>
              <a:extLst>
                <a:ext uri="{28A0092B-C50C-407E-A947-70E740481C1C}">
                  <a14:useLocalDpi xmlns:a14="http://schemas.microsoft.com/office/drawing/2010/main" val="0"/>
                </a:ext>
              </a:extLst>
            </a:blip>
            <a:srcRect t="13369" b="12055"/>
            <a:stretch/>
          </p:blipFill>
          <p:spPr bwMode="auto">
            <a:xfrm>
              <a:off x="7377580" y="5213279"/>
              <a:ext cx="1001729" cy="320165"/>
            </a:xfrm>
            <a:prstGeom prst="rect">
              <a:avLst/>
            </a:prstGeom>
            <a:noFill/>
            <a:extLst>
              <a:ext uri="{909E8E84-426E-40DD-AFC4-6F175D3DCCD1}">
                <a14:hiddenFill xmlns:a14="http://schemas.microsoft.com/office/drawing/2010/main">
                  <a:solidFill>
                    <a:srgbClr val="FFFFFF"/>
                  </a:solidFill>
                </a14:hiddenFill>
              </a:ext>
            </a:extLst>
          </p:spPr>
        </p:pic>
        <p:pic>
          <p:nvPicPr>
            <p:cNvPr id="68" name="Picture 14" descr="Image result for Intigua logos">
              <a:extLst>
                <a:ext uri="{FF2B5EF4-FFF2-40B4-BE49-F238E27FC236}">
                  <a16:creationId xmlns:a16="http://schemas.microsoft.com/office/drawing/2014/main" id="{FABA6D60-08FE-45AC-99ED-2C8727EEFBDC}"/>
                </a:ext>
              </a:extLst>
            </p:cNvPr>
            <p:cNvPicPr>
              <a:picLocks noChangeAspect="1" noChangeArrowheads="1"/>
            </p:cNvPicPr>
            <p:nvPr/>
          </p:nvPicPr>
          <p:blipFill rotWithShape="1">
            <a:blip r:embed="rId14">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l="6929" t="22900" r="6597" b="26895"/>
            <a:stretch/>
          </p:blipFill>
          <p:spPr bwMode="auto">
            <a:xfrm>
              <a:off x="9521571" y="4613233"/>
              <a:ext cx="991481" cy="352563"/>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56" descr="A picture containing object&#10;&#10;Description generated with high confidence">
              <a:extLst>
                <a:ext uri="{FF2B5EF4-FFF2-40B4-BE49-F238E27FC236}">
                  <a16:creationId xmlns:a16="http://schemas.microsoft.com/office/drawing/2014/main" id="{FF0ED615-31C7-41FB-B26D-4AB278A2F380}"/>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6063960" y="4105430"/>
              <a:ext cx="1168533" cy="294471"/>
            </a:xfrm>
            <a:prstGeom prst="rect">
              <a:avLst/>
            </a:prstGeom>
          </p:spPr>
        </p:pic>
        <p:pic>
          <p:nvPicPr>
            <p:cNvPr id="59" name="Graphic 58">
              <a:extLst>
                <a:ext uri="{FF2B5EF4-FFF2-40B4-BE49-F238E27FC236}">
                  <a16:creationId xmlns:a16="http://schemas.microsoft.com/office/drawing/2014/main" id="{1B62F56F-58BF-4C14-9D95-DCF64FA20D5C}"/>
                </a:ext>
              </a:extLst>
            </p:cNvPr>
            <p:cNvPicPr>
              <a:picLocks noChangeAspect="1"/>
            </p:cNvPicPr>
            <p:nvPr/>
          </p:nvPicPr>
          <p:blipFill>
            <a:blip r:embed="rId16" cstate="print">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879340" y="4147893"/>
              <a:ext cx="1065526" cy="192810"/>
            </a:xfrm>
            <a:prstGeom prst="rect">
              <a:avLst/>
            </a:prstGeom>
          </p:spPr>
        </p:pic>
        <p:pic>
          <p:nvPicPr>
            <p:cNvPr id="60" name="Picture 2" descr="Image result for stratozono logo">
              <a:extLst>
                <a:ext uri="{FF2B5EF4-FFF2-40B4-BE49-F238E27FC236}">
                  <a16:creationId xmlns:a16="http://schemas.microsoft.com/office/drawing/2014/main" id="{2D072B27-F71E-48D5-A878-B97FEEDE9126}"/>
                </a:ext>
              </a:extLst>
            </p:cNvPr>
            <p:cNvPicPr>
              <a:picLocks noChangeAspect="1" noChangeArrowheads="1"/>
            </p:cNvPicPr>
            <p:nvPr/>
          </p:nvPicPr>
          <p:blipFill rotWithShape="1">
            <a:blip r:embed="rId18">
              <a:clrChange>
                <a:clrFrom>
                  <a:srgbClr val="FFFFFF"/>
                </a:clrFrom>
                <a:clrTo>
                  <a:srgbClr val="FFFFFF">
                    <a:alpha val="0"/>
                  </a:srgbClr>
                </a:clrTo>
              </a:clrChange>
              <a:extLst>
                <a:ext uri="{28A0092B-C50C-407E-A947-70E740481C1C}">
                  <a14:useLocalDpi xmlns:a14="http://schemas.microsoft.com/office/drawing/2010/main" val="0"/>
                </a:ext>
              </a:extLst>
            </a:blip>
            <a:srcRect l="35413" t="61548"/>
            <a:stretch/>
          </p:blipFill>
          <p:spPr bwMode="auto">
            <a:xfrm>
              <a:off x="896112" y="4724036"/>
              <a:ext cx="1218229" cy="164999"/>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16" descr="Image result for BitTitan logos">
              <a:extLst>
                <a:ext uri="{FF2B5EF4-FFF2-40B4-BE49-F238E27FC236}">
                  <a16:creationId xmlns:a16="http://schemas.microsoft.com/office/drawing/2014/main" id="{4ECFBBB8-E322-4E75-82A7-81C9FF48CB2D}"/>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8412887" y="4092583"/>
              <a:ext cx="1228828" cy="320167"/>
            </a:xfrm>
            <a:prstGeom prst="rect">
              <a:avLst/>
            </a:prstGeom>
            <a:noFill/>
            <a:extLst>
              <a:ext uri="{909E8E84-426E-40DD-AFC4-6F175D3DCCD1}">
                <a14:hiddenFill xmlns:a14="http://schemas.microsoft.com/office/drawing/2010/main">
                  <a:solidFill>
                    <a:srgbClr val="FFFFFF"/>
                  </a:solidFill>
                </a14:hiddenFill>
              </a:ext>
            </a:extLst>
          </p:spPr>
        </p:pic>
        <p:sp>
          <p:nvSpPr>
            <p:cNvPr id="84" name="TextBox 83">
              <a:extLst>
                <a:ext uri="{FF2B5EF4-FFF2-40B4-BE49-F238E27FC236}">
                  <a16:creationId xmlns:a16="http://schemas.microsoft.com/office/drawing/2014/main" id="{E9426420-2BBA-4348-8932-D818918EE047}"/>
                </a:ext>
              </a:extLst>
            </p:cNvPr>
            <p:cNvSpPr txBox="1"/>
            <p:nvPr/>
          </p:nvSpPr>
          <p:spPr>
            <a:xfrm>
              <a:off x="1643085" y="3525654"/>
              <a:ext cx="9035584" cy="301223"/>
            </a:xfrm>
            <a:prstGeom prst="rect">
              <a:avLst/>
            </a:prstGeom>
            <a:noFill/>
            <a:ln w="15875" cap="sq">
              <a:noFill/>
              <a:miter lim="800000"/>
            </a:ln>
          </p:spPr>
          <p:txBody>
            <a:bodyPr wrap="square" lIns="89630" tIns="0" rIns="89630" bIns="0" rtlCol="0" anchor="ctr" anchorCtr="0">
              <a:no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2000" b="1" i="0" u="none" strike="noStrike" kern="1200" cap="none" spc="-20" normalizeH="0" baseline="0" noProof="0">
                  <a:ln w="3175">
                    <a:noFill/>
                  </a:ln>
                  <a:solidFill>
                    <a:schemeClr val="accent1"/>
                  </a:solidFill>
                  <a:effectLst/>
                  <a:uLnTx/>
                  <a:uFillTx/>
                  <a:latin typeface="Segoe UI Semibold"/>
                  <a:ea typeface="+mn-ea"/>
                  <a:cs typeface="Segoe UI" pitchFamily="34" charset="0"/>
                </a:rPr>
                <a:t>We embrace ISV solutions</a:t>
              </a:r>
            </a:p>
          </p:txBody>
        </p:sp>
        <p:pic>
          <p:nvPicPr>
            <p:cNvPr id="86" name="Picture 2" descr="Image result for zerto png logo">
              <a:extLst>
                <a:ext uri="{FF2B5EF4-FFF2-40B4-BE49-F238E27FC236}">
                  <a16:creationId xmlns:a16="http://schemas.microsoft.com/office/drawing/2014/main" id="{46D57640-BE85-4605-8977-4349D62DD724}"/>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5761199" y="4752053"/>
              <a:ext cx="547258" cy="146802"/>
            </a:xfrm>
            <a:prstGeom prst="rect">
              <a:avLst/>
            </a:prstGeom>
            <a:noFill/>
            <a:extLst>
              <a:ext uri="{909E8E84-426E-40DD-AFC4-6F175D3DCCD1}">
                <a14:hiddenFill xmlns:a14="http://schemas.microsoft.com/office/drawing/2010/main">
                  <a:solidFill>
                    <a:srgbClr val="FFFFFF"/>
                  </a:solidFill>
                </a14:hiddenFill>
              </a:ext>
            </a:extLst>
          </p:spPr>
        </p:pic>
      </p:grpSp>
      <p:sp>
        <p:nvSpPr>
          <p:cNvPr id="117" name="TextBox 116">
            <a:extLst>
              <a:ext uri="{FF2B5EF4-FFF2-40B4-BE49-F238E27FC236}">
                <a16:creationId xmlns:a16="http://schemas.microsoft.com/office/drawing/2014/main" id="{7E54834A-522E-4915-A13E-147834CD97F3}"/>
              </a:ext>
            </a:extLst>
          </p:cNvPr>
          <p:cNvSpPr txBox="1"/>
          <p:nvPr/>
        </p:nvSpPr>
        <p:spPr>
          <a:xfrm>
            <a:off x="969018" y="1892953"/>
            <a:ext cx="1656323" cy="548640"/>
          </a:xfrm>
          <a:prstGeom prst="rect">
            <a:avLst/>
          </a:prstGeom>
          <a:noFill/>
        </p:spPr>
        <p:txBody>
          <a:bodyPr wrap="square" lIns="179259" tIns="143407" rIns="179259" bIns="143407" rtlCol="0" anchor="ctr">
            <a:noAutofit/>
          </a:bodyPr>
          <a:lstStyle/>
          <a:p>
            <a:pPr marL="0" marR="0" lvl="0" indent="0" algn="l" defTabSz="914192" rtl="0" eaLnBrk="1" fontAlgn="auto" latinLnBrk="0" hangingPunct="1">
              <a:lnSpc>
                <a:spcPct val="90000"/>
              </a:lnSpc>
              <a:spcBef>
                <a:spcPts val="0"/>
              </a:spcBef>
              <a:spcAft>
                <a:spcPts val="588"/>
              </a:spcAft>
              <a:buClrTx/>
              <a:buSzTx/>
              <a:buFontTx/>
              <a:buNone/>
              <a:tabLst/>
              <a:defRPr/>
            </a:pPr>
            <a:r>
              <a:rPr kumimoji="0" lang="en-US" sz="2000" b="0" i="0" u="none" strike="noStrike" kern="1200" cap="none" spc="0" normalizeH="0" baseline="0" noProof="0">
                <a:ln>
                  <a:noFill/>
                </a:ln>
                <a:gradFill>
                  <a:gsLst>
                    <a:gs pos="21429">
                      <a:srgbClr val="1A1A1A"/>
                    </a:gs>
                    <a:gs pos="43000">
                      <a:srgbClr val="1A1A1A"/>
                    </a:gs>
                  </a:gsLst>
                  <a:lin ang="5400000" scaled="1"/>
                </a:gradFill>
                <a:effectLst/>
                <a:uLnTx/>
                <a:uFillTx/>
                <a:latin typeface="Segoe UI" panose="020B0502040204020203" pitchFamily="34" charset="0"/>
                <a:ea typeface="+mn-ea"/>
                <a:cs typeface="Segoe UI" panose="020B0502040204020203" pitchFamily="34" charset="0"/>
              </a:rPr>
              <a:t>Assess</a:t>
            </a:r>
          </a:p>
        </p:txBody>
      </p:sp>
      <p:cxnSp>
        <p:nvCxnSpPr>
          <p:cNvPr id="120" name="Straight Connector 119">
            <a:extLst>
              <a:ext uri="{FF2B5EF4-FFF2-40B4-BE49-F238E27FC236}">
                <a16:creationId xmlns:a16="http://schemas.microsoft.com/office/drawing/2014/main" id="{92BCEDC1-3995-4D8E-99CB-48048D993C55}"/>
              </a:ext>
            </a:extLst>
          </p:cNvPr>
          <p:cNvCxnSpPr>
            <a:cxnSpLocks/>
          </p:cNvCxnSpPr>
          <p:nvPr/>
        </p:nvCxnSpPr>
        <p:spPr>
          <a:xfrm>
            <a:off x="485973" y="2520359"/>
            <a:ext cx="1712697" cy="0"/>
          </a:xfrm>
          <a:prstGeom prst="line">
            <a:avLst/>
          </a:prstGeom>
          <a:noFill/>
          <a:ln w="12700" cap="flat" cmpd="sng" algn="ctr">
            <a:solidFill>
              <a:schemeClr val="accent6"/>
            </a:solidFill>
            <a:prstDash val="solid"/>
            <a:headEnd type="none"/>
            <a:tailEnd type="none"/>
          </a:ln>
          <a:effectLst/>
        </p:spPr>
      </p:cxnSp>
      <p:sp>
        <p:nvSpPr>
          <p:cNvPr id="61" name="Rectangle 60">
            <a:extLst>
              <a:ext uri="{FF2B5EF4-FFF2-40B4-BE49-F238E27FC236}">
                <a16:creationId xmlns:a16="http://schemas.microsoft.com/office/drawing/2014/main" id="{20AF6C35-07C0-4FD2-AB13-431E5E3EAC82}"/>
              </a:ext>
            </a:extLst>
          </p:cNvPr>
          <p:cNvSpPr/>
          <p:nvPr/>
        </p:nvSpPr>
        <p:spPr bwMode="auto">
          <a:xfrm>
            <a:off x="9676733" y="1892953"/>
            <a:ext cx="2051489" cy="54864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92" rtl="0" eaLnBrk="1" fontAlgn="base" latinLnBrk="0" hangingPunct="1">
              <a:lnSpc>
                <a:spcPct val="90000"/>
              </a:lnSpc>
              <a:spcBef>
                <a:spcPct val="0"/>
              </a:spcBef>
              <a:spcAft>
                <a:spcPts val="588"/>
              </a:spcAft>
              <a:buClrTx/>
              <a:buSzTx/>
              <a:buFontTx/>
              <a:buNone/>
              <a:tabLst/>
              <a:defRPr/>
            </a:pPr>
            <a:r>
              <a:rPr kumimoji="0" lang="en-US" sz="2000" b="0" i="0" u="none" strike="noStrike" kern="1200" cap="none" spc="0" normalizeH="0" baseline="0" noProof="0">
                <a:ln>
                  <a:noFill/>
                </a:ln>
                <a:gradFill>
                  <a:gsLst>
                    <a:gs pos="21429">
                      <a:srgbClr val="1A1A1A"/>
                    </a:gs>
                    <a:gs pos="43000">
                      <a:srgbClr val="1A1A1A"/>
                    </a:gs>
                  </a:gsLst>
                  <a:lin ang="5400000" scaled="1"/>
                </a:gradFill>
                <a:effectLst/>
                <a:uLnTx/>
                <a:uFillTx/>
                <a:latin typeface="Segoe UI" panose="020B0502040204020203" pitchFamily="34" charset="0"/>
                <a:ea typeface="+mn-ea"/>
                <a:cs typeface="Segoe UI" panose="020B0502040204020203" pitchFamily="34" charset="0"/>
              </a:rPr>
              <a:t>Secure &amp; Manage</a:t>
            </a:r>
          </a:p>
        </p:txBody>
      </p:sp>
      <p:cxnSp>
        <p:nvCxnSpPr>
          <p:cNvPr id="78" name="Straight Connector 77">
            <a:extLst>
              <a:ext uri="{FF2B5EF4-FFF2-40B4-BE49-F238E27FC236}">
                <a16:creationId xmlns:a16="http://schemas.microsoft.com/office/drawing/2014/main" id="{5139492D-80FB-4AC9-8F16-7E0494C5151A}"/>
              </a:ext>
            </a:extLst>
          </p:cNvPr>
          <p:cNvCxnSpPr>
            <a:cxnSpLocks/>
          </p:cNvCxnSpPr>
          <p:nvPr/>
        </p:nvCxnSpPr>
        <p:spPr>
          <a:xfrm>
            <a:off x="9051029" y="2520359"/>
            <a:ext cx="1808799" cy="0"/>
          </a:xfrm>
          <a:prstGeom prst="line">
            <a:avLst/>
          </a:prstGeom>
          <a:noFill/>
          <a:ln w="12700" cap="flat" cmpd="sng" algn="ctr">
            <a:solidFill>
              <a:schemeClr val="accent6"/>
            </a:solidFill>
            <a:prstDash val="solid"/>
            <a:headEnd type="none"/>
            <a:tailEnd type="none"/>
          </a:ln>
          <a:effectLst/>
        </p:spPr>
      </p:cxnSp>
      <p:sp>
        <p:nvSpPr>
          <p:cNvPr id="100" name="Rectangle 99">
            <a:extLst>
              <a:ext uri="{FF2B5EF4-FFF2-40B4-BE49-F238E27FC236}">
                <a16:creationId xmlns:a16="http://schemas.microsoft.com/office/drawing/2014/main" id="{34348E7D-C2D0-47BC-A8E2-EABB0E1ED04B}"/>
              </a:ext>
            </a:extLst>
          </p:cNvPr>
          <p:cNvSpPr/>
          <p:nvPr/>
        </p:nvSpPr>
        <p:spPr>
          <a:xfrm>
            <a:off x="485973" y="3016008"/>
            <a:ext cx="2744564" cy="276999"/>
          </a:xfrm>
          <a:prstGeom prst="rect">
            <a:avLst/>
          </a:prstGeom>
        </p:spPr>
        <p:txBody>
          <a:bodyPr wrap="square">
            <a:sp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1429">
                      <a:srgbClr val="1A1A1A"/>
                    </a:gs>
                    <a:gs pos="43000">
                      <a:srgbClr val="1A1A1A"/>
                    </a:gs>
                  </a:gsLst>
                  <a:lin ang="5400000" scaled="1"/>
                </a:gradFill>
                <a:effectLst/>
                <a:uLnTx/>
                <a:uFillTx/>
                <a:latin typeface="Segoe UI" charset="0"/>
                <a:ea typeface="+mn-ea"/>
                <a:cs typeface="Segoe UI" charset="0"/>
              </a:rPr>
              <a:t>Data Migration Assistant (DMA)</a:t>
            </a:r>
          </a:p>
        </p:txBody>
      </p:sp>
      <p:sp>
        <p:nvSpPr>
          <p:cNvPr id="102" name="Rectangle 101">
            <a:extLst>
              <a:ext uri="{FF2B5EF4-FFF2-40B4-BE49-F238E27FC236}">
                <a16:creationId xmlns:a16="http://schemas.microsoft.com/office/drawing/2014/main" id="{E3A831F2-FB7C-4E76-8C25-3BB9CE628BAC}"/>
              </a:ext>
            </a:extLst>
          </p:cNvPr>
          <p:cNvSpPr/>
          <p:nvPr/>
        </p:nvSpPr>
        <p:spPr>
          <a:xfrm>
            <a:off x="485973" y="2610323"/>
            <a:ext cx="2380928" cy="276999"/>
          </a:xfrm>
          <a:prstGeom prst="rect">
            <a:avLst/>
          </a:prstGeom>
        </p:spPr>
        <p:txBody>
          <a:bodyPr wrap="square">
            <a:sp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1429">
                      <a:srgbClr val="1A1A1A"/>
                    </a:gs>
                    <a:gs pos="43000">
                      <a:srgbClr val="1A1A1A"/>
                    </a:gs>
                  </a:gsLst>
                  <a:lin ang="5400000" scaled="1"/>
                </a:gradFill>
                <a:effectLst/>
                <a:uLnTx/>
                <a:uFillTx/>
                <a:latin typeface="Segoe UI" charset="0"/>
                <a:ea typeface="+mn-ea"/>
                <a:cs typeface="Segoe UI" charset="0"/>
              </a:rPr>
              <a:t>Azure Migrate</a:t>
            </a:r>
          </a:p>
        </p:txBody>
      </p:sp>
      <p:sp>
        <p:nvSpPr>
          <p:cNvPr id="50" name="Rectangle 49">
            <a:extLst>
              <a:ext uri="{FF2B5EF4-FFF2-40B4-BE49-F238E27FC236}">
                <a16:creationId xmlns:a16="http://schemas.microsoft.com/office/drawing/2014/main" id="{73CB86B9-F777-4587-9C18-EAD6B6F390A8}"/>
              </a:ext>
            </a:extLst>
          </p:cNvPr>
          <p:cNvSpPr/>
          <p:nvPr/>
        </p:nvSpPr>
        <p:spPr>
          <a:xfrm>
            <a:off x="485973" y="3395427"/>
            <a:ext cx="3082005" cy="276999"/>
          </a:xfrm>
          <a:prstGeom prst="rect">
            <a:avLst/>
          </a:prstGeom>
        </p:spPr>
        <p:txBody>
          <a:bodyPr wrap="square">
            <a:sp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1429">
                      <a:srgbClr val="1A1A1A"/>
                    </a:gs>
                    <a:gs pos="43000">
                      <a:srgbClr val="1A1A1A"/>
                    </a:gs>
                  </a:gsLst>
                  <a:lin ang="5400000" scaled="1"/>
                </a:gradFill>
                <a:effectLst/>
                <a:uLnTx/>
                <a:uFillTx/>
                <a:latin typeface="Segoe UI" charset="0"/>
                <a:ea typeface="+mn-ea"/>
                <a:cs typeface="Segoe UI" charset="0"/>
              </a:rPr>
              <a:t>SQL Server Migration Assistant (SSMA)</a:t>
            </a:r>
          </a:p>
        </p:txBody>
      </p:sp>
      <p:sp>
        <p:nvSpPr>
          <p:cNvPr id="80" name="TextBox 79">
            <a:extLst>
              <a:ext uri="{FF2B5EF4-FFF2-40B4-BE49-F238E27FC236}">
                <a16:creationId xmlns:a16="http://schemas.microsoft.com/office/drawing/2014/main" id="{07DEFF64-E7FF-4255-ABCE-50C055349CAA}"/>
              </a:ext>
            </a:extLst>
          </p:cNvPr>
          <p:cNvSpPr txBox="1"/>
          <p:nvPr/>
        </p:nvSpPr>
        <p:spPr>
          <a:xfrm>
            <a:off x="8970159" y="2638659"/>
            <a:ext cx="2930126" cy="646331"/>
          </a:xfrm>
          <a:prstGeom prst="rect">
            <a:avLst/>
          </a:prstGeom>
          <a:noFill/>
        </p:spPr>
        <p:txBody>
          <a:bodyPr wrap="square" rtlCol="0">
            <a:spAutoFit/>
          </a:bodyPr>
          <a:lstStyle>
            <a:defPPr>
              <a:defRPr lang="en-US"/>
            </a:defPPr>
            <a:lvl1pPr lvl="0" algn="ctr" defTabSz="914016">
              <a:defRPr sz="1600">
                <a:solidFill>
                  <a:srgbClr val="1A1A1A"/>
                </a:solidFill>
                <a:latin typeface="Segoe UI Semibold" panose="020B0702040204020203" pitchFamily="34" charset="0"/>
                <a:cs typeface="Segoe UI Semibold" panose="020B0702040204020203" pitchFamily="34" charset="0"/>
              </a:defRPr>
            </a:lvl1pPr>
          </a:lstStyle>
          <a:p>
            <a:pPr marL="53975" marR="0" lvl="0" indent="-53975" algn="l" defTabSz="91401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1429">
                      <a:srgbClr val="1A1A1A"/>
                    </a:gs>
                    <a:gs pos="43000">
                      <a:srgbClr val="1A1A1A"/>
                    </a:gs>
                  </a:gsLst>
                  <a:lin ang="5400000" scaled="1"/>
                </a:gradFill>
                <a:effectLst/>
                <a:uLnTx/>
                <a:uFillTx/>
                <a:latin typeface="Segoe UI" charset="0"/>
                <a:ea typeface="+mn-ea"/>
                <a:cs typeface="Segoe UI" charset="0"/>
              </a:rPr>
              <a:t>Azure Security &amp; Management</a:t>
            </a:r>
          </a:p>
          <a:p>
            <a:pPr marL="0" marR="0" lvl="0" indent="0" algn="l" defTabSz="91401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1429">
                      <a:srgbClr val="1A1A1A"/>
                    </a:gs>
                    <a:gs pos="43000">
                      <a:srgbClr val="1A1A1A"/>
                    </a:gs>
                  </a:gsLst>
                  <a:lin ang="5400000" scaled="1"/>
                </a:gradFill>
                <a:effectLst/>
                <a:uLnTx/>
                <a:uFillTx/>
                <a:latin typeface="Segoe UI" charset="0"/>
                <a:ea typeface="+mn-ea"/>
                <a:cs typeface="Segoe UI" charset="0"/>
              </a:rPr>
              <a:t>(e.g., Blueprints, Security Center, </a:t>
            </a:r>
            <a:br>
              <a:rPr kumimoji="0" lang="en-US" sz="1200" b="0" i="0" u="none" strike="noStrike" kern="1200" cap="none" spc="0" normalizeH="0" baseline="0" noProof="0">
                <a:ln>
                  <a:noFill/>
                </a:ln>
                <a:gradFill>
                  <a:gsLst>
                    <a:gs pos="21429">
                      <a:srgbClr val="1A1A1A"/>
                    </a:gs>
                    <a:gs pos="43000">
                      <a:srgbClr val="1A1A1A"/>
                    </a:gs>
                  </a:gsLst>
                  <a:lin ang="5400000" scaled="1"/>
                </a:gradFill>
                <a:effectLst/>
                <a:uLnTx/>
                <a:uFillTx/>
                <a:latin typeface="Segoe UI" charset="0"/>
                <a:ea typeface="+mn-ea"/>
                <a:cs typeface="Segoe UI" charset="0"/>
              </a:rPr>
            </a:br>
            <a:r>
              <a:rPr kumimoji="0" lang="en-US" sz="1200" b="0" i="0" u="none" strike="noStrike" kern="1200" cap="none" spc="0" normalizeH="0" baseline="0" noProof="0">
                <a:ln>
                  <a:noFill/>
                </a:ln>
                <a:gradFill>
                  <a:gsLst>
                    <a:gs pos="21429">
                      <a:srgbClr val="1A1A1A"/>
                    </a:gs>
                    <a:gs pos="43000">
                      <a:srgbClr val="1A1A1A"/>
                    </a:gs>
                  </a:gsLst>
                  <a:lin ang="5400000" scaled="1"/>
                </a:gradFill>
                <a:effectLst/>
                <a:uLnTx/>
                <a:uFillTx/>
                <a:latin typeface="Segoe UI" charset="0"/>
                <a:ea typeface="+mn-ea"/>
                <a:cs typeface="Segoe UI" charset="0"/>
              </a:rPr>
              <a:t>Backup, Monitor)</a:t>
            </a:r>
          </a:p>
        </p:txBody>
      </p:sp>
      <p:sp>
        <p:nvSpPr>
          <p:cNvPr id="118" name="TextBox 117">
            <a:extLst>
              <a:ext uri="{FF2B5EF4-FFF2-40B4-BE49-F238E27FC236}">
                <a16:creationId xmlns:a16="http://schemas.microsoft.com/office/drawing/2014/main" id="{497CCBF8-A3A2-4B00-9E0B-C0BB0C25F04E}"/>
              </a:ext>
            </a:extLst>
          </p:cNvPr>
          <p:cNvSpPr txBox="1"/>
          <p:nvPr/>
        </p:nvSpPr>
        <p:spPr>
          <a:xfrm>
            <a:off x="3791140" y="1892953"/>
            <a:ext cx="1656323" cy="548640"/>
          </a:xfrm>
          <a:prstGeom prst="rect">
            <a:avLst/>
          </a:prstGeom>
          <a:noFill/>
        </p:spPr>
        <p:txBody>
          <a:bodyPr wrap="square" lIns="179259" tIns="143407" rIns="179259" bIns="143407" rtlCol="0" anchor="ctr">
            <a:no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2000" b="0" i="0" u="none" strike="noStrike" kern="1200" cap="none" spc="0" normalizeH="0" baseline="0" noProof="0">
                <a:ln>
                  <a:noFill/>
                </a:ln>
                <a:gradFill>
                  <a:gsLst>
                    <a:gs pos="21429">
                      <a:srgbClr val="1A1A1A"/>
                    </a:gs>
                    <a:gs pos="43000">
                      <a:srgbClr val="1A1A1A"/>
                    </a:gs>
                  </a:gsLst>
                  <a:lin ang="5400000" scaled="1"/>
                </a:gradFill>
                <a:effectLst/>
                <a:uLnTx/>
                <a:uFillTx/>
                <a:latin typeface="Segoe UI" panose="020B0502040204020203" pitchFamily="34" charset="0"/>
                <a:ea typeface="+mn-ea"/>
                <a:cs typeface="Segoe UI" panose="020B0502040204020203" pitchFamily="34" charset="0"/>
              </a:rPr>
              <a:t>Migrate</a:t>
            </a:r>
          </a:p>
        </p:txBody>
      </p:sp>
      <p:cxnSp>
        <p:nvCxnSpPr>
          <p:cNvPr id="121" name="Straight Connector 120">
            <a:extLst>
              <a:ext uri="{FF2B5EF4-FFF2-40B4-BE49-F238E27FC236}">
                <a16:creationId xmlns:a16="http://schemas.microsoft.com/office/drawing/2014/main" id="{AA57EC7A-A298-4405-8547-127CA942306C}"/>
              </a:ext>
            </a:extLst>
          </p:cNvPr>
          <p:cNvCxnSpPr>
            <a:cxnSpLocks/>
          </p:cNvCxnSpPr>
          <p:nvPr/>
        </p:nvCxnSpPr>
        <p:spPr>
          <a:xfrm>
            <a:off x="3401390" y="2520359"/>
            <a:ext cx="1707549" cy="0"/>
          </a:xfrm>
          <a:prstGeom prst="line">
            <a:avLst/>
          </a:prstGeom>
          <a:noFill/>
          <a:ln w="12700" cap="flat" cmpd="sng" algn="ctr">
            <a:solidFill>
              <a:schemeClr val="accent6"/>
            </a:solidFill>
            <a:prstDash val="solid"/>
            <a:headEnd type="none"/>
            <a:tailEnd type="none"/>
          </a:ln>
          <a:effectLst/>
        </p:spPr>
      </p:cxnSp>
      <p:sp>
        <p:nvSpPr>
          <p:cNvPr id="94" name="TextBox 93">
            <a:extLst>
              <a:ext uri="{FF2B5EF4-FFF2-40B4-BE49-F238E27FC236}">
                <a16:creationId xmlns:a16="http://schemas.microsoft.com/office/drawing/2014/main" id="{6CF0D7C2-5519-4B92-9385-37A37F75F960}"/>
              </a:ext>
            </a:extLst>
          </p:cNvPr>
          <p:cNvSpPr txBox="1"/>
          <p:nvPr/>
        </p:nvSpPr>
        <p:spPr>
          <a:xfrm>
            <a:off x="3329369" y="3016008"/>
            <a:ext cx="2601817" cy="276999"/>
          </a:xfrm>
          <a:prstGeom prst="rect">
            <a:avLst/>
          </a:prstGeom>
        </p:spPr>
        <p:txBody>
          <a:bodyPr wrap="square">
            <a:spAutoFit/>
          </a:bodyPr>
          <a:lstStyle>
            <a:defPPr>
              <a:defRPr lang="en-US"/>
            </a:defPPr>
            <a:lvl1pPr marR="0" lvl="0" indent="0" algn="ctr" defTabSz="914016" fontAlgn="auto">
              <a:lnSpc>
                <a:spcPct val="100000"/>
              </a:lnSpc>
              <a:spcBef>
                <a:spcPts val="0"/>
              </a:spcBef>
              <a:spcAft>
                <a:spcPts val="0"/>
              </a:spcAft>
              <a:buClrTx/>
              <a:buSzTx/>
              <a:buFontTx/>
              <a:buNone/>
              <a:tabLst/>
              <a:defRPr sz="1600">
                <a:solidFill>
                  <a:srgbClr val="1A1A1A"/>
                </a:solidFill>
                <a:latin typeface="Segoe UI Semibold" panose="020B0702040204020203" pitchFamily="34" charset="0"/>
                <a:cs typeface="Segoe UI Semibold" panose="020B0702040204020203" pitchFamily="34" charset="0"/>
              </a:defRPr>
            </a:lvl1pPr>
          </a:lstStyle>
          <a:p>
            <a:pPr marL="0" marR="0" lvl="0" indent="0" algn="l" defTabSz="91401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1429">
                      <a:srgbClr val="1A1A1A"/>
                    </a:gs>
                    <a:gs pos="43000">
                      <a:srgbClr val="1A1A1A"/>
                    </a:gs>
                  </a:gsLst>
                  <a:lin ang="5400000" scaled="1"/>
                </a:gradFill>
                <a:effectLst/>
                <a:uLnTx/>
                <a:uFillTx/>
                <a:latin typeface="Segoe UI" charset="0"/>
                <a:ea typeface="+mn-ea"/>
                <a:cs typeface="Segoe UI" charset="0"/>
              </a:rPr>
              <a:t>Azure Database Migration Service</a:t>
            </a:r>
          </a:p>
        </p:txBody>
      </p:sp>
      <p:sp>
        <p:nvSpPr>
          <p:cNvPr id="103" name="Rectangle 102">
            <a:extLst>
              <a:ext uri="{FF2B5EF4-FFF2-40B4-BE49-F238E27FC236}">
                <a16:creationId xmlns:a16="http://schemas.microsoft.com/office/drawing/2014/main" id="{A9E3B57E-D978-45D8-A421-56A11682DD96}"/>
              </a:ext>
            </a:extLst>
          </p:cNvPr>
          <p:cNvSpPr/>
          <p:nvPr/>
        </p:nvSpPr>
        <p:spPr>
          <a:xfrm>
            <a:off x="3329368" y="2605283"/>
            <a:ext cx="2169643" cy="276999"/>
          </a:xfrm>
          <a:prstGeom prst="rect">
            <a:avLst/>
          </a:prstGeom>
        </p:spPr>
        <p:txBody>
          <a:bodyPr wrap="square">
            <a:sp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1429">
                      <a:srgbClr val="1A1A1A"/>
                    </a:gs>
                    <a:gs pos="43000">
                      <a:srgbClr val="1A1A1A"/>
                    </a:gs>
                  </a:gsLst>
                  <a:lin ang="5400000" scaled="1"/>
                </a:gradFill>
                <a:effectLst/>
                <a:uLnTx/>
                <a:uFillTx/>
                <a:latin typeface="Segoe UI" charset="0"/>
                <a:ea typeface="+mn-ea"/>
                <a:cs typeface="Segoe UI" charset="0"/>
              </a:rPr>
              <a:t>Azure Site Recovery (ASR)</a:t>
            </a:r>
          </a:p>
        </p:txBody>
      </p:sp>
      <p:sp>
        <p:nvSpPr>
          <p:cNvPr id="110" name="TextBox 109">
            <a:extLst>
              <a:ext uri="{FF2B5EF4-FFF2-40B4-BE49-F238E27FC236}">
                <a16:creationId xmlns:a16="http://schemas.microsoft.com/office/drawing/2014/main" id="{12EA37F1-275D-4BE3-97D8-B44BE30F1EFB}"/>
              </a:ext>
            </a:extLst>
          </p:cNvPr>
          <p:cNvSpPr txBox="1"/>
          <p:nvPr/>
        </p:nvSpPr>
        <p:spPr>
          <a:xfrm>
            <a:off x="3329369" y="3395427"/>
            <a:ext cx="2718298" cy="276999"/>
          </a:xfrm>
          <a:prstGeom prst="rect">
            <a:avLst/>
          </a:prstGeom>
          <a:noFill/>
        </p:spPr>
        <p:txBody>
          <a:bodyPr wrap="square" rtlCol="0">
            <a:sp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1429">
                      <a:srgbClr val="1A1A1A"/>
                    </a:gs>
                    <a:gs pos="43000">
                      <a:srgbClr val="1A1A1A"/>
                    </a:gs>
                  </a:gsLst>
                  <a:lin ang="5400000" scaled="1"/>
                </a:gradFill>
                <a:effectLst/>
                <a:uLnTx/>
                <a:uFillTx/>
                <a:latin typeface="Segoe UI" charset="0"/>
                <a:ea typeface="+mn-ea"/>
                <a:cs typeface="Segoe UI" charset="0"/>
              </a:rPr>
              <a:t>Azure Data Box</a:t>
            </a:r>
          </a:p>
        </p:txBody>
      </p:sp>
      <p:sp>
        <p:nvSpPr>
          <p:cNvPr id="119" name="TextBox 118">
            <a:extLst>
              <a:ext uri="{FF2B5EF4-FFF2-40B4-BE49-F238E27FC236}">
                <a16:creationId xmlns:a16="http://schemas.microsoft.com/office/drawing/2014/main" id="{AF8CFA70-C576-4DC3-9B5B-E4C7372D0ABA}"/>
              </a:ext>
            </a:extLst>
          </p:cNvPr>
          <p:cNvSpPr txBox="1"/>
          <p:nvPr/>
        </p:nvSpPr>
        <p:spPr>
          <a:xfrm>
            <a:off x="6548119" y="1892953"/>
            <a:ext cx="1656323" cy="548640"/>
          </a:xfrm>
          <a:prstGeom prst="rect">
            <a:avLst/>
          </a:prstGeom>
          <a:noFill/>
        </p:spPr>
        <p:txBody>
          <a:bodyPr wrap="square" lIns="179259" tIns="143407" rIns="179259" bIns="143407" rtlCol="0" anchor="ctr">
            <a:no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2000" b="0" i="0" u="none" strike="noStrike" kern="1200" cap="none" spc="0" normalizeH="0" baseline="0" noProof="0">
                <a:ln>
                  <a:noFill/>
                </a:ln>
                <a:gradFill>
                  <a:gsLst>
                    <a:gs pos="21429">
                      <a:srgbClr val="1A1A1A"/>
                    </a:gs>
                    <a:gs pos="43000">
                      <a:srgbClr val="1A1A1A"/>
                    </a:gs>
                  </a:gsLst>
                  <a:lin ang="5400000" scaled="1"/>
                </a:gradFill>
                <a:effectLst/>
                <a:uLnTx/>
                <a:uFillTx/>
                <a:latin typeface="Segoe UI" panose="020B0502040204020203" pitchFamily="34" charset="0"/>
                <a:ea typeface="+mn-ea"/>
                <a:cs typeface="Segoe UI" panose="020B0502040204020203" pitchFamily="34" charset="0"/>
              </a:rPr>
              <a:t>Optimize</a:t>
            </a:r>
          </a:p>
        </p:txBody>
      </p:sp>
      <p:cxnSp>
        <p:nvCxnSpPr>
          <p:cNvPr id="122" name="Straight Connector 121">
            <a:extLst>
              <a:ext uri="{FF2B5EF4-FFF2-40B4-BE49-F238E27FC236}">
                <a16:creationId xmlns:a16="http://schemas.microsoft.com/office/drawing/2014/main" id="{AE6A23C6-FFE1-4782-BB29-765C6AB4CDAE}"/>
              </a:ext>
            </a:extLst>
          </p:cNvPr>
          <p:cNvCxnSpPr>
            <a:cxnSpLocks/>
          </p:cNvCxnSpPr>
          <p:nvPr/>
        </p:nvCxnSpPr>
        <p:spPr>
          <a:xfrm>
            <a:off x="6237569" y="2520359"/>
            <a:ext cx="1742512" cy="0"/>
          </a:xfrm>
          <a:prstGeom prst="line">
            <a:avLst/>
          </a:prstGeom>
          <a:noFill/>
          <a:ln w="12700" cap="flat" cmpd="sng" algn="ctr">
            <a:solidFill>
              <a:schemeClr val="accent6"/>
            </a:solidFill>
            <a:prstDash val="solid"/>
            <a:headEnd type="none"/>
            <a:tailEnd type="none"/>
          </a:ln>
          <a:effectLst/>
        </p:spPr>
      </p:cxnSp>
      <p:sp>
        <p:nvSpPr>
          <p:cNvPr id="95" name="TextBox 94">
            <a:extLst>
              <a:ext uri="{FF2B5EF4-FFF2-40B4-BE49-F238E27FC236}">
                <a16:creationId xmlns:a16="http://schemas.microsoft.com/office/drawing/2014/main" id="{780F2EB9-316E-474B-8356-D0EE9758820F}"/>
              </a:ext>
            </a:extLst>
          </p:cNvPr>
          <p:cNvSpPr txBox="1"/>
          <p:nvPr/>
        </p:nvSpPr>
        <p:spPr>
          <a:xfrm>
            <a:off x="6149153" y="2638659"/>
            <a:ext cx="2468880" cy="646331"/>
          </a:xfrm>
          <a:prstGeom prst="rect">
            <a:avLst/>
          </a:prstGeom>
          <a:noFill/>
        </p:spPr>
        <p:txBody>
          <a:bodyPr wrap="square" rtlCol="0">
            <a:spAutoFit/>
          </a:bodyPr>
          <a:lstStyle>
            <a:defPPr>
              <a:defRPr lang="en-US"/>
            </a:defPPr>
            <a:lvl1pPr lvl="0" algn="ctr" defTabSz="914016">
              <a:defRPr sz="1400">
                <a:solidFill>
                  <a:schemeClr val="tx2"/>
                </a:solidFill>
                <a:latin typeface="Segoe UI" charset="0"/>
                <a:cs typeface="Segoe UI" charset="0"/>
              </a:defRPr>
            </a:lvl1pPr>
          </a:lstStyle>
          <a:p>
            <a:pPr marL="0" marR="0" lvl="0" indent="0" algn="l" defTabSz="91401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1429">
                      <a:srgbClr val="1A1A1A"/>
                    </a:gs>
                    <a:gs pos="43000">
                      <a:srgbClr val="1A1A1A"/>
                    </a:gs>
                  </a:gsLst>
                  <a:lin ang="5400000" scaled="1"/>
                </a:gradFill>
                <a:effectLst/>
                <a:uLnTx/>
                <a:uFillTx/>
                <a:latin typeface="Segoe UI" charset="0"/>
                <a:ea typeface="+mn-ea"/>
                <a:cs typeface="Segoe UI" charset="0"/>
              </a:rPr>
              <a:t>Azure Cost Management</a:t>
            </a:r>
          </a:p>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gradFill>
                <a:gsLst>
                  <a:gs pos="21429">
                    <a:srgbClr val="1A1A1A"/>
                  </a:gs>
                  <a:gs pos="43000">
                    <a:srgbClr val="1A1A1A"/>
                  </a:gs>
                </a:gsLst>
                <a:lin ang="5400000" scaled="1"/>
              </a:gradFill>
              <a:effectLst/>
              <a:uLnTx/>
              <a:uFillTx/>
              <a:latin typeface="Segoe UI" charset="0"/>
              <a:ea typeface="+mn-ea"/>
              <a:cs typeface="Segoe UI" charset="0"/>
            </a:endParaRPr>
          </a:p>
          <a:p>
            <a:pPr marL="0" marR="0" lvl="0" indent="0" algn="l" defTabSz="914016" rtl="0" eaLnBrk="1" fontAlgn="auto" latinLnBrk="0" hangingPunct="1">
              <a:lnSpc>
                <a:spcPct val="100000"/>
              </a:lnSpc>
              <a:spcBef>
                <a:spcPts val="0"/>
              </a:spcBef>
              <a:spcAft>
                <a:spcPts val="0"/>
              </a:spcAft>
              <a:buClrTx/>
              <a:buSzTx/>
              <a:buFontTx/>
              <a:buNone/>
              <a:tabLst/>
              <a:defRPr/>
            </a:pPr>
            <a:r>
              <a:rPr lang="en-US" sz="1200">
                <a:gradFill>
                  <a:gsLst>
                    <a:gs pos="21429">
                      <a:srgbClr val="1A1A1A"/>
                    </a:gs>
                    <a:gs pos="43000">
                      <a:srgbClr val="1A1A1A"/>
                    </a:gs>
                  </a:gsLst>
                  <a:lin ang="5400000" scaled="1"/>
                </a:gradFill>
              </a:rPr>
              <a:t>Azure Advisor </a:t>
            </a:r>
            <a:endParaRPr kumimoji="0" lang="en-US" sz="1200" b="0" i="0" u="none" strike="noStrike" kern="1200" cap="none" spc="0" normalizeH="0" baseline="0" noProof="0">
              <a:ln>
                <a:noFill/>
              </a:ln>
              <a:gradFill>
                <a:gsLst>
                  <a:gs pos="21429">
                    <a:srgbClr val="1A1A1A"/>
                  </a:gs>
                  <a:gs pos="43000">
                    <a:srgbClr val="1A1A1A"/>
                  </a:gs>
                </a:gsLst>
                <a:lin ang="5400000" scaled="1"/>
              </a:gradFill>
              <a:effectLst/>
              <a:uLnTx/>
              <a:uFillTx/>
              <a:latin typeface="Segoe UI" charset="0"/>
              <a:ea typeface="+mn-ea"/>
              <a:cs typeface="Segoe UI" charset="0"/>
            </a:endParaRPr>
          </a:p>
        </p:txBody>
      </p:sp>
      <p:sp>
        <p:nvSpPr>
          <p:cNvPr id="138" name="Arrow: Chevron 137">
            <a:extLst>
              <a:ext uri="{FF2B5EF4-FFF2-40B4-BE49-F238E27FC236}">
                <a16:creationId xmlns:a16="http://schemas.microsoft.com/office/drawing/2014/main" id="{FFFA4BEC-8E29-41DB-A460-306B8381E157}"/>
              </a:ext>
            </a:extLst>
          </p:cNvPr>
          <p:cNvSpPr/>
          <p:nvPr/>
        </p:nvSpPr>
        <p:spPr bwMode="auto">
          <a:xfrm>
            <a:off x="2580538" y="1947370"/>
            <a:ext cx="286363" cy="439807"/>
          </a:xfrm>
          <a:prstGeom prst="chevron">
            <a:avLst>
              <a:gd name="adj" fmla="val 62983"/>
            </a:avLst>
          </a:prstGeom>
          <a:solidFill>
            <a:schemeClr val="accent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39" name="Arrow: Chevron 138">
            <a:extLst>
              <a:ext uri="{FF2B5EF4-FFF2-40B4-BE49-F238E27FC236}">
                <a16:creationId xmlns:a16="http://schemas.microsoft.com/office/drawing/2014/main" id="{A064AA26-59D0-4600-942F-1F59BE7153EA}"/>
              </a:ext>
            </a:extLst>
          </p:cNvPr>
          <p:cNvSpPr/>
          <p:nvPr/>
        </p:nvSpPr>
        <p:spPr bwMode="auto">
          <a:xfrm>
            <a:off x="5621592" y="1947370"/>
            <a:ext cx="286363" cy="439807"/>
          </a:xfrm>
          <a:prstGeom prst="chevron">
            <a:avLst>
              <a:gd name="adj" fmla="val 61541"/>
            </a:avLst>
          </a:prstGeom>
          <a:solidFill>
            <a:schemeClr val="accent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40" name="Arrow: Chevron 139">
            <a:extLst>
              <a:ext uri="{FF2B5EF4-FFF2-40B4-BE49-F238E27FC236}">
                <a16:creationId xmlns:a16="http://schemas.microsoft.com/office/drawing/2014/main" id="{3BFA48E6-F6E4-4E2C-8312-85776418D99C}"/>
              </a:ext>
            </a:extLst>
          </p:cNvPr>
          <p:cNvSpPr/>
          <p:nvPr/>
        </p:nvSpPr>
        <p:spPr bwMode="auto">
          <a:xfrm>
            <a:off x="8499446" y="1947370"/>
            <a:ext cx="286363" cy="439807"/>
          </a:xfrm>
          <a:prstGeom prst="chevron">
            <a:avLst>
              <a:gd name="adj" fmla="val 61541"/>
            </a:avLst>
          </a:prstGeom>
          <a:solidFill>
            <a:schemeClr val="accent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41" name="Arrow: Chevron 140">
            <a:extLst>
              <a:ext uri="{FF2B5EF4-FFF2-40B4-BE49-F238E27FC236}">
                <a16:creationId xmlns:a16="http://schemas.microsoft.com/office/drawing/2014/main" id="{3DB08F07-E3CD-4756-BD12-D8702DEB3889}"/>
              </a:ext>
            </a:extLst>
          </p:cNvPr>
          <p:cNvSpPr/>
          <p:nvPr/>
        </p:nvSpPr>
        <p:spPr bwMode="auto">
          <a:xfrm flipH="1">
            <a:off x="8077415" y="1947370"/>
            <a:ext cx="286363" cy="439807"/>
          </a:xfrm>
          <a:prstGeom prst="chevron">
            <a:avLst>
              <a:gd name="adj" fmla="val 61541"/>
            </a:avLst>
          </a:prstGeom>
          <a:solidFill>
            <a:schemeClr val="accent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pic>
        <p:nvPicPr>
          <p:cNvPr id="77" name="Picture 2" descr="https://upload.wikimedia.org/wikipedia/en/5/56/Chef_Software_Inc._company_logo.png">
            <a:extLst>
              <a:ext uri="{FF2B5EF4-FFF2-40B4-BE49-F238E27FC236}">
                <a16:creationId xmlns:a16="http://schemas.microsoft.com/office/drawing/2014/main" id="{1E58D8C6-1361-4A86-8896-ED3CF33C8DF3}"/>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0596946" y="4557433"/>
            <a:ext cx="641882" cy="701394"/>
          </a:xfrm>
          <a:prstGeom prst="rect">
            <a:avLst/>
          </a:prstGeom>
          <a:noFill/>
          <a:extLst>
            <a:ext uri="{909E8E84-426E-40DD-AFC4-6F175D3DCCD1}">
              <a14:hiddenFill xmlns:a14="http://schemas.microsoft.com/office/drawing/2010/main">
                <a:solidFill>
                  <a:srgbClr val="FFFFFF"/>
                </a:solidFill>
              </a14:hiddenFill>
            </a:ext>
          </a:extLst>
        </p:spPr>
      </p:pic>
      <p:grpSp>
        <p:nvGrpSpPr>
          <p:cNvPr id="63" name="Group 100">
            <a:extLst>
              <a:ext uri="{FF2B5EF4-FFF2-40B4-BE49-F238E27FC236}">
                <a16:creationId xmlns:a16="http://schemas.microsoft.com/office/drawing/2014/main" id="{B65CD66A-7A21-4B1A-ACF0-AB34031E2075}"/>
              </a:ext>
            </a:extLst>
          </p:cNvPr>
          <p:cNvGrpSpPr>
            <a:grpSpLocks noChangeAspect="1"/>
          </p:cNvGrpSpPr>
          <p:nvPr/>
        </p:nvGrpSpPr>
        <p:grpSpPr bwMode="auto">
          <a:xfrm>
            <a:off x="601610" y="1835709"/>
            <a:ext cx="479246" cy="477432"/>
            <a:chOff x="1887" y="3001"/>
            <a:chExt cx="264" cy="263"/>
          </a:xfrm>
          <a:solidFill>
            <a:schemeClr val="accent1"/>
          </a:solidFill>
        </p:grpSpPr>
        <p:sp>
          <p:nvSpPr>
            <p:cNvPr id="79" name="Freeform 101">
              <a:extLst>
                <a:ext uri="{FF2B5EF4-FFF2-40B4-BE49-F238E27FC236}">
                  <a16:creationId xmlns:a16="http://schemas.microsoft.com/office/drawing/2014/main" id="{F00E71A5-DB6C-4A3C-B462-20DDC8161103}"/>
                </a:ext>
              </a:extLst>
            </p:cNvPr>
            <p:cNvSpPr>
              <a:spLocks/>
            </p:cNvSpPr>
            <p:nvPr/>
          </p:nvSpPr>
          <p:spPr bwMode="auto">
            <a:xfrm>
              <a:off x="1970" y="3001"/>
              <a:ext cx="181" cy="181"/>
            </a:xfrm>
            <a:custGeom>
              <a:avLst/>
              <a:gdLst>
                <a:gd name="T0" fmla="*/ 293 w 293"/>
                <a:gd name="T1" fmla="*/ 145 h 292"/>
                <a:gd name="T2" fmla="*/ 292 w 293"/>
                <a:gd name="T3" fmla="*/ 129 h 292"/>
                <a:gd name="T4" fmla="*/ 288 w 293"/>
                <a:gd name="T5" fmla="*/ 107 h 292"/>
                <a:gd name="T6" fmla="*/ 283 w 293"/>
                <a:gd name="T7" fmla="*/ 91 h 292"/>
                <a:gd name="T8" fmla="*/ 273 w 293"/>
                <a:gd name="T9" fmla="*/ 72 h 292"/>
                <a:gd name="T10" fmla="*/ 264 w 293"/>
                <a:gd name="T11" fmla="*/ 58 h 292"/>
                <a:gd name="T12" fmla="*/ 250 w 293"/>
                <a:gd name="T13" fmla="*/ 42 h 292"/>
                <a:gd name="T14" fmla="*/ 236 w 293"/>
                <a:gd name="T15" fmla="*/ 30 h 292"/>
                <a:gd name="T16" fmla="*/ 220 w 293"/>
                <a:gd name="T17" fmla="*/ 19 h 292"/>
                <a:gd name="T18" fmla="*/ 205 w 293"/>
                <a:gd name="T19" fmla="*/ 11 h 292"/>
                <a:gd name="T20" fmla="*/ 185 w 293"/>
                <a:gd name="T21" fmla="*/ 4 h 292"/>
                <a:gd name="T22" fmla="*/ 169 w 293"/>
                <a:gd name="T23" fmla="*/ 2 h 292"/>
                <a:gd name="T24" fmla="*/ 146 w 293"/>
                <a:gd name="T25" fmla="*/ 0 h 292"/>
                <a:gd name="T26" fmla="*/ 146 w 293"/>
                <a:gd name="T27" fmla="*/ 0 h 292"/>
                <a:gd name="T28" fmla="*/ 130 w 293"/>
                <a:gd name="T29" fmla="*/ 1 h 292"/>
                <a:gd name="T30" fmla="*/ 108 w 293"/>
                <a:gd name="T31" fmla="*/ 4 h 292"/>
                <a:gd name="T32" fmla="*/ 92 w 293"/>
                <a:gd name="T33" fmla="*/ 9 h 292"/>
                <a:gd name="T34" fmla="*/ 73 w 293"/>
                <a:gd name="T35" fmla="*/ 19 h 292"/>
                <a:gd name="T36" fmla="*/ 61 w 293"/>
                <a:gd name="T37" fmla="*/ 27 h 292"/>
                <a:gd name="T38" fmla="*/ 59 w 293"/>
                <a:gd name="T39" fmla="*/ 28 h 292"/>
                <a:gd name="T40" fmla="*/ 43 w 293"/>
                <a:gd name="T41" fmla="*/ 42 h 292"/>
                <a:gd name="T42" fmla="*/ 31 w 293"/>
                <a:gd name="T43" fmla="*/ 56 h 292"/>
                <a:gd name="T44" fmla="*/ 20 w 293"/>
                <a:gd name="T45" fmla="*/ 72 h 292"/>
                <a:gd name="T46" fmla="*/ 12 w 293"/>
                <a:gd name="T47" fmla="*/ 87 h 292"/>
                <a:gd name="T48" fmla="*/ 5 w 293"/>
                <a:gd name="T49" fmla="*/ 107 h 292"/>
                <a:gd name="T50" fmla="*/ 2 w 293"/>
                <a:gd name="T51" fmla="*/ 123 h 292"/>
                <a:gd name="T52" fmla="*/ 0 w 293"/>
                <a:gd name="T53" fmla="*/ 145 h 292"/>
                <a:gd name="T54" fmla="*/ 1 w 293"/>
                <a:gd name="T55" fmla="*/ 160 h 292"/>
                <a:gd name="T56" fmla="*/ 9 w 293"/>
                <a:gd name="T57" fmla="*/ 195 h 292"/>
                <a:gd name="T58" fmla="*/ 10 w 293"/>
                <a:gd name="T59" fmla="*/ 200 h 292"/>
                <a:gd name="T60" fmla="*/ 26 w 293"/>
                <a:gd name="T61" fmla="*/ 229 h 292"/>
                <a:gd name="T62" fmla="*/ 34 w 293"/>
                <a:gd name="T63" fmla="*/ 239 h 292"/>
                <a:gd name="T64" fmla="*/ 80 w 293"/>
                <a:gd name="T65" fmla="*/ 276 h 292"/>
                <a:gd name="T66" fmla="*/ 136 w 293"/>
                <a:gd name="T67" fmla="*/ 292 h 292"/>
                <a:gd name="T68" fmla="*/ 148 w 293"/>
                <a:gd name="T69" fmla="*/ 292 h 292"/>
                <a:gd name="T70" fmla="*/ 182 w 293"/>
                <a:gd name="T71" fmla="*/ 288 h 292"/>
                <a:gd name="T72" fmla="*/ 187 w 293"/>
                <a:gd name="T73" fmla="*/ 287 h 292"/>
                <a:gd name="T74" fmla="*/ 219 w 293"/>
                <a:gd name="T75" fmla="*/ 273 h 292"/>
                <a:gd name="T76" fmla="*/ 232 w 293"/>
                <a:gd name="T77" fmla="*/ 265 h 292"/>
                <a:gd name="T78" fmla="*/ 250 w 293"/>
                <a:gd name="T79" fmla="*/ 250 h 292"/>
                <a:gd name="T80" fmla="*/ 261 w 293"/>
                <a:gd name="T81" fmla="*/ 238 h 292"/>
                <a:gd name="T82" fmla="*/ 273 w 293"/>
                <a:gd name="T83" fmla="*/ 220 h 292"/>
                <a:gd name="T84" fmla="*/ 281 w 293"/>
                <a:gd name="T85" fmla="*/ 205 h 292"/>
                <a:gd name="T86" fmla="*/ 287 w 293"/>
                <a:gd name="T87" fmla="*/ 187 h 292"/>
                <a:gd name="T88" fmla="*/ 291 w 293"/>
                <a:gd name="T89" fmla="*/ 169 h 292"/>
                <a:gd name="T90" fmla="*/ 293 w 293"/>
                <a:gd name="T91" fmla="*/ 148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93" h="292">
                  <a:moveTo>
                    <a:pt x="293" y="148"/>
                  </a:moveTo>
                  <a:lnTo>
                    <a:pt x="293" y="148"/>
                  </a:lnTo>
                  <a:cubicBezTo>
                    <a:pt x="293" y="147"/>
                    <a:pt x="293" y="146"/>
                    <a:pt x="293" y="145"/>
                  </a:cubicBezTo>
                  <a:cubicBezTo>
                    <a:pt x="293" y="143"/>
                    <a:pt x="293" y="141"/>
                    <a:pt x="293" y="138"/>
                  </a:cubicBezTo>
                  <a:cubicBezTo>
                    <a:pt x="293" y="136"/>
                    <a:pt x="293" y="134"/>
                    <a:pt x="293" y="132"/>
                  </a:cubicBezTo>
                  <a:cubicBezTo>
                    <a:pt x="292" y="131"/>
                    <a:pt x="292" y="130"/>
                    <a:pt x="292" y="129"/>
                  </a:cubicBezTo>
                  <a:cubicBezTo>
                    <a:pt x="292" y="126"/>
                    <a:pt x="291" y="122"/>
                    <a:pt x="291" y="119"/>
                  </a:cubicBezTo>
                  <a:cubicBezTo>
                    <a:pt x="290" y="116"/>
                    <a:pt x="289" y="113"/>
                    <a:pt x="289" y="110"/>
                  </a:cubicBezTo>
                  <a:cubicBezTo>
                    <a:pt x="288" y="109"/>
                    <a:pt x="288" y="108"/>
                    <a:pt x="288" y="107"/>
                  </a:cubicBezTo>
                  <a:cubicBezTo>
                    <a:pt x="287" y="104"/>
                    <a:pt x="287" y="103"/>
                    <a:pt x="286" y="101"/>
                  </a:cubicBezTo>
                  <a:cubicBezTo>
                    <a:pt x="285" y="99"/>
                    <a:pt x="285" y="97"/>
                    <a:pt x="284" y="94"/>
                  </a:cubicBezTo>
                  <a:cubicBezTo>
                    <a:pt x="284" y="93"/>
                    <a:pt x="283" y="93"/>
                    <a:pt x="283" y="91"/>
                  </a:cubicBezTo>
                  <a:cubicBezTo>
                    <a:pt x="282" y="88"/>
                    <a:pt x="280" y="86"/>
                    <a:pt x="279" y="83"/>
                  </a:cubicBezTo>
                  <a:cubicBezTo>
                    <a:pt x="277" y="80"/>
                    <a:pt x="276" y="77"/>
                    <a:pt x="274" y="74"/>
                  </a:cubicBezTo>
                  <a:cubicBezTo>
                    <a:pt x="274" y="73"/>
                    <a:pt x="274" y="72"/>
                    <a:pt x="273" y="72"/>
                  </a:cubicBezTo>
                  <a:cubicBezTo>
                    <a:pt x="272" y="70"/>
                    <a:pt x="271" y="68"/>
                    <a:pt x="269" y="66"/>
                  </a:cubicBezTo>
                  <a:cubicBezTo>
                    <a:pt x="268" y="64"/>
                    <a:pt x="267" y="62"/>
                    <a:pt x="266" y="60"/>
                  </a:cubicBezTo>
                  <a:cubicBezTo>
                    <a:pt x="265" y="59"/>
                    <a:pt x="264" y="58"/>
                    <a:pt x="264" y="58"/>
                  </a:cubicBezTo>
                  <a:cubicBezTo>
                    <a:pt x="262" y="56"/>
                    <a:pt x="261" y="54"/>
                    <a:pt x="259" y="52"/>
                  </a:cubicBezTo>
                  <a:cubicBezTo>
                    <a:pt x="256" y="49"/>
                    <a:pt x="254" y="45"/>
                    <a:pt x="251" y="42"/>
                  </a:cubicBezTo>
                  <a:cubicBezTo>
                    <a:pt x="250" y="42"/>
                    <a:pt x="250" y="42"/>
                    <a:pt x="250" y="42"/>
                  </a:cubicBezTo>
                  <a:cubicBezTo>
                    <a:pt x="249" y="41"/>
                    <a:pt x="249" y="41"/>
                    <a:pt x="248" y="40"/>
                  </a:cubicBezTo>
                  <a:cubicBezTo>
                    <a:pt x="245" y="37"/>
                    <a:pt x="242" y="34"/>
                    <a:pt x="239" y="31"/>
                  </a:cubicBezTo>
                  <a:cubicBezTo>
                    <a:pt x="238" y="31"/>
                    <a:pt x="237" y="30"/>
                    <a:pt x="236" y="30"/>
                  </a:cubicBezTo>
                  <a:cubicBezTo>
                    <a:pt x="235" y="29"/>
                    <a:pt x="234" y="28"/>
                    <a:pt x="233" y="27"/>
                  </a:cubicBezTo>
                  <a:cubicBezTo>
                    <a:pt x="229" y="25"/>
                    <a:pt x="225" y="22"/>
                    <a:pt x="221" y="19"/>
                  </a:cubicBezTo>
                  <a:cubicBezTo>
                    <a:pt x="221" y="19"/>
                    <a:pt x="221" y="19"/>
                    <a:pt x="220" y="19"/>
                  </a:cubicBezTo>
                  <a:cubicBezTo>
                    <a:pt x="218" y="17"/>
                    <a:pt x="216" y="16"/>
                    <a:pt x="213" y="15"/>
                  </a:cubicBezTo>
                  <a:cubicBezTo>
                    <a:pt x="211" y="14"/>
                    <a:pt x="209" y="13"/>
                    <a:pt x="206" y="11"/>
                  </a:cubicBezTo>
                  <a:cubicBezTo>
                    <a:pt x="206" y="11"/>
                    <a:pt x="205" y="11"/>
                    <a:pt x="205" y="11"/>
                  </a:cubicBezTo>
                  <a:cubicBezTo>
                    <a:pt x="201" y="9"/>
                    <a:pt x="196" y="8"/>
                    <a:pt x="192" y="6"/>
                  </a:cubicBezTo>
                  <a:cubicBezTo>
                    <a:pt x="191" y="6"/>
                    <a:pt x="189" y="5"/>
                    <a:pt x="188" y="5"/>
                  </a:cubicBezTo>
                  <a:cubicBezTo>
                    <a:pt x="187" y="5"/>
                    <a:pt x="186" y="4"/>
                    <a:pt x="185" y="4"/>
                  </a:cubicBezTo>
                  <a:cubicBezTo>
                    <a:pt x="181" y="4"/>
                    <a:pt x="177" y="3"/>
                    <a:pt x="173" y="2"/>
                  </a:cubicBezTo>
                  <a:cubicBezTo>
                    <a:pt x="172" y="2"/>
                    <a:pt x="171" y="2"/>
                    <a:pt x="170" y="2"/>
                  </a:cubicBezTo>
                  <a:cubicBezTo>
                    <a:pt x="170" y="2"/>
                    <a:pt x="170" y="2"/>
                    <a:pt x="169" y="2"/>
                  </a:cubicBezTo>
                  <a:cubicBezTo>
                    <a:pt x="165" y="1"/>
                    <a:pt x="161" y="1"/>
                    <a:pt x="157" y="0"/>
                  </a:cubicBezTo>
                  <a:cubicBezTo>
                    <a:pt x="154" y="0"/>
                    <a:pt x="152" y="0"/>
                    <a:pt x="149" y="0"/>
                  </a:cubicBezTo>
                  <a:cubicBezTo>
                    <a:pt x="148" y="0"/>
                    <a:pt x="147" y="0"/>
                    <a:pt x="146" y="0"/>
                  </a:cubicBezTo>
                  <a:lnTo>
                    <a:pt x="146" y="0"/>
                  </a:lnTo>
                  <a:lnTo>
                    <a:pt x="146" y="0"/>
                  </a:lnTo>
                  <a:lnTo>
                    <a:pt x="146" y="0"/>
                  </a:lnTo>
                  <a:cubicBezTo>
                    <a:pt x="144" y="0"/>
                    <a:pt x="142" y="0"/>
                    <a:pt x="139" y="0"/>
                  </a:cubicBezTo>
                  <a:cubicBezTo>
                    <a:pt x="137" y="0"/>
                    <a:pt x="135" y="0"/>
                    <a:pt x="133" y="0"/>
                  </a:cubicBezTo>
                  <a:cubicBezTo>
                    <a:pt x="132" y="1"/>
                    <a:pt x="131" y="1"/>
                    <a:pt x="130" y="1"/>
                  </a:cubicBezTo>
                  <a:cubicBezTo>
                    <a:pt x="127" y="1"/>
                    <a:pt x="123" y="2"/>
                    <a:pt x="120" y="2"/>
                  </a:cubicBezTo>
                  <a:cubicBezTo>
                    <a:pt x="117" y="3"/>
                    <a:pt x="114" y="4"/>
                    <a:pt x="111" y="4"/>
                  </a:cubicBezTo>
                  <a:cubicBezTo>
                    <a:pt x="110" y="4"/>
                    <a:pt x="109" y="4"/>
                    <a:pt x="108" y="4"/>
                  </a:cubicBezTo>
                  <a:cubicBezTo>
                    <a:pt x="105" y="5"/>
                    <a:pt x="104" y="5"/>
                    <a:pt x="102" y="6"/>
                  </a:cubicBezTo>
                  <a:cubicBezTo>
                    <a:pt x="100" y="7"/>
                    <a:pt x="98" y="7"/>
                    <a:pt x="96" y="8"/>
                  </a:cubicBezTo>
                  <a:cubicBezTo>
                    <a:pt x="94" y="8"/>
                    <a:pt x="94" y="9"/>
                    <a:pt x="92" y="9"/>
                  </a:cubicBezTo>
                  <a:cubicBezTo>
                    <a:pt x="89" y="10"/>
                    <a:pt x="87" y="12"/>
                    <a:pt x="84" y="13"/>
                  </a:cubicBezTo>
                  <a:cubicBezTo>
                    <a:pt x="81" y="15"/>
                    <a:pt x="78" y="16"/>
                    <a:pt x="75" y="18"/>
                  </a:cubicBezTo>
                  <a:cubicBezTo>
                    <a:pt x="74" y="18"/>
                    <a:pt x="73" y="18"/>
                    <a:pt x="73" y="19"/>
                  </a:cubicBezTo>
                  <a:cubicBezTo>
                    <a:pt x="71" y="20"/>
                    <a:pt x="69" y="21"/>
                    <a:pt x="67" y="23"/>
                  </a:cubicBezTo>
                  <a:cubicBezTo>
                    <a:pt x="65" y="24"/>
                    <a:pt x="63" y="25"/>
                    <a:pt x="61" y="26"/>
                  </a:cubicBezTo>
                  <a:lnTo>
                    <a:pt x="61" y="27"/>
                  </a:lnTo>
                  <a:lnTo>
                    <a:pt x="61" y="27"/>
                  </a:lnTo>
                  <a:lnTo>
                    <a:pt x="61" y="26"/>
                  </a:lnTo>
                  <a:cubicBezTo>
                    <a:pt x="60" y="27"/>
                    <a:pt x="59" y="28"/>
                    <a:pt x="59" y="28"/>
                  </a:cubicBezTo>
                  <a:cubicBezTo>
                    <a:pt x="57" y="30"/>
                    <a:pt x="55" y="31"/>
                    <a:pt x="53" y="33"/>
                  </a:cubicBezTo>
                  <a:cubicBezTo>
                    <a:pt x="50" y="36"/>
                    <a:pt x="46" y="38"/>
                    <a:pt x="43" y="41"/>
                  </a:cubicBezTo>
                  <a:cubicBezTo>
                    <a:pt x="43" y="42"/>
                    <a:pt x="43" y="42"/>
                    <a:pt x="43" y="42"/>
                  </a:cubicBezTo>
                  <a:cubicBezTo>
                    <a:pt x="42" y="43"/>
                    <a:pt x="42" y="43"/>
                    <a:pt x="41" y="44"/>
                  </a:cubicBezTo>
                  <a:cubicBezTo>
                    <a:pt x="38" y="47"/>
                    <a:pt x="35" y="50"/>
                    <a:pt x="32" y="53"/>
                  </a:cubicBezTo>
                  <a:cubicBezTo>
                    <a:pt x="32" y="54"/>
                    <a:pt x="31" y="55"/>
                    <a:pt x="31" y="56"/>
                  </a:cubicBezTo>
                  <a:cubicBezTo>
                    <a:pt x="30" y="57"/>
                    <a:pt x="29" y="58"/>
                    <a:pt x="28" y="59"/>
                  </a:cubicBezTo>
                  <a:cubicBezTo>
                    <a:pt x="26" y="63"/>
                    <a:pt x="23" y="67"/>
                    <a:pt x="20" y="71"/>
                  </a:cubicBezTo>
                  <a:cubicBezTo>
                    <a:pt x="20" y="71"/>
                    <a:pt x="20" y="71"/>
                    <a:pt x="20" y="72"/>
                  </a:cubicBezTo>
                  <a:cubicBezTo>
                    <a:pt x="18" y="74"/>
                    <a:pt x="17" y="76"/>
                    <a:pt x="16" y="79"/>
                  </a:cubicBezTo>
                  <a:cubicBezTo>
                    <a:pt x="15" y="81"/>
                    <a:pt x="14" y="83"/>
                    <a:pt x="12" y="86"/>
                  </a:cubicBezTo>
                  <a:cubicBezTo>
                    <a:pt x="12" y="86"/>
                    <a:pt x="12" y="87"/>
                    <a:pt x="12" y="87"/>
                  </a:cubicBezTo>
                  <a:cubicBezTo>
                    <a:pt x="10" y="91"/>
                    <a:pt x="9" y="96"/>
                    <a:pt x="7" y="100"/>
                  </a:cubicBezTo>
                  <a:cubicBezTo>
                    <a:pt x="7" y="101"/>
                    <a:pt x="6" y="103"/>
                    <a:pt x="6" y="104"/>
                  </a:cubicBezTo>
                  <a:cubicBezTo>
                    <a:pt x="6" y="105"/>
                    <a:pt x="5" y="106"/>
                    <a:pt x="5" y="107"/>
                  </a:cubicBezTo>
                  <a:cubicBezTo>
                    <a:pt x="4" y="111"/>
                    <a:pt x="3" y="115"/>
                    <a:pt x="2" y="119"/>
                  </a:cubicBezTo>
                  <a:cubicBezTo>
                    <a:pt x="2" y="120"/>
                    <a:pt x="2" y="121"/>
                    <a:pt x="2" y="122"/>
                  </a:cubicBezTo>
                  <a:cubicBezTo>
                    <a:pt x="2" y="122"/>
                    <a:pt x="2" y="122"/>
                    <a:pt x="2" y="123"/>
                  </a:cubicBezTo>
                  <a:cubicBezTo>
                    <a:pt x="1" y="127"/>
                    <a:pt x="1" y="131"/>
                    <a:pt x="0" y="135"/>
                  </a:cubicBezTo>
                  <a:cubicBezTo>
                    <a:pt x="0" y="138"/>
                    <a:pt x="0" y="140"/>
                    <a:pt x="0" y="143"/>
                  </a:cubicBezTo>
                  <a:cubicBezTo>
                    <a:pt x="0" y="144"/>
                    <a:pt x="0" y="145"/>
                    <a:pt x="0" y="145"/>
                  </a:cubicBezTo>
                  <a:cubicBezTo>
                    <a:pt x="0" y="150"/>
                    <a:pt x="0" y="155"/>
                    <a:pt x="0" y="159"/>
                  </a:cubicBezTo>
                  <a:cubicBezTo>
                    <a:pt x="0" y="159"/>
                    <a:pt x="0" y="159"/>
                    <a:pt x="0" y="159"/>
                  </a:cubicBezTo>
                  <a:cubicBezTo>
                    <a:pt x="1" y="160"/>
                    <a:pt x="1" y="160"/>
                    <a:pt x="1" y="160"/>
                  </a:cubicBezTo>
                  <a:cubicBezTo>
                    <a:pt x="1" y="166"/>
                    <a:pt x="2" y="171"/>
                    <a:pt x="3" y="176"/>
                  </a:cubicBezTo>
                  <a:cubicBezTo>
                    <a:pt x="3" y="177"/>
                    <a:pt x="4" y="179"/>
                    <a:pt x="4" y="180"/>
                  </a:cubicBezTo>
                  <a:cubicBezTo>
                    <a:pt x="5" y="185"/>
                    <a:pt x="7" y="190"/>
                    <a:pt x="9" y="195"/>
                  </a:cubicBezTo>
                  <a:cubicBezTo>
                    <a:pt x="9" y="195"/>
                    <a:pt x="9" y="195"/>
                    <a:pt x="9" y="196"/>
                  </a:cubicBezTo>
                  <a:cubicBezTo>
                    <a:pt x="9" y="196"/>
                    <a:pt x="9" y="196"/>
                    <a:pt x="9" y="196"/>
                  </a:cubicBezTo>
                  <a:cubicBezTo>
                    <a:pt x="9" y="198"/>
                    <a:pt x="10" y="199"/>
                    <a:pt x="10" y="200"/>
                  </a:cubicBezTo>
                  <a:cubicBezTo>
                    <a:pt x="12" y="203"/>
                    <a:pt x="13" y="207"/>
                    <a:pt x="15" y="211"/>
                  </a:cubicBezTo>
                  <a:cubicBezTo>
                    <a:pt x="16" y="213"/>
                    <a:pt x="17" y="215"/>
                    <a:pt x="18" y="217"/>
                  </a:cubicBezTo>
                  <a:cubicBezTo>
                    <a:pt x="21" y="221"/>
                    <a:pt x="24" y="225"/>
                    <a:pt x="26" y="229"/>
                  </a:cubicBezTo>
                  <a:cubicBezTo>
                    <a:pt x="27" y="230"/>
                    <a:pt x="27" y="231"/>
                    <a:pt x="27" y="231"/>
                  </a:cubicBezTo>
                  <a:cubicBezTo>
                    <a:pt x="29" y="234"/>
                    <a:pt x="31" y="236"/>
                    <a:pt x="34" y="239"/>
                  </a:cubicBezTo>
                  <a:cubicBezTo>
                    <a:pt x="34" y="239"/>
                    <a:pt x="34" y="239"/>
                    <a:pt x="34" y="239"/>
                  </a:cubicBezTo>
                  <a:lnTo>
                    <a:pt x="34" y="239"/>
                  </a:lnTo>
                  <a:cubicBezTo>
                    <a:pt x="43" y="250"/>
                    <a:pt x="52" y="259"/>
                    <a:pt x="64" y="267"/>
                  </a:cubicBezTo>
                  <a:cubicBezTo>
                    <a:pt x="69" y="270"/>
                    <a:pt x="74" y="273"/>
                    <a:pt x="80" y="276"/>
                  </a:cubicBezTo>
                  <a:cubicBezTo>
                    <a:pt x="85" y="279"/>
                    <a:pt x="91" y="281"/>
                    <a:pt x="97" y="283"/>
                  </a:cubicBezTo>
                  <a:cubicBezTo>
                    <a:pt x="109" y="288"/>
                    <a:pt x="123" y="291"/>
                    <a:pt x="136" y="292"/>
                  </a:cubicBezTo>
                  <a:lnTo>
                    <a:pt x="136" y="292"/>
                  </a:lnTo>
                  <a:cubicBezTo>
                    <a:pt x="136" y="292"/>
                    <a:pt x="137" y="292"/>
                    <a:pt x="137" y="292"/>
                  </a:cubicBezTo>
                  <a:cubicBezTo>
                    <a:pt x="140" y="292"/>
                    <a:pt x="143" y="292"/>
                    <a:pt x="146" y="292"/>
                  </a:cubicBezTo>
                  <a:cubicBezTo>
                    <a:pt x="147" y="292"/>
                    <a:pt x="148" y="292"/>
                    <a:pt x="148" y="292"/>
                  </a:cubicBezTo>
                  <a:cubicBezTo>
                    <a:pt x="153" y="292"/>
                    <a:pt x="158" y="292"/>
                    <a:pt x="163" y="291"/>
                  </a:cubicBezTo>
                  <a:cubicBezTo>
                    <a:pt x="166" y="291"/>
                    <a:pt x="168" y="290"/>
                    <a:pt x="170" y="290"/>
                  </a:cubicBezTo>
                  <a:cubicBezTo>
                    <a:pt x="174" y="289"/>
                    <a:pt x="178" y="289"/>
                    <a:pt x="182" y="288"/>
                  </a:cubicBezTo>
                  <a:cubicBezTo>
                    <a:pt x="183" y="287"/>
                    <a:pt x="184" y="287"/>
                    <a:pt x="185" y="287"/>
                  </a:cubicBezTo>
                  <a:cubicBezTo>
                    <a:pt x="186" y="287"/>
                    <a:pt x="186" y="287"/>
                    <a:pt x="186" y="287"/>
                  </a:cubicBezTo>
                  <a:cubicBezTo>
                    <a:pt x="186" y="287"/>
                    <a:pt x="186" y="287"/>
                    <a:pt x="187" y="287"/>
                  </a:cubicBezTo>
                  <a:cubicBezTo>
                    <a:pt x="192" y="285"/>
                    <a:pt x="197" y="283"/>
                    <a:pt x="202" y="281"/>
                  </a:cubicBezTo>
                  <a:cubicBezTo>
                    <a:pt x="203" y="281"/>
                    <a:pt x="204" y="280"/>
                    <a:pt x="206" y="280"/>
                  </a:cubicBezTo>
                  <a:cubicBezTo>
                    <a:pt x="210" y="278"/>
                    <a:pt x="215" y="275"/>
                    <a:pt x="219" y="273"/>
                  </a:cubicBezTo>
                  <a:cubicBezTo>
                    <a:pt x="220" y="273"/>
                    <a:pt x="220" y="272"/>
                    <a:pt x="220" y="272"/>
                  </a:cubicBezTo>
                  <a:cubicBezTo>
                    <a:pt x="221" y="272"/>
                    <a:pt x="221" y="272"/>
                    <a:pt x="221" y="272"/>
                  </a:cubicBezTo>
                  <a:cubicBezTo>
                    <a:pt x="225" y="270"/>
                    <a:pt x="228" y="267"/>
                    <a:pt x="232" y="265"/>
                  </a:cubicBezTo>
                  <a:cubicBezTo>
                    <a:pt x="233" y="264"/>
                    <a:pt x="234" y="263"/>
                    <a:pt x="234" y="263"/>
                  </a:cubicBezTo>
                  <a:cubicBezTo>
                    <a:pt x="236" y="261"/>
                    <a:pt x="238" y="260"/>
                    <a:pt x="240" y="258"/>
                  </a:cubicBezTo>
                  <a:cubicBezTo>
                    <a:pt x="243" y="255"/>
                    <a:pt x="247" y="253"/>
                    <a:pt x="250" y="250"/>
                  </a:cubicBezTo>
                  <a:cubicBezTo>
                    <a:pt x="250" y="249"/>
                    <a:pt x="250" y="249"/>
                    <a:pt x="250" y="249"/>
                  </a:cubicBezTo>
                  <a:cubicBezTo>
                    <a:pt x="251" y="248"/>
                    <a:pt x="251" y="248"/>
                    <a:pt x="252" y="247"/>
                  </a:cubicBezTo>
                  <a:cubicBezTo>
                    <a:pt x="255" y="244"/>
                    <a:pt x="258" y="241"/>
                    <a:pt x="261" y="238"/>
                  </a:cubicBezTo>
                  <a:cubicBezTo>
                    <a:pt x="261" y="237"/>
                    <a:pt x="262" y="236"/>
                    <a:pt x="262" y="235"/>
                  </a:cubicBezTo>
                  <a:cubicBezTo>
                    <a:pt x="263" y="234"/>
                    <a:pt x="264" y="233"/>
                    <a:pt x="265" y="232"/>
                  </a:cubicBezTo>
                  <a:cubicBezTo>
                    <a:pt x="267" y="228"/>
                    <a:pt x="270" y="224"/>
                    <a:pt x="273" y="220"/>
                  </a:cubicBezTo>
                  <a:cubicBezTo>
                    <a:pt x="273" y="220"/>
                    <a:pt x="273" y="220"/>
                    <a:pt x="273" y="219"/>
                  </a:cubicBezTo>
                  <a:cubicBezTo>
                    <a:pt x="274" y="217"/>
                    <a:pt x="275" y="215"/>
                    <a:pt x="277" y="213"/>
                  </a:cubicBezTo>
                  <a:cubicBezTo>
                    <a:pt x="278" y="210"/>
                    <a:pt x="279" y="208"/>
                    <a:pt x="281" y="205"/>
                  </a:cubicBezTo>
                  <a:cubicBezTo>
                    <a:pt x="281" y="205"/>
                    <a:pt x="281" y="204"/>
                    <a:pt x="281" y="204"/>
                  </a:cubicBezTo>
                  <a:cubicBezTo>
                    <a:pt x="283" y="200"/>
                    <a:pt x="284" y="196"/>
                    <a:pt x="286" y="191"/>
                  </a:cubicBezTo>
                  <a:cubicBezTo>
                    <a:pt x="286" y="190"/>
                    <a:pt x="287" y="188"/>
                    <a:pt x="287" y="187"/>
                  </a:cubicBezTo>
                  <a:cubicBezTo>
                    <a:pt x="287" y="186"/>
                    <a:pt x="288" y="185"/>
                    <a:pt x="288" y="184"/>
                  </a:cubicBezTo>
                  <a:cubicBezTo>
                    <a:pt x="289" y="180"/>
                    <a:pt x="290" y="176"/>
                    <a:pt x="291" y="172"/>
                  </a:cubicBezTo>
                  <a:cubicBezTo>
                    <a:pt x="291" y="171"/>
                    <a:pt x="291" y="170"/>
                    <a:pt x="291" y="169"/>
                  </a:cubicBezTo>
                  <a:cubicBezTo>
                    <a:pt x="291" y="169"/>
                    <a:pt x="291" y="169"/>
                    <a:pt x="291" y="168"/>
                  </a:cubicBezTo>
                  <a:cubicBezTo>
                    <a:pt x="292" y="164"/>
                    <a:pt x="292" y="160"/>
                    <a:pt x="292" y="156"/>
                  </a:cubicBezTo>
                  <a:cubicBezTo>
                    <a:pt x="293" y="153"/>
                    <a:pt x="293" y="151"/>
                    <a:pt x="293" y="148"/>
                  </a:cubicBezTo>
                  <a:close/>
                </a:path>
              </a:pathLst>
            </a:custGeom>
            <a:grpFill/>
            <a:ln w="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81" name="Freeform 102">
              <a:extLst>
                <a:ext uri="{FF2B5EF4-FFF2-40B4-BE49-F238E27FC236}">
                  <a16:creationId xmlns:a16="http://schemas.microsoft.com/office/drawing/2014/main" id="{399587E2-0721-4412-9FE0-EC9E71CC8012}"/>
                </a:ext>
              </a:extLst>
            </p:cNvPr>
            <p:cNvSpPr>
              <a:spLocks/>
            </p:cNvSpPr>
            <p:nvPr/>
          </p:nvSpPr>
          <p:spPr bwMode="auto">
            <a:xfrm>
              <a:off x="1887" y="3149"/>
              <a:ext cx="115" cy="115"/>
            </a:xfrm>
            <a:custGeom>
              <a:avLst/>
              <a:gdLst>
                <a:gd name="T0" fmla="*/ 186 w 186"/>
                <a:gd name="T1" fmla="*/ 19 h 186"/>
                <a:gd name="T2" fmla="*/ 186 w 186"/>
                <a:gd name="T3" fmla="*/ 19 h 186"/>
                <a:gd name="T4" fmla="*/ 22 w 186"/>
                <a:gd name="T5" fmla="*/ 183 h 186"/>
                <a:gd name="T6" fmla="*/ 13 w 186"/>
                <a:gd name="T7" fmla="*/ 186 h 186"/>
                <a:gd name="T8" fmla="*/ 3 w 186"/>
                <a:gd name="T9" fmla="*/ 183 h 186"/>
                <a:gd name="T10" fmla="*/ 0 w 186"/>
                <a:gd name="T11" fmla="*/ 173 h 186"/>
                <a:gd name="T12" fmla="*/ 3 w 186"/>
                <a:gd name="T13" fmla="*/ 164 h 186"/>
                <a:gd name="T14" fmla="*/ 167 w 186"/>
                <a:gd name="T15" fmla="*/ 0 h 186"/>
                <a:gd name="T16" fmla="*/ 186 w 186"/>
                <a:gd name="T17" fmla="*/ 19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6" h="186">
                  <a:moveTo>
                    <a:pt x="186" y="19"/>
                  </a:moveTo>
                  <a:lnTo>
                    <a:pt x="186" y="19"/>
                  </a:lnTo>
                  <a:lnTo>
                    <a:pt x="22" y="183"/>
                  </a:lnTo>
                  <a:cubicBezTo>
                    <a:pt x="20" y="185"/>
                    <a:pt x="16" y="186"/>
                    <a:pt x="13" y="186"/>
                  </a:cubicBezTo>
                  <a:cubicBezTo>
                    <a:pt x="9" y="186"/>
                    <a:pt x="6" y="185"/>
                    <a:pt x="3" y="183"/>
                  </a:cubicBezTo>
                  <a:cubicBezTo>
                    <a:pt x="1" y="180"/>
                    <a:pt x="0" y="177"/>
                    <a:pt x="0" y="173"/>
                  </a:cubicBezTo>
                  <a:cubicBezTo>
                    <a:pt x="0" y="170"/>
                    <a:pt x="1" y="166"/>
                    <a:pt x="3" y="164"/>
                  </a:cubicBezTo>
                  <a:lnTo>
                    <a:pt x="167" y="0"/>
                  </a:lnTo>
                  <a:lnTo>
                    <a:pt x="186" y="19"/>
                  </a:lnTo>
                  <a:close/>
                </a:path>
              </a:pathLst>
            </a:custGeom>
            <a:grpFill/>
            <a:ln w="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82" name="Freeform 103">
              <a:extLst>
                <a:ext uri="{FF2B5EF4-FFF2-40B4-BE49-F238E27FC236}">
                  <a16:creationId xmlns:a16="http://schemas.microsoft.com/office/drawing/2014/main" id="{E30A9F38-146F-484D-87AA-DD6CA99B6F40}"/>
                </a:ext>
              </a:extLst>
            </p:cNvPr>
            <p:cNvSpPr>
              <a:spLocks/>
            </p:cNvSpPr>
            <p:nvPr/>
          </p:nvSpPr>
          <p:spPr bwMode="auto">
            <a:xfrm>
              <a:off x="1986" y="3017"/>
              <a:ext cx="149" cy="149"/>
            </a:xfrm>
            <a:custGeom>
              <a:avLst/>
              <a:gdLst>
                <a:gd name="T0" fmla="*/ 120 w 240"/>
                <a:gd name="T1" fmla="*/ 240 h 240"/>
                <a:gd name="T2" fmla="*/ 120 w 240"/>
                <a:gd name="T3" fmla="*/ 240 h 240"/>
                <a:gd name="T4" fmla="*/ 167 w 240"/>
                <a:gd name="T5" fmla="*/ 230 h 240"/>
                <a:gd name="T6" fmla="*/ 205 w 240"/>
                <a:gd name="T7" fmla="*/ 204 h 240"/>
                <a:gd name="T8" fmla="*/ 231 w 240"/>
                <a:gd name="T9" fmla="*/ 166 h 240"/>
                <a:gd name="T10" fmla="*/ 240 w 240"/>
                <a:gd name="T11" fmla="*/ 120 h 240"/>
                <a:gd name="T12" fmla="*/ 231 w 240"/>
                <a:gd name="T13" fmla="*/ 73 h 240"/>
                <a:gd name="T14" fmla="*/ 205 w 240"/>
                <a:gd name="T15" fmla="*/ 35 h 240"/>
                <a:gd name="T16" fmla="*/ 167 w 240"/>
                <a:gd name="T17" fmla="*/ 9 h 240"/>
                <a:gd name="T18" fmla="*/ 120 w 240"/>
                <a:gd name="T19" fmla="*/ 0 h 240"/>
                <a:gd name="T20" fmla="*/ 74 w 240"/>
                <a:gd name="T21" fmla="*/ 9 h 240"/>
                <a:gd name="T22" fmla="*/ 36 w 240"/>
                <a:gd name="T23" fmla="*/ 35 h 240"/>
                <a:gd name="T24" fmla="*/ 10 w 240"/>
                <a:gd name="T25" fmla="*/ 73 h 240"/>
                <a:gd name="T26" fmla="*/ 0 w 240"/>
                <a:gd name="T27" fmla="*/ 120 h 240"/>
                <a:gd name="T28" fmla="*/ 10 w 240"/>
                <a:gd name="T29" fmla="*/ 166 h 240"/>
                <a:gd name="T30" fmla="*/ 36 w 240"/>
                <a:gd name="T31" fmla="*/ 204 h 240"/>
                <a:gd name="T32" fmla="*/ 74 w 240"/>
                <a:gd name="T33" fmla="*/ 230 h 240"/>
                <a:gd name="T34" fmla="*/ 120 w 240"/>
                <a:gd name="T35" fmla="*/ 24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0" h="240">
                  <a:moveTo>
                    <a:pt x="120" y="240"/>
                  </a:moveTo>
                  <a:lnTo>
                    <a:pt x="120" y="240"/>
                  </a:lnTo>
                  <a:cubicBezTo>
                    <a:pt x="137" y="240"/>
                    <a:pt x="153" y="236"/>
                    <a:pt x="167" y="230"/>
                  </a:cubicBezTo>
                  <a:cubicBezTo>
                    <a:pt x="182" y="224"/>
                    <a:pt x="194" y="215"/>
                    <a:pt x="205" y="204"/>
                  </a:cubicBezTo>
                  <a:cubicBezTo>
                    <a:pt x="216" y="193"/>
                    <a:pt x="225" y="181"/>
                    <a:pt x="231" y="166"/>
                  </a:cubicBezTo>
                  <a:cubicBezTo>
                    <a:pt x="237" y="152"/>
                    <a:pt x="240" y="136"/>
                    <a:pt x="240" y="120"/>
                  </a:cubicBezTo>
                  <a:cubicBezTo>
                    <a:pt x="240" y="103"/>
                    <a:pt x="237" y="87"/>
                    <a:pt x="231" y="73"/>
                  </a:cubicBezTo>
                  <a:cubicBezTo>
                    <a:pt x="225" y="58"/>
                    <a:pt x="216" y="46"/>
                    <a:pt x="205" y="35"/>
                  </a:cubicBezTo>
                  <a:cubicBezTo>
                    <a:pt x="194" y="24"/>
                    <a:pt x="182" y="15"/>
                    <a:pt x="167" y="9"/>
                  </a:cubicBezTo>
                  <a:cubicBezTo>
                    <a:pt x="153" y="3"/>
                    <a:pt x="137" y="0"/>
                    <a:pt x="120" y="0"/>
                  </a:cubicBezTo>
                  <a:cubicBezTo>
                    <a:pt x="104" y="0"/>
                    <a:pt x="88" y="3"/>
                    <a:pt x="74" y="9"/>
                  </a:cubicBezTo>
                  <a:cubicBezTo>
                    <a:pt x="59" y="15"/>
                    <a:pt x="47" y="24"/>
                    <a:pt x="36" y="35"/>
                  </a:cubicBezTo>
                  <a:cubicBezTo>
                    <a:pt x="25" y="46"/>
                    <a:pt x="16" y="58"/>
                    <a:pt x="10" y="73"/>
                  </a:cubicBezTo>
                  <a:cubicBezTo>
                    <a:pt x="4" y="87"/>
                    <a:pt x="0" y="103"/>
                    <a:pt x="0" y="120"/>
                  </a:cubicBezTo>
                  <a:cubicBezTo>
                    <a:pt x="0" y="136"/>
                    <a:pt x="4" y="152"/>
                    <a:pt x="10" y="166"/>
                  </a:cubicBezTo>
                  <a:cubicBezTo>
                    <a:pt x="16" y="181"/>
                    <a:pt x="25" y="193"/>
                    <a:pt x="36" y="204"/>
                  </a:cubicBezTo>
                  <a:cubicBezTo>
                    <a:pt x="47" y="215"/>
                    <a:pt x="59" y="224"/>
                    <a:pt x="74" y="230"/>
                  </a:cubicBezTo>
                  <a:cubicBezTo>
                    <a:pt x="88" y="236"/>
                    <a:pt x="104" y="240"/>
                    <a:pt x="120" y="240"/>
                  </a:cubicBezTo>
                  <a:close/>
                </a:path>
              </a:pathLst>
            </a:custGeom>
            <a:solidFill>
              <a:schemeClr val="bg1"/>
            </a:solidFill>
            <a:ln w="1270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83" name="Group 82">
            <a:extLst>
              <a:ext uri="{FF2B5EF4-FFF2-40B4-BE49-F238E27FC236}">
                <a16:creationId xmlns:a16="http://schemas.microsoft.com/office/drawing/2014/main" id="{918D9EA6-EEF1-471E-BC9C-1EC5B4F744BF}"/>
              </a:ext>
            </a:extLst>
          </p:cNvPr>
          <p:cNvGrpSpPr/>
          <p:nvPr/>
        </p:nvGrpSpPr>
        <p:grpSpPr>
          <a:xfrm>
            <a:off x="6280400" y="1957713"/>
            <a:ext cx="449453" cy="370137"/>
            <a:chOff x="10082121" y="5760490"/>
            <a:chExt cx="536745" cy="442025"/>
          </a:xfrm>
        </p:grpSpPr>
        <p:sp>
          <p:nvSpPr>
            <p:cNvPr id="87" name="Freeform 1403">
              <a:extLst>
                <a:ext uri="{FF2B5EF4-FFF2-40B4-BE49-F238E27FC236}">
                  <a16:creationId xmlns:a16="http://schemas.microsoft.com/office/drawing/2014/main" id="{BE73F428-A00B-443C-A1C7-CC13B34BB966}"/>
                </a:ext>
              </a:extLst>
            </p:cNvPr>
            <p:cNvSpPr>
              <a:spLocks/>
            </p:cNvSpPr>
            <p:nvPr/>
          </p:nvSpPr>
          <p:spPr bwMode="auto">
            <a:xfrm>
              <a:off x="10518882" y="6044649"/>
              <a:ext cx="99984" cy="157866"/>
            </a:xfrm>
            <a:custGeom>
              <a:avLst/>
              <a:gdLst>
                <a:gd name="T0" fmla="*/ 12 w 24"/>
                <a:gd name="T1" fmla="*/ 0 h 38"/>
                <a:gd name="T2" fmla="*/ 0 w 24"/>
                <a:gd name="T3" fmla="*/ 30 h 38"/>
                <a:gd name="T4" fmla="*/ 8 w 24"/>
                <a:gd name="T5" fmla="*/ 38 h 38"/>
                <a:gd name="T6" fmla="*/ 24 w 24"/>
                <a:gd name="T7" fmla="*/ 0 h 38"/>
                <a:gd name="T8" fmla="*/ 12 w 24"/>
                <a:gd name="T9" fmla="*/ 0 h 38"/>
              </a:gdLst>
              <a:ahLst/>
              <a:cxnLst>
                <a:cxn ang="0">
                  <a:pos x="T0" y="T1"/>
                </a:cxn>
                <a:cxn ang="0">
                  <a:pos x="T2" y="T3"/>
                </a:cxn>
                <a:cxn ang="0">
                  <a:pos x="T4" y="T5"/>
                </a:cxn>
                <a:cxn ang="0">
                  <a:pos x="T6" y="T7"/>
                </a:cxn>
                <a:cxn ang="0">
                  <a:pos x="T8" y="T9"/>
                </a:cxn>
              </a:cxnLst>
              <a:rect l="0" t="0" r="r" b="b"/>
              <a:pathLst>
                <a:path w="24" h="38">
                  <a:moveTo>
                    <a:pt x="12" y="0"/>
                  </a:moveTo>
                  <a:cubicBezTo>
                    <a:pt x="11" y="11"/>
                    <a:pt x="7" y="22"/>
                    <a:pt x="0" y="30"/>
                  </a:cubicBezTo>
                  <a:cubicBezTo>
                    <a:pt x="8" y="38"/>
                    <a:pt x="8" y="38"/>
                    <a:pt x="8" y="38"/>
                  </a:cubicBezTo>
                  <a:cubicBezTo>
                    <a:pt x="17" y="28"/>
                    <a:pt x="23" y="15"/>
                    <a:pt x="24" y="0"/>
                  </a:cubicBezTo>
                  <a:lnTo>
                    <a:pt x="12"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91" name="Freeform 1404">
              <a:extLst>
                <a:ext uri="{FF2B5EF4-FFF2-40B4-BE49-F238E27FC236}">
                  <a16:creationId xmlns:a16="http://schemas.microsoft.com/office/drawing/2014/main" id="{2401CCBD-B908-40D7-87CE-60B0999CE0A6}"/>
                </a:ext>
              </a:extLst>
            </p:cNvPr>
            <p:cNvSpPr>
              <a:spLocks/>
            </p:cNvSpPr>
            <p:nvPr/>
          </p:nvSpPr>
          <p:spPr bwMode="auto">
            <a:xfrm>
              <a:off x="10518882" y="5855210"/>
              <a:ext cx="99984" cy="157866"/>
            </a:xfrm>
            <a:custGeom>
              <a:avLst/>
              <a:gdLst>
                <a:gd name="T0" fmla="*/ 0 w 24"/>
                <a:gd name="T1" fmla="*/ 8 h 38"/>
                <a:gd name="T2" fmla="*/ 12 w 24"/>
                <a:gd name="T3" fmla="*/ 38 h 38"/>
                <a:gd name="T4" fmla="*/ 24 w 24"/>
                <a:gd name="T5" fmla="*/ 38 h 38"/>
                <a:gd name="T6" fmla="*/ 8 w 24"/>
                <a:gd name="T7" fmla="*/ 0 h 38"/>
                <a:gd name="T8" fmla="*/ 0 w 24"/>
                <a:gd name="T9" fmla="*/ 8 h 38"/>
              </a:gdLst>
              <a:ahLst/>
              <a:cxnLst>
                <a:cxn ang="0">
                  <a:pos x="T0" y="T1"/>
                </a:cxn>
                <a:cxn ang="0">
                  <a:pos x="T2" y="T3"/>
                </a:cxn>
                <a:cxn ang="0">
                  <a:pos x="T4" y="T5"/>
                </a:cxn>
                <a:cxn ang="0">
                  <a:pos x="T6" y="T7"/>
                </a:cxn>
                <a:cxn ang="0">
                  <a:pos x="T8" y="T9"/>
                </a:cxn>
              </a:cxnLst>
              <a:rect l="0" t="0" r="r" b="b"/>
              <a:pathLst>
                <a:path w="24" h="38">
                  <a:moveTo>
                    <a:pt x="0" y="8"/>
                  </a:moveTo>
                  <a:cubicBezTo>
                    <a:pt x="7" y="17"/>
                    <a:pt x="11" y="27"/>
                    <a:pt x="12" y="38"/>
                  </a:cubicBezTo>
                  <a:cubicBezTo>
                    <a:pt x="24" y="38"/>
                    <a:pt x="24" y="38"/>
                    <a:pt x="24" y="38"/>
                  </a:cubicBezTo>
                  <a:cubicBezTo>
                    <a:pt x="23" y="24"/>
                    <a:pt x="18" y="11"/>
                    <a:pt x="8" y="0"/>
                  </a:cubicBezTo>
                  <a:lnTo>
                    <a:pt x="0" y="8"/>
                  </a:lnTo>
                  <a:close/>
                </a:path>
              </a:pathLst>
            </a:custGeom>
            <a:solidFill>
              <a:srgbClr val="7575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92" name="Freeform 1405">
              <a:extLst>
                <a:ext uri="{FF2B5EF4-FFF2-40B4-BE49-F238E27FC236}">
                  <a16:creationId xmlns:a16="http://schemas.microsoft.com/office/drawing/2014/main" id="{E9F9B60B-DC2E-4C62-892C-E074CC0E0D6A}"/>
                </a:ext>
              </a:extLst>
            </p:cNvPr>
            <p:cNvSpPr>
              <a:spLocks/>
            </p:cNvSpPr>
            <p:nvPr/>
          </p:nvSpPr>
          <p:spPr bwMode="auto">
            <a:xfrm>
              <a:off x="10366280" y="5760490"/>
              <a:ext cx="157866" cy="99984"/>
            </a:xfrm>
            <a:custGeom>
              <a:avLst/>
              <a:gdLst>
                <a:gd name="T0" fmla="*/ 0 w 38"/>
                <a:gd name="T1" fmla="*/ 12 h 24"/>
                <a:gd name="T2" fmla="*/ 30 w 38"/>
                <a:gd name="T3" fmla="*/ 24 h 24"/>
                <a:gd name="T4" fmla="*/ 38 w 38"/>
                <a:gd name="T5" fmla="*/ 16 h 24"/>
                <a:gd name="T6" fmla="*/ 0 w 38"/>
                <a:gd name="T7" fmla="*/ 0 h 24"/>
                <a:gd name="T8" fmla="*/ 0 w 38"/>
                <a:gd name="T9" fmla="*/ 12 h 24"/>
              </a:gdLst>
              <a:ahLst/>
              <a:cxnLst>
                <a:cxn ang="0">
                  <a:pos x="T0" y="T1"/>
                </a:cxn>
                <a:cxn ang="0">
                  <a:pos x="T2" y="T3"/>
                </a:cxn>
                <a:cxn ang="0">
                  <a:pos x="T4" y="T5"/>
                </a:cxn>
                <a:cxn ang="0">
                  <a:pos x="T6" y="T7"/>
                </a:cxn>
                <a:cxn ang="0">
                  <a:pos x="T8" y="T9"/>
                </a:cxn>
              </a:cxnLst>
              <a:rect l="0" t="0" r="r" b="b"/>
              <a:pathLst>
                <a:path w="38" h="24">
                  <a:moveTo>
                    <a:pt x="0" y="12"/>
                  </a:moveTo>
                  <a:cubicBezTo>
                    <a:pt x="11" y="13"/>
                    <a:pt x="22" y="17"/>
                    <a:pt x="30" y="24"/>
                  </a:cubicBezTo>
                  <a:cubicBezTo>
                    <a:pt x="38" y="16"/>
                    <a:pt x="38" y="16"/>
                    <a:pt x="38" y="16"/>
                  </a:cubicBezTo>
                  <a:cubicBezTo>
                    <a:pt x="28" y="7"/>
                    <a:pt x="15" y="1"/>
                    <a:pt x="0" y="0"/>
                  </a:cubicBezTo>
                  <a:lnTo>
                    <a:pt x="0" y="12"/>
                  </a:lnTo>
                  <a:close/>
                </a:path>
              </a:pathLst>
            </a:cu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93" name="Freeform 1406">
              <a:extLst>
                <a:ext uri="{FF2B5EF4-FFF2-40B4-BE49-F238E27FC236}">
                  <a16:creationId xmlns:a16="http://schemas.microsoft.com/office/drawing/2014/main" id="{83E63C12-4047-4942-A648-5A99C38B7D6E}"/>
                </a:ext>
              </a:extLst>
            </p:cNvPr>
            <p:cNvSpPr>
              <a:spLocks/>
            </p:cNvSpPr>
            <p:nvPr/>
          </p:nvSpPr>
          <p:spPr bwMode="auto">
            <a:xfrm>
              <a:off x="10171577" y="5760490"/>
              <a:ext cx="163130" cy="99984"/>
            </a:xfrm>
            <a:custGeom>
              <a:avLst/>
              <a:gdLst>
                <a:gd name="T0" fmla="*/ 8 w 38"/>
                <a:gd name="T1" fmla="*/ 24 h 24"/>
                <a:gd name="T2" fmla="*/ 38 w 38"/>
                <a:gd name="T3" fmla="*/ 12 h 24"/>
                <a:gd name="T4" fmla="*/ 38 w 38"/>
                <a:gd name="T5" fmla="*/ 0 h 24"/>
                <a:gd name="T6" fmla="*/ 0 w 38"/>
                <a:gd name="T7" fmla="*/ 16 h 24"/>
                <a:gd name="T8" fmla="*/ 8 w 38"/>
                <a:gd name="T9" fmla="*/ 24 h 24"/>
              </a:gdLst>
              <a:ahLst/>
              <a:cxnLst>
                <a:cxn ang="0">
                  <a:pos x="T0" y="T1"/>
                </a:cxn>
                <a:cxn ang="0">
                  <a:pos x="T2" y="T3"/>
                </a:cxn>
                <a:cxn ang="0">
                  <a:pos x="T4" y="T5"/>
                </a:cxn>
                <a:cxn ang="0">
                  <a:pos x="T6" y="T7"/>
                </a:cxn>
                <a:cxn ang="0">
                  <a:pos x="T8" y="T9"/>
                </a:cxn>
              </a:cxnLst>
              <a:rect l="0" t="0" r="r" b="b"/>
              <a:pathLst>
                <a:path w="38" h="24">
                  <a:moveTo>
                    <a:pt x="8" y="24"/>
                  </a:moveTo>
                  <a:cubicBezTo>
                    <a:pt x="17" y="17"/>
                    <a:pt x="27" y="13"/>
                    <a:pt x="38" y="12"/>
                  </a:cubicBezTo>
                  <a:cubicBezTo>
                    <a:pt x="38" y="0"/>
                    <a:pt x="38" y="0"/>
                    <a:pt x="38" y="0"/>
                  </a:cubicBezTo>
                  <a:cubicBezTo>
                    <a:pt x="24" y="1"/>
                    <a:pt x="11" y="6"/>
                    <a:pt x="0" y="16"/>
                  </a:cubicBezTo>
                  <a:lnTo>
                    <a:pt x="8" y="24"/>
                  </a:lnTo>
                  <a:close/>
                </a:path>
              </a:pathLst>
            </a:cu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06" name="Freeform 1407">
              <a:extLst>
                <a:ext uri="{FF2B5EF4-FFF2-40B4-BE49-F238E27FC236}">
                  <a16:creationId xmlns:a16="http://schemas.microsoft.com/office/drawing/2014/main" id="{DF19F689-A201-4D4C-9286-00602748D168}"/>
                </a:ext>
              </a:extLst>
            </p:cNvPr>
            <p:cNvSpPr>
              <a:spLocks/>
            </p:cNvSpPr>
            <p:nvPr/>
          </p:nvSpPr>
          <p:spPr bwMode="auto">
            <a:xfrm>
              <a:off x="10082121" y="5855210"/>
              <a:ext cx="99984" cy="157866"/>
            </a:xfrm>
            <a:custGeom>
              <a:avLst/>
              <a:gdLst>
                <a:gd name="T0" fmla="*/ 12 w 24"/>
                <a:gd name="T1" fmla="*/ 38 h 38"/>
                <a:gd name="T2" fmla="*/ 24 w 24"/>
                <a:gd name="T3" fmla="*/ 8 h 38"/>
                <a:gd name="T4" fmla="*/ 16 w 24"/>
                <a:gd name="T5" fmla="*/ 0 h 38"/>
                <a:gd name="T6" fmla="*/ 0 w 24"/>
                <a:gd name="T7" fmla="*/ 38 h 38"/>
                <a:gd name="T8" fmla="*/ 12 w 24"/>
                <a:gd name="T9" fmla="*/ 38 h 38"/>
              </a:gdLst>
              <a:ahLst/>
              <a:cxnLst>
                <a:cxn ang="0">
                  <a:pos x="T0" y="T1"/>
                </a:cxn>
                <a:cxn ang="0">
                  <a:pos x="T2" y="T3"/>
                </a:cxn>
                <a:cxn ang="0">
                  <a:pos x="T4" y="T5"/>
                </a:cxn>
                <a:cxn ang="0">
                  <a:pos x="T6" y="T7"/>
                </a:cxn>
                <a:cxn ang="0">
                  <a:pos x="T8" y="T9"/>
                </a:cxn>
              </a:cxnLst>
              <a:rect l="0" t="0" r="r" b="b"/>
              <a:pathLst>
                <a:path w="24" h="38">
                  <a:moveTo>
                    <a:pt x="12" y="38"/>
                  </a:moveTo>
                  <a:cubicBezTo>
                    <a:pt x="13" y="27"/>
                    <a:pt x="17" y="16"/>
                    <a:pt x="24" y="8"/>
                  </a:cubicBezTo>
                  <a:cubicBezTo>
                    <a:pt x="16" y="0"/>
                    <a:pt x="16" y="0"/>
                    <a:pt x="16" y="0"/>
                  </a:cubicBezTo>
                  <a:cubicBezTo>
                    <a:pt x="7" y="10"/>
                    <a:pt x="1" y="23"/>
                    <a:pt x="0" y="38"/>
                  </a:cubicBezTo>
                  <a:lnTo>
                    <a:pt x="12" y="38"/>
                  </a:lnTo>
                  <a:close/>
                </a:path>
              </a:pathLst>
            </a:cu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07" name="Freeform 1408">
              <a:extLst>
                <a:ext uri="{FF2B5EF4-FFF2-40B4-BE49-F238E27FC236}">
                  <a16:creationId xmlns:a16="http://schemas.microsoft.com/office/drawing/2014/main" id="{1E675628-1DF9-42F4-B99F-31DD9590725C}"/>
                </a:ext>
              </a:extLst>
            </p:cNvPr>
            <p:cNvSpPr>
              <a:spLocks/>
            </p:cNvSpPr>
            <p:nvPr/>
          </p:nvSpPr>
          <p:spPr bwMode="auto">
            <a:xfrm>
              <a:off x="10297870" y="5902571"/>
              <a:ext cx="178915" cy="178915"/>
            </a:xfrm>
            <a:custGeom>
              <a:avLst/>
              <a:gdLst>
                <a:gd name="T0" fmla="*/ 42 w 42"/>
                <a:gd name="T1" fmla="*/ 8 h 42"/>
                <a:gd name="T2" fmla="*/ 34 w 42"/>
                <a:gd name="T3" fmla="*/ 0 h 42"/>
                <a:gd name="T4" fmla="*/ 15 w 42"/>
                <a:gd name="T5" fmla="*/ 18 h 42"/>
                <a:gd name="T6" fmla="*/ 12 w 42"/>
                <a:gd name="T7" fmla="*/ 18 h 42"/>
                <a:gd name="T8" fmla="*/ 0 w 42"/>
                <a:gd name="T9" fmla="*/ 30 h 42"/>
                <a:gd name="T10" fmla="*/ 12 w 42"/>
                <a:gd name="T11" fmla="*/ 42 h 42"/>
                <a:gd name="T12" fmla="*/ 24 w 42"/>
                <a:gd name="T13" fmla="*/ 30 h 42"/>
                <a:gd name="T14" fmla="*/ 23 w 42"/>
                <a:gd name="T15" fmla="*/ 27 h 42"/>
                <a:gd name="T16" fmla="*/ 42 w 42"/>
                <a:gd name="T17" fmla="*/ 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42">
                  <a:moveTo>
                    <a:pt x="42" y="8"/>
                  </a:moveTo>
                  <a:cubicBezTo>
                    <a:pt x="34" y="0"/>
                    <a:pt x="34" y="0"/>
                    <a:pt x="34" y="0"/>
                  </a:cubicBezTo>
                  <a:cubicBezTo>
                    <a:pt x="15" y="18"/>
                    <a:pt x="15" y="18"/>
                    <a:pt x="15" y="18"/>
                  </a:cubicBezTo>
                  <a:cubicBezTo>
                    <a:pt x="14" y="18"/>
                    <a:pt x="13" y="18"/>
                    <a:pt x="12" y="18"/>
                  </a:cubicBezTo>
                  <a:cubicBezTo>
                    <a:pt x="5" y="18"/>
                    <a:pt x="0" y="23"/>
                    <a:pt x="0" y="30"/>
                  </a:cubicBezTo>
                  <a:cubicBezTo>
                    <a:pt x="0" y="37"/>
                    <a:pt x="5" y="42"/>
                    <a:pt x="12" y="42"/>
                  </a:cubicBezTo>
                  <a:cubicBezTo>
                    <a:pt x="19" y="42"/>
                    <a:pt x="24" y="37"/>
                    <a:pt x="24" y="30"/>
                  </a:cubicBezTo>
                  <a:cubicBezTo>
                    <a:pt x="24" y="29"/>
                    <a:pt x="24" y="28"/>
                    <a:pt x="23" y="27"/>
                  </a:cubicBezTo>
                  <a:lnTo>
                    <a:pt x="42" y="8"/>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111" name="Group 110">
            <a:extLst>
              <a:ext uri="{FF2B5EF4-FFF2-40B4-BE49-F238E27FC236}">
                <a16:creationId xmlns:a16="http://schemas.microsoft.com/office/drawing/2014/main" id="{F6DBDFD6-D8A6-4929-96D8-9BD84B958ED0}"/>
              </a:ext>
            </a:extLst>
          </p:cNvPr>
          <p:cNvGrpSpPr/>
          <p:nvPr/>
        </p:nvGrpSpPr>
        <p:grpSpPr>
          <a:xfrm>
            <a:off x="9053528" y="1944179"/>
            <a:ext cx="463869" cy="463869"/>
            <a:chOff x="8296082" y="2896589"/>
            <a:chExt cx="692371" cy="692371"/>
          </a:xfrm>
        </p:grpSpPr>
        <p:sp>
          <p:nvSpPr>
            <p:cNvPr id="112" name="Freeform 1054">
              <a:extLst>
                <a:ext uri="{FF2B5EF4-FFF2-40B4-BE49-F238E27FC236}">
                  <a16:creationId xmlns:a16="http://schemas.microsoft.com/office/drawing/2014/main" id="{9D21972B-65D8-4889-B202-718D84E40013}"/>
                </a:ext>
              </a:extLst>
            </p:cNvPr>
            <p:cNvSpPr>
              <a:spLocks noEditPoints="1"/>
            </p:cNvSpPr>
            <p:nvPr/>
          </p:nvSpPr>
          <p:spPr bwMode="auto">
            <a:xfrm>
              <a:off x="8296082" y="2896589"/>
              <a:ext cx="692371" cy="692371"/>
            </a:xfrm>
            <a:custGeom>
              <a:avLst/>
              <a:gdLst>
                <a:gd name="T0" fmla="*/ 73 w 80"/>
                <a:gd name="T1" fmla="*/ 46 h 80"/>
                <a:gd name="T2" fmla="*/ 73 w 80"/>
                <a:gd name="T3" fmla="*/ 33 h 80"/>
                <a:gd name="T4" fmla="*/ 80 w 80"/>
                <a:gd name="T5" fmla="*/ 28 h 80"/>
                <a:gd name="T6" fmla="*/ 77 w 80"/>
                <a:gd name="T7" fmla="*/ 20 h 80"/>
                <a:gd name="T8" fmla="*/ 68 w 80"/>
                <a:gd name="T9" fmla="*/ 21 h 80"/>
                <a:gd name="T10" fmla="*/ 59 w 80"/>
                <a:gd name="T11" fmla="*/ 12 h 80"/>
                <a:gd name="T12" fmla="*/ 60 w 80"/>
                <a:gd name="T13" fmla="*/ 3 h 80"/>
                <a:gd name="T14" fmla="*/ 52 w 80"/>
                <a:gd name="T15" fmla="*/ 0 h 80"/>
                <a:gd name="T16" fmla="*/ 47 w 80"/>
                <a:gd name="T17" fmla="*/ 7 h 80"/>
                <a:gd name="T18" fmla="*/ 33 w 80"/>
                <a:gd name="T19" fmla="*/ 7 h 80"/>
                <a:gd name="T20" fmla="*/ 28 w 80"/>
                <a:gd name="T21" fmla="*/ 0 h 80"/>
                <a:gd name="T22" fmla="*/ 20 w 80"/>
                <a:gd name="T23" fmla="*/ 3 h 80"/>
                <a:gd name="T24" fmla="*/ 22 w 80"/>
                <a:gd name="T25" fmla="*/ 12 h 80"/>
                <a:gd name="T26" fmla="*/ 12 w 80"/>
                <a:gd name="T27" fmla="*/ 21 h 80"/>
                <a:gd name="T28" fmla="*/ 3 w 80"/>
                <a:gd name="T29" fmla="*/ 20 h 80"/>
                <a:gd name="T30" fmla="*/ 0 w 80"/>
                <a:gd name="T31" fmla="*/ 28 h 80"/>
                <a:gd name="T32" fmla="*/ 7 w 80"/>
                <a:gd name="T33" fmla="*/ 33 h 80"/>
                <a:gd name="T34" fmla="*/ 7 w 80"/>
                <a:gd name="T35" fmla="*/ 47 h 80"/>
                <a:gd name="T36" fmla="*/ 0 w 80"/>
                <a:gd name="T37" fmla="*/ 52 h 80"/>
                <a:gd name="T38" fmla="*/ 3 w 80"/>
                <a:gd name="T39" fmla="*/ 60 h 80"/>
                <a:gd name="T40" fmla="*/ 12 w 80"/>
                <a:gd name="T41" fmla="*/ 58 h 80"/>
                <a:gd name="T42" fmla="*/ 22 w 80"/>
                <a:gd name="T43" fmla="*/ 68 h 80"/>
                <a:gd name="T44" fmla="*/ 20 w 80"/>
                <a:gd name="T45" fmla="*/ 77 h 80"/>
                <a:gd name="T46" fmla="*/ 28 w 80"/>
                <a:gd name="T47" fmla="*/ 80 h 80"/>
                <a:gd name="T48" fmla="*/ 34 w 80"/>
                <a:gd name="T49" fmla="*/ 73 h 80"/>
                <a:gd name="T50" fmla="*/ 47 w 80"/>
                <a:gd name="T51" fmla="*/ 73 h 80"/>
                <a:gd name="T52" fmla="*/ 52 w 80"/>
                <a:gd name="T53" fmla="*/ 80 h 80"/>
                <a:gd name="T54" fmla="*/ 60 w 80"/>
                <a:gd name="T55" fmla="*/ 77 h 80"/>
                <a:gd name="T56" fmla="*/ 59 w 80"/>
                <a:gd name="T57" fmla="*/ 68 h 80"/>
                <a:gd name="T58" fmla="*/ 68 w 80"/>
                <a:gd name="T59" fmla="*/ 58 h 80"/>
                <a:gd name="T60" fmla="*/ 77 w 80"/>
                <a:gd name="T61" fmla="*/ 60 h 80"/>
                <a:gd name="T62" fmla="*/ 80 w 80"/>
                <a:gd name="T63" fmla="*/ 52 h 80"/>
                <a:gd name="T64" fmla="*/ 73 w 80"/>
                <a:gd name="T65" fmla="*/ 46 h 80"/>
                <a:gd name="T66" fmla="*/ 32 w 80"/>
                <a:gd name="T67" fmla="*/ 59 h 80"/>
                <a:gd name="T68" fmla="*/ 21 w 80"/>
                <a:gd name="T69" fmla="*/ 32 h 80"/>
                <a:gd name="T70" fmla="*/ 48 w 80"/>
                <a:gd name="T71" fmla="*/ 21 h 80"/>
                <a:gd name="T72" fmla="*/ 59 w 80"/>
                <a:gd name="T73" fmla="*/ 48 h 80"/>
                <a:gd name="T74" fmla="*/ 32 w 80"/>
                <a:gd name="T75" fmla="*/ 59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0" h="80">
                  <a:moveTo>
                    <a:pt x="73" y="46"/>
                  </a:moveTo>
                  <a:cubicBezTo>
                    <a:pt x="74" y="42"/>
                    <a:pt x="74" y="37"/>
                    <a:pt x="73" y="33"/>
                  </a:cubicBezTo>
                  <a:cubicBezTo>
                    <a:pt x="80" y="28"/>
                    <a:pt x="80" y="28"/>
                    <a:pt x="80" y="28"/>
                  </a:cubicBezTo>
                  <a:cubicBezTo>
                    <a:pt x="77" y="20"/>
                    <a:pt x="77" y="20"/>
                    <a:pt x="77" y="20"/>
                  </a:cubicBezTo>
                  <a:cubicBezTo>
                    <a:pt x="68" y="21"/>
                    <a:pt x="68" y="21"/>
                    <a:pt x="68" y="21"/>
                  </a:cubicBezTo>
                  <a:cubicBezTo>
                    <a:pt x="66" y="18"/>
                    <a:pt x="62" y="14"/>
                    <a:pt x="59" y="12"/>
                  </a:cubicBezTo>
                  <a:cubicBezTo>
                    <a:pt x="60" y="3"/>
                    <a:pt x="60" y="3"/>
                    <a:pt x="60" y="3"/>
                  </a:cubicBezTo>
                  <a:cubicBezTo>
                    <a:pt x="52" y="0"/>
                    <a:pt x="52" y="0"/>
                    <a:pt x="52" y="0"/>
                  </a:cubicBezTo>
                  <a:cubicBezTo>
                    <a:pt x="47" y="7"/>
                    <a:pt x="47" y="7"/>
                    <a:pt x="47" y="7"/>
                  </a:cubicBezTo>
                  <a:cubicBezTo>
                    <a:pt x="42" y="6"/>
                    <a:pt x="38" y="6"/>
                    <a:pt x="33" y="7"/>
                  </a:cubicBezTo>
                  <a:cubicBezTo>
                    <a:pt x="28" y="0"/>
                    <a:pt x="28" y="0"/>
                    <a:pt x="28" y="0"/>
                  </a:cubicBezTo>
                  <a:cubicBezTo>
                    <a:pt x="20" y="3"/>
                    <a:pt x="20" y="3"/>
                    <a:pt x="20" y="3"/>
                  </a:cubicBezTo>
                  <a:cubicBezTo>
                    <a:pt x="22" y="12"/>
                    <a:pt x="22" y="12"/>
                    <a:pt x="22" y="12"/>
                  </a:cubicBezTo>
                  <a:cubicBezTo>
                    <a:pt x="18" y="14"/>
                    <a:pt x="15" y="18"/>
                    <a:pt x="12" y="21"/>
                  </a:cubicBezTo>
                  <a:cubicBezTo>
                    <a:pt x="3" y="20"/>
                    <a:pt x="3" y="20"/>
                    <a:pt x="3" y="20"/>
                  </a:cubicBezTo>
                  <a:cubicBezTo>
                    <a:pt x="0" y="28"/>
                    <a:pt x="0" y="28"/>
                    <a:pt x="0" y="28"/>
                  </a:cubicBezTo>
                  <a:cubicBezTo>
                    <a:pt x="7" y="33"/>
                    <a:pt x="7" y="33"/>
                    <a:pt x="7" y="33"/>
                  </a:cubicBezTo>
                  <a:cubicBezTo>
                    <a:pt x="7" y="38"/>
                    <a:pt x="7" y="42"/>
                    <a:pt x="7" y="47"/>
                  </a:cubicBezTo>
                  <a:cubicBezTo>
                    <a:pt x="0" y="52"/>
                    <a:pt x="0" y="52"/>
                    <a:pt x="0" y="52"/>
                  </a:cubicBezTo>
                  <a:cubicBezTo>
                    <a:pt x="3" y="60"/>
                    <a:pt x="3" y="60"/>
                    <a:pt x="3" y="60"/>
                  </a:cubicBezTo>
                  <a:cubicBezTo>
                    <a:pt x="12" y="58"/>
                    <a:pt x="12" y="58"/>
                    <a:pt x="12" y="58"/>
                  </a:cubicBezTo>
                  <a:cubicBezTo>
                    <a:pt x="15" y="62"/>
                    <a:pt x="18" y="65"/>
                    <a:pt x="22" y="68"/>
                  </a:cubicBezTo>
                  <a:cubicBezTo>
                    <a:pt x="20" y="77"/>
                    <a:pt x="20" y="77"/>
                    <a:pt x="20" y="77"/>
                  </a:cubicBezTo>
                  <a:cubicBezTo>
                    <a:pt x="28" y="80"/>
                    <a:pt x="28" y="80"/>
                    <a:pt x="28" y="80"/>
                  </a:cubicBezTo>
                  <a:cubicBezTo>
                    <a:pt x="34" y="73"/>
                    <a:pt x="34" y="73"/>
                    <a:pt x="34" y="73"/>
                  </a:cubicBezTo>
                  <a:cubicBezTo>
                    <a:pt x="38" y="73"/>
                    <a:pt x="43" y="73"/>
                    <a:pt x="47" y="73"/>
                  </a:cubicBezTo>
                  <a:cubicBezTo>
                    <a:pt x="52" y="80"/>
                    <a:pt x="52" y="80"/>
                    <a:pt x="52" y="80"/>
                  </a:cubicBezTo>
                  <a:cubicBezTo>
                    <a:pt x="60" y="77"/>
                    <a:pt x="60" y="77"/>
                    <a:pt x="60" y="77"/>
                  </a:cubicBezTo>
                  <a:cubicBezTo>
                    <a:pt x="59" y="68"/>
                    <a:pt x="59" y="68"/>
                    <a:pt x="59" y="68"/>
                  </a:cubicBezTo>
                  <a:cubicBezTo>
                    <a:pt x="62" y="65"/>
                    <a:pt x="66" y="62"/>
                    <a:pt x="68" y="58"/>
                  </a:cubicBezTo>
                  <a:cubicBezTo>
                    <a:pt x="77" y="60"/>
                    <a:pt x="77" y="60"/>
                    <a:pt x="77" y="60"/>
                  </a:cubicBezTo>
                  <a:cubicBezTo>
                    <a:pt x="80" y="52"/>
                    <a:pt x="80" y="52"/>
                    <a:pt x="80" y="52"/>
                  </a:cubicBezTo>
                  <a:lnTo>
                    <a:pt x="73" y="46"/>
                  </a:lnTo>
                  <a:close/>
                  <a:moveTo>
                    <a:pt x="32" y="59"/>
                  </a:moveTo>
                  <a:cubicBezTo>
                    <a:pt x="22" y="55"/>
                    <a:pt x="16" y="43"/>
                    <a:pt x="21" y="32"/>
                  </a:cubicBezTo>
                  <a:cubicBezTo>
                    <a:pt x="25" y="21"/>
                    <a:pt x="37" y="16"/>
                    <a:pt x="48" y="21"/>
                  </a:cubicBezTo>
                  <a:cubicBezTo>
                    <a:pt x="59" y="25"/>
                    <a:pt x="64" y="37"/>
                    <a:pt x="59" y="48"/>
                  </a:cubicBezTo>
                  <a:cubicBezTo>
                    <a:pt x="55" y="58"/>
                    <a:pt x="43" y="64"/>
                    <a:pt x="32" y="59"/>
                  </a:cubicBezTo>
                  <a:close/>
                </a:path>
              </a:pathLst>
            </a:cu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13" name="Freeform 5">
              <a:extLst>
                <a:ext uri="{FF2B5EF4-FFF2-40B4-BE49-F238E27FC236}">
                  <a16:creationId xmlns:a16="http://schemas.microsoft.com/office/drawing/2014/main" id="{2048CDE6-65D7-48E9-B853-9EADB10A1E37}"/>
                </a:ext>
              </a:extLst>
            </p:cNvPr>
            <p:cNvSpPr>
              <a:spLocks noEditPoints="1"/>
            </p:cNvSpPr>
            <p:nvPr/>
          </p:nvSpPr>
          <p:spPr bwMode="auto">
            <a:xfrm>
              <a:off x="8550939" y="3149221"/>
              <a:ext cx="175807" cy="175807"/>
            </a:xfrm>
            <a:custGeom>
              <a:avLst/>
              <a:gdLst>
                <a:gd name="T0" fmla="*/ 118 w 400"/>
                <a:gd name="T1" fmla="*/ 104 h 400"/>
                <a:gd name="T2" fmla="*/ 118 w 400"/>
                <a:gd name="T3" fmla="*/ 104 h 400"/>
                <a:gd name="T4" fmla="*/ 112 w 400"/>
                <a:gd name="T5" fmla="*/ 112 h 400"/>
                <a:gd name="T6" fmla="*/ 104 w 400"/>
                <a:gd name="T7" fmla="*/ 118 h 400"/>
                <a:gd name="T8" fmla="*/ 93 w 400"/>
                <a:gd name="T9" fmla="*/ 120 h 400"/>
                <a:gd name="T10" fmla="*/ 83 w 400"/>
                <a:gd name="T11" fmla="*/ 118 h 400"/>
                <a:gd name="T12" fmla="*/ 74 w 400"/>
                <a:gd name="T13" fmla="*/ 112 h 400"/>
                <a:gd name="T14" fmla="*/ 69 w 400"/>
                <a:gd name="T15" fmla="*/ 104 h 400"/>
                <a:gd name="T16" fmla="*/ 67 w 400"/>
                <a:gd name="T17" fmla="*/ 93 h 400"/>
                <a:gd name="T18" fmla="*/ 69 w 400"/>
                <a:gd name="T19" fmla="*/ 83 h 400"/>
                <a:gd name="T20" fmla="*/ 74 w 400"/>
                <a:gd name="T21" fmla="*/ 75 h 400"/>
                <a:gd name="T22" fmla="*/ 83 w 400"/>
                <a:gd name="T23" fmla="*/ 69 h 400"/>
                <a:gd name="T24" fmla="*/ 93 w 400"/>
                <a:gd name="T25" fmla="*/ 67 h 400"/>
                <a:gd name="T26" fmla="*/ 104 w 400"/>
                <a:gd name="T27" fmla="*/ 69 h 400"/>
                <a:gd name="T28" fmla="*/ 112 w 400"/>
                <a:gd name="T29" fmla="*/ 75 h 400"/>
                <a:gd name="T30" fmla="*/ 118 w 400"/>
                <a:gd name="T31" fmla="*/ 83 h 400"/>
                <a:gd name="T32" fmla="*/ 120 w 400"/>
                <a:gd name="T33" fmla="*/ 93 h 400"/>
                <a:gd name="T34" fmla="*/ 118 w 400"/>
                <a:gd name="T35" fmla="*/ 104 h 400"/>
                <a:gd name="T36" fmla="*/ 258 w 400"/>
                <a:gd name="T37" fmla="*/ 179 h 400"/>
                <a:gd name="T38" fmla="*/ 258 w 400"/>
                <a:gd name="T39" fmla="*/ 179 h 400"/>
                <a:gd name="T40" fmla="*/ 263 w 400"/>
                <a:gd name="T41" fmla="*/ 161 h 400"/>
                <a:gd name="T42" fmla="*/ 267 w 400"/>
                <a:gd name="T43" fmla="*/ 133 h 400"/>
                <a:gd name="T44" fmla="*/ 256 w 400"/>
                <a:gd name="T45" fmla="*/ 82 h 400"/>
                <a:gd name="T46" fmla="*/ 227 w 400"/>
                <a:gd name="T47" fmla="*/ 39 h 400"/>
                <a:gd name="T48" fmla="*/ 185 w 400"/>
                <a:gd name="T49" fmla="*/ 11 h 400"/>
                <a:gd name="T50" fmla="*/ 133 w 400"/>
                <a:gd name="T51" fmla="*/ 0 h 400"/>
                <a:gd name="T52" fmla="*/ 81 w 400"/>
                <a:gd name="T53" fmla="*/ 11 h 400"/>
                <a:gd name="T54" fmla="*/ 39 w 400"/>
                <a:gd name="T55" fmla="*/ 39 h 400"/>
                <a:gd name="T56" fmla="*/ 10 w 400"/>
                <a:gd name="T57" fmla="*/ 82 h 400"/>
                <a:gd name="T58" fmla="*/ 0 w 400"/>
                <a:gd name="T59" fmla="*/ 133 h 400"/>
                <a:gd name="T60" fmla="*/ 10 w 400"/>
                <a:gd name="T61" fmla="*/ 185 h 400"/>
                <a:gd name="T62" fmla="*/ 39 w 400"/>
                <a:gd name="T63" fmla="*/ 228 h 400"/>
                <a:gd name="T64" fmla="*/ 81 w 400"/>
                <a:gd name="T65" fmla="*/ 256 h 400"/>
                <a:gd name="T66" fmla="*/ 133 w 400"/>
                <a:gd name="T67" fmla="*/ 267 h 400"/>
                <a:gd name="T68" fmla="*/ 177 w 400"/>
                <a:gd name="T69" fmla="*/ 259 h 400"/>
                <a:gd name="T70" fmla="*/ 213 w 400"/>
                <a:gd name="T71" fmla="*/ 240 h 400"/>
                <a:gd name="T72" fmla="*/ 213 w 400"/>
                <a:gd name="T73" fmla="*/ 240 h 400"/>
                <a:gd name="T74" fmla="*/ 213 w 400"/>
                <a:gd name="T75" fmla="*/ 293 h 400"/>
                <a:gd name="T76" fmla="*/ 267 w 400"/>
                <a:gd name="T77" fmla="*/ 293 h 400"/>
                <a:gd name="T78" fmla="*/ 267 w 400"/>
                <a:gd name="T79" fmla="*/ 347 h 400"/>
                <a:gd name="T80" fmla="*/ 320 w 400"/>
                <a:gd name="T81" fmla="*/ 347 h 400"/>
                <a:gd name="T82" fmla="*/ 320 w 400"/>
                <a:gd name="T83" fmla="*/ 400 h 400"/>
                <a:gd name="T84" fmla="*/ 400 w 400"/>
                <a:gd name="T85" fmla="*/ 400 h 400"/>
                <a:gd name="T86" fmla="*/ 400 w 400"/>
                <a:gd name="T87" fmla="*/ 320 h 400"/>
                <a:gd name="T88" fmla="*/ 258 w 400"/>
                <a:gd name="T89" fmla="*/ 179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00" h="400">
                  <a:moveTo>
                    <a:pt x="118" y="104"/>
                  </a:moveTo>
                  <a:lnTo>
                    <a:pt x="118" y="104"/>
                  </a:lnTo>
                  <a:cubicBezTo>
                    <a:pt x="116" y="107"/>
                    <a:pt x="114" y="110"/>
                    <a:pt x="112" y="112"/>
                  </a:cubicBezTo>
                  <a:cubicBezTo>
                    <a:pt x="110" y="115"/>
                    <a:pt x="107" y="117"/>
                    <a:pt x="104" y="118"/>
                  </a:cubicBezTo>
                  <a:cubicBezTo>
                    <a:pt x="100" y="119"/>
                    <a:pt x="97" y="120"/>
                    <a:pt x="93" y="120"/>
                  </a:cubicBezTo>
                  <a:cubicBezTo>
                    <a:pt x="89" y="120"/>
                    <a:pt x="86" y="119"/>
                    <a:pt x="83" y="118"/>
                  </a:cubicBezTo>
                  <a:cubicBezTo>
                    <a:pt x="80" y="117"/>
                    <a:pt x="77" y="115"/>
                    <a:pt x="74" y="112"/>
                  </a:cubicBezTo>
                  <a:cubicBezTo>
                    <a:pt x="72" y="110"/>
                    <a:pt x="70" y="107"/>
                    <a:pt x="69" y="104"/>
                  </a:cubicBezTo>
                  <a:cubicBezTo>
                    <a:pt x="67" y="101"/>
                    <a:pt x="67" y="97"/>
                    <a:pt x="67" y="93"/>
                  </a:cubicBezTo>
                  <a:cubicBezTo>
                    <a:pt x="67" y="90"/>
                    <a:pt x="67" y="86"/>
                    <a:pt x="69" y="83"/>
                  </a:cubicBezTo>
                  <a:cubicBezTo>
                    <a:pt x="70" y="80"/>
                    <a:pt x="72" y="77"/>
                    <a:pt x="74" y="75"/>
                  </a:cubicBezTo>
                  <a:cubicBezTo>
                    <a:pt x="77" y="72"/>
                    <a:pt x="80" y="70"/>
                    <a:pt x="83" y="69"/>
                  </a:cubicBezTo>
                  <a:cubicBezTo>
                    <a:pt x="86" y="68"/>
                    <a:pt x="89" y="67"/>
                    <a:pt x="93" y="67"/>
                  </a:cubicBezTo>
                  <a:cubicBezTo>
                    <a:pt x="97" y="67"/>
                    <a:pt x="100" y="68"/>
                    <a:pt x="104" y="69"/>
                  </a:cubicBezTo>
                  <a:cubicBezTo>
                    <a:pt x="107" y="70"/>
                    <a:pt x="110" y="72"/>
                    <a:pt x="112" y="75"/>
                  </a:cubicBezTo>
                  <a:cubicBezTo>
                    <a:pt x="114" y="77"/>
                    <a:pt x="116" y="80"/>
                    <a:pt x="118" y="83"/>
                  </a:cubicBezTo>
                  <a:cubicBezTo>
                    <a:pt x="119" y="86"/>
                    <a:pt x="120" y="90"/>
                    <a:pt x="120" y="93"/>
                  </a:cubicBezTo>
                  <a:cubicBezTo>
                    <a:pt x="120" y="97"/>
                    <a:pt x="119" y="101"/>
                    <a:pt x="118" y="104"/>
                  </a:cubicBezTo>
                  <a:close/>
                  <a:moveTo>
                    <a:pt x="258" y="179"/>
                  </a:moveTo>
                  <a:lnTo>
                    <a:pt x="258" y="179"/>
                  </a:lnTo>
                  <a:cubicBezTo>
                    <a:pt x="260" y="173"/>
                    <a:pt x="262" y="167"/>
                    <a:pt x="263" y="161"/>
                  </a:cubicBezTo>
                  <a:cubicBezTo>
                    <a:pt x="265" y="152"/>
                    <a:pt x="267" y="143"/>
                    <a:pt x="267" y="133"/>
                  </a:cubicBezTo>
                  <a:cubicBezTo>
                    <a:pt x="267" y="115"/>
                    <a:pt x="263" y="98"/>
                    <a:pt x="256" y="82"/>
                  </a:cubicBezTo>
                  <a:cubicBezTo>
                    <a:pt x="249" y="65"/>
                    <a:pt x="239" y="51"/>
                    <a:pt x="227" y="39"/>
                  </a:cubicBezTo>
                  <a:cubicBezTo>
                    <a:pt x="215" y="27"/>
                    <a:pt x="201" y="18"/>
                    <a:pt x="185" y="11"/>
                  </a:cubicBezTo>
                  <a:cubicBezTo>
                    <a:pt x="169" y="4"/>
                    <a:pt x="151" y="0"/>
                    <a:pt x="133" y="0"/>
                  </a:cubicBezTo>
                  <a:cubicBezTo>
                    <a:pt x="115" y="0"/>
                    <a:pt x="97" y="4"/>
                    <a:pt x="81" y="11"/>
                  </a:cubicBezTo>
                  <a:cubicBezTo>
                    <a:pt x="65" y="18"/>
                    <a:pt x="51" y="27"/>
                    <a:pt x="39" y="39"/>
                  </a:cubicBezTo>
                  <a:cubicBezTo>
                    <a:pt x="27" y="51"/>
                    <a:pt x="17" y="65"/>
                    <a:pt x="10" y="82"/>
                  </a:cubicBezTo>
                  <a:cubicBezTo>
                    <a:pt x="3" y="98"/>
                    <a:pt x="0" y="115"/>
                    <a:pt x="0" y="133"/>
                  </a:cubicBezTo>
                  <a:cubicBezTo>
                    <a:pt x="0" y="152"/>
                    <a:pt x="3" y="169"/>
                    <a:pt x="10" y="185"/>
                  </a:cubicBezTo>
                  <a:cubicBezTo>
                    <a:pt x="17" y="202"/>
                    <a:pt x="27" y="216"/>
                    <a:pt x="39" y="228"/>
                  </a:cubicBezTo>
                  <a:cubicBezTo>
                    <a:pt x="51" y="240"/>
                    <a:pt x="65" y="249"/>
                    <a:pt x="81" y="256"/>
                  </a:cubicBezTo>
                  <a:cubicBezTo>
                    <a:pt x="97" y="263"/>
                    <a:pt x="115" y="267"/>
                    <a:pt x="133" y="267"/>
                  </a:cubicBezTo>
                  <a:cubicBezTo>
                    <a:pt x="148" y="267"/>
                    <a:pt x="163" y="264"/>
                    <a:pt x="177" y="259"/>
                  </a:cubicBezTo>
                  <a:cubicBezTo>
                    <a:pt x="190" y="255"/>
                    <a:pt x="202" y="248"/>
                    <a:pt x="213" y="240"/>
                  </a:cubicBezTo>
                  <a:lnTo>
                    <a:pt x="213" y="240"/>
                  </a:lnTo>
                  <a:lnTo>
                    <a:pt x="213" y="293"/>
                  </a:lnTo>
                  <a:lnTo>
                    <a:pt x="267" y="293"/>
                  </a:lnTo>
                  <a:lnTo>
                    <a:pt x="267" y="347"/>
                  </a:lnTo>
                  <a:lnTo>
                    <a:pt x="320" y="347"/>
                  </a:lnTo>
                  <a:lnTo>
                    <a:pt x="320" y="400"/>
                  </a:lnTo>
                  <a:lnTo>
                    <a:pt x="400" y="400"/>
                  </a:lnTo>
                  <a:lnTo>
                    <a:pt x="400" y="320"/>
                  </a:lnTo>
                  <a:lnTo>
                    <a:pt x="258" y="179"/>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sp>
        <p:nvSpPr>
          <p:cNvPr id="114" name="Send" title="Icon of a paper airplane">
            <a:extLst>
              <a:ext uri="{FF2B5EF4-FFF2-40B4-BE49-F238E27FC236}">
                <a16:creationId xmlns:a16="http://schemas.microsoft.com/office/drawing/2014/main" id="{6F1E3061-F4B1-49B6-BC3E-1FDFC79220F1}"/>
              </a:ext>
            </a:extLst>
          </p:cNvPr>
          <p:cNvSpPr>
            <a:spLocks noChangeAspect="1" noEditPoints="1"/>
          </p:cNvSpPr>
          <p:nvPr/>
        </p:nvSpPr>
        <p:spPr bwMode="auto">
          <a:xfrm>
            <a:off x="3401390" y="1975039"/>
            <a:ext cx="491097" cy="328574"/>
          </a:xfrm>
          <a:custGeom>
            <a:avLst/>
            <a:gdLst>
              <a:gd name="T0" fmla="*/ 44 w 556"/>
              <a:gd name="T1" fmla="*/ 14 h 372"/>
              <a:gd name="T2" fmla="*/ 556 w 556"/>
              <a:gd name="T3" fmla="*/ 187 h 372"/>
              <a:gd name="T4" fmla="*/ 0 w 556"/>
              <a:gd name="T5" fmla="*/ 372 h 372"/>
              <a:gd name="T6" fmla="*/ 64 w 556"/>
              <a:gd name="T7" fmla="*/ 187 h 372"/>
              <a:gd name="T8" fmla="*/ 14 w 556"/>
              <a:gd name="T9" fmla="*/ 43 h 372"/>
              <a:gd name="T10" fmla="*/ 14 w 556"/>
              <a:gd name="T11" fmla="*/ 43 h 372"/>
              <a:gd name="T12" fmla="*/ 0 w 556"/>
              <a:gd name="T13" fmla="*/ 0 h 372"/>
              <a:gd name="T14" fmla="*/ 44 w 556"/>
              <a:gd name="T15" fmla="*/ 14 h 372"/>
              <a:gd name="T16" fmla="*/ 64 w 556"/>
              <a:gd name="T17" fmla="*/ 187 h 372"/>
              <a:gd name="T18" fmla="*/ 556 w 556"/>
              <a:gd name="T19" fmla="*/ 187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6" h="372">
                <a:moveTo>
                  <a:pt x="44" y="14"/>
                </a:moveTo>
                <a:lnTo>
                  <a:pt x="556" y="187"/>
                </a:lnTo>
                <a:lnTo>
                  <a:pt x="0" y="372"/>
                </a:lnTo>
                <a:lnTo>
                  <a:pt x="64" y="187"/>
                </a:lnTo>
                <a:lnTo>
                  <a:pt x="14" y="43"/>
                </a:lnTo>
                <a:moveTo>
                  <a:pt x="14" y="43"/>
                </a:moveTo>
                <a:lnTo>
                  <a:pt x="0" y="0"/>
                </a:lnTo>
                <a:lnTo>
                  <a:pt x="44" y="14"/>
                </a:lnTo>
                <a:moveTo>
                  <a:pt x="64" y="187"/>
                </a:moveTo>
                <a:lnTo>
                  <a:pt x="556" y="187"/>
                </a:lnTo>
              </a:path>
            </a:pathLst>
          </a:custGeom>
          <a:solidFill>
            <a:schemeClr val="accent2"/>
          </a:solidFill>
          <a:ln w="22225" cap="sq">
            <a:solidFill>
              <a:schemeClr val="accent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2917">
                    <a:srgbClr val="353535"/>
                  </a:gs>
                  <a:gs pos="30000">
                    <a:srgbClr val="002050"/>
                  </a:gs>
                </a:gsLst>
                <a:lin ang="5400000" scaled="0"/>
              </a:gradFill>
              <a:effectLst/>
              <a:uLnTx/>
              <a:uFillTx/>
              <a:latin typeface="Segoe UI Semilight"/>
              <a:ea typeface="+mn-ea"/>
              <a:cs typeface="+mn-cs"/>
            </a:endParaRPr>
          </a:p>
        </p:txBody>
      </p:sp>
      <p:sp>
        <p:nvSpPr>
          <p:cNvPr id="88" name="Arrow: Chevron 87">
            <a:extLst>
              <a:ext uri="{FF2B5EF4-FFF2-40B4-BE49-F238E27FC236}">
                <a16:creationId xmlns:a16="http://schemas.microsoft.com/office/drawing/2014/main" id="{A57ACB99-29AD-4C7F-BB84-51566F86F4F5}"/>
              </a:ext>
            </a:extLst>
          </p:cNvPr>
          <p:cNvSpPr/>
          <p:nvPr/>
        </p:nvSpPr>
        <p:spPr bwMode="auto">
          <a:xfrm flipH="1">
            <a:off x="5277037" y="1952424"/>
            <a:ext cx="286363" cy="439807"/>
          </a:xfrm>
          <a:prstGeom prst="chevron">
            <a:avLst>
              <a:gd name="adj" fmla="val 61541"/>
            </a:avLst>
          </a:prstGeom>
          <a:solidFill>
            <a:schemeClr val="accent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89" name="TextBox 88">
            <a:extLst>
              <a:ext uri="{FF2B5EF4-FFF2-40B4-BE49-F238E27FC236}">
                <a16:creationId xmlns:a16="http://schemas.microsoft.com/office/drawing/2014/main" id="{8E2AAE6C-B340-4F9A-8110-ABC8330084E3}"/>
              </a:ext>
            </a:extLst>
          </p:cNvPr>
          <p:cNvSpPr txBox="1"/>
          <p:nvPr/>
        </p:nvSpPr>
        <p:spPr>
          <a:xfrm>
            <a:off x="194678" y="5934751"/>
            <a:ext cx="11775113" cy="738664"/>
          </a:xfrm>
          <a:prstGeom prst="rect">
            <a:avLst/>
          </a:prstGeom>
          <a:noFill/>
        </p:spPr>
        <p:txBody>
          <a:bodyPr wrap="square" lIns="182880" tIns="146304" rIns="182880" bIns="146304" rtlCol="0">
            <a:spAutoFit/>
          </a:bodyPr>
          <a:lstStyle/>
          <a:p>
            <a:pPr>
              <a:lnSpc>
                <a:spcPct val="90000"/>
              </a:lnSpc>
              <a:spcAft>
                <a:spcPts val="600"/>
              </a:spcAft>
            </a:pPr>
            <a:r>
              <a:rPr lang="en-GB" sz="1600" dirty="0">
                <a:gradFill>
                  <a:gsLst>
                    <a:gs pos="2917">
                      <a:schemeClr val="tx1"/>
                    </a:gs>
                    <a:gs pos="30000">
                      <a:schemeClr val="tx1"/>
                    </a:gs>
                  </a:gsLst>
                  <a:lin ang="5400000" scaled="0"/>
                </a:gradFill>
                <a:latin typeface="Arial Nova Cond Light" panose="020B0604020202020204" pitchFamily="34" charset="0"/>
                <a:cs typeface="Aparajita" panose="020B0502040204020203" pitchFamily="18" charset="0"/>
              </a:rPr>
              <a:t>Sarah</a:t>
            </a:r>
            <a:br>
              <a:rPr lang="en-GB" sz="1600" dirty="0">
                <a:gradFill>
                  <a:gsLst>
                    <a:gs pos="2917">
                      <a:schemeClr val="tx1"/>
                    </a:gs>
                    <a:gs pos="30000">
                      <a:schemeClr val="tx1"/>
                    </a:gs>
                  </a:gsLst>
                  <a:lin ang="5400000" scaled="0"/>
                </a:gradFill>
                <a:latin typeface="Arial Nova Cond Light" panose="020B0604020202020204" pitchFamily="34" charset="0"/>
                <a:cs typeface="Aparajita" panose="020B0502040204020203" pitchFamily="18" charset="0"/>
              </a:rPr>
            </a:br>
            <a:r>
              <a:rPr lang="en-GB" sz="1600" dirty="0">
                <a:gradFill>
                  <a:gsLst>
                    <a:gs pos="2917">
                      <a:schemeClr val="tx1"/>
                    </a:gs>
                    <a:gs pos="30000">
                      <a:schemeClr val="tx1"/>
                    </a:gs>
                  </a:gsLst>
                  <a:lin ang="5400000" scaled="0"/>
                </a:gradFill>
                <a:latin typeface="Arial Nova Cond Light" panose="020B0604020202020204" pitchFamily="34" charset="0"/>
                <a:cs typeface="Aparajita" panose="020B0502040204020203" pitchFamily="18" charset="0"/>
              </a:rPr>
              <a:t>  Lean 											         @</a:t>
            </a:r>
            <a:r>
              <a:rPr lang="en-GB" sz="1600" dirty="0" err="1">
                <a:gradFill>
                  <a:gsLst>
                    <a:gs pos="2917">
                      <a:schemeClr val="tx1"/>
                    </a:gs>
                    <a:gs pos="30000">
                      <a:schemeClr val="tx1"/>
                    </a:gs>
                  </a:gsLst>
                  <a:lin ang="5400000" scaled="0"/>
                </a:gradFill>
                <a:latin typeface="Arial Nova Cond Light" panose="020B0604020202020204" pitchFamily="34" charset="0"/>
                <a:cs typeface="Aparajita" panose="020B0502040204020203" pitchFamily="18" charset="0"/>
              </a:rPr>
              <a:t>Techielass</a:t>
            </a:r>
            <a:endParaRPr lang="en-GB" sz="1600" dirty="0">
              <a:gradFill>
                <a:gsLst>
                  <a:gs pos="2917">
                    <a:schemeClr val="tx1"/>
                  </a:gs>
                  <a:gs pos="30000">
                    <a:schemeClr val="tx1"/>
                  </a:gs>
                </a:gsLst>
                <a:lin ang="5400000" scaled="0"/>
              </a:gradFill>
              <a:latin typeface="Arial Nova Cond Light" panose="020B0604020202020204" pitchFamily="34" charset="0"/>
              <a:cs typeface="Aparajita" panose="020B0502040204020203" pitchFamily="18" charset="0"/>
            </a:endParaRPr>
          </a:p>
        </p:txBody>
      </p:sp>
    </p:spTree>
    <p:extLst>
      <p:ext uri="{BB962C8B-B14F-4D97-AF65-F5344CB8AC3E}">
        <p14:creationId xmlns:p14="http://schemas.microsoft.com/office/powerpoint/2010/main" val="14972137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nodeType="withEffect">
                                  <p:stCondLst>
                                    <p:cond delay="0"/>
                                  </p:stCondLst>
                                  <p:childTnLst>
                                    <p:set>
                                      <p:cBhvr>
                                        <p:cTn id="12" dur="1" fill="hold">
                                          <p:stCondLst>
                                            <p:cond delay="0"/>
                                          </p:stCondLst>
                                        </p:cTn>
                                        <p:tgtEl>
                                          <p:spTgt spid="77"/>
                                        </p:tgtEl>
                                        <p:attrNameLst>
                                          <p:attrName>style.visibility</p:attrName>
                                        </p:attrNameLst>
                                      </p:cBhvr>
                                      <p:to>
                                        <p:strVal val="visible"/>
                                      </p:to>
                                    </p:set>
                                    <p:animEffect transition="in" filter="fade">
                                      <p:cBhvr>
                                        <p:cTn id="13" dur="500"/>
                                        <p:tgtEl>
                                          <p:spTgt spid="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24D0AB11-AA6A-4B9C-BBE9-ECF4D4732996}"/>
              </a:ext>
            </a:extLst>
          </p:cNvPr>
          <p:cNvSpPr/>
          <p:nvPr/>
        </p:nvSpPr>
        <p:spPr bwMode="auto">
          <a:xfrm>
            <a:off x="2556" y="1995424"/>
            <a:ext cx="12189444" cy="1756553"/>
          </a:xfrm>
          <a:prstGeom prst="rect">
            <a:avLst/>
          </a:prstGeom>
          <a:solidFill>
            <a:schemeClr val="bg1"/>
          </a:solidFill>
          <a:ln w="10795" cap="flat" cmpd="sng" algn="ctr">
            <a:noFill/>
            <a:prstDash val="solid"/>
          </a:ln>
          <a:effectLst>
            <a:outerShdw blurRad="190500" dist="38100" dir="2700000" algn="tl" rotWithShape="0">
              <a:prstClr val="black">
                <a:alpha val="25000"/>
              </a:prstClr>
            </a:outerShdw>
          </a:effectLst>
        </p:spPr>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961" kern="0">
              <a:solidFill>
                <a:srgbClr val="0078D7"/>
              </a:solidFill>
              <a:latin typeface="Segoe UI Semibold" panose="020B0702040204020203" pitchFamily="34" charset="0"/>
              <a:cs typeface="Segoe UI Semibold" panose="020B0702040204020203" pitchFamily="34" charset="0"/>
            </a:endParaRPr>
          </a:p>
        </p:txBody>
      </p:sp>
      <p:sp>
        <p:nvSpPr>
          <p:cNvPr id="10" name="Title 9">
            <a:extLst>
              <a:ext uri="{FF2B5EF4-FFF2-40B4-BE49-F238E27FC236}">
                <a16:creationId xmlns:a16="http://schemas.microsoft.com/office/drawing/2014/main" id="{22855FC9-0CCF-4381-97B7-0DC97AEA9D24}"/>
              </a:ext>
            </a:extLst>
          </p:cNvPr>
          <p:cNvSpPr>
            <a:spLocks noGrp="1"/>
          </p:cNvSpPr>
          <p:nvPr>
            <p:ph type="title"/>
          </p:nvPr>
        </p:nvSpPr>
        <p:spPr>
          <a:xfrm>
            <a:off x="356917" y="388772"/>
            <a:ext cx="11306469" cy="403137"/>
          </a:xfrm>
        </p:spPr>
        <p:txBody>
          <a:bodyPr/>
          <a:lstStyle/>
          <a:p>
            <a:r>
              <a:rPr lang="en-US" sz="3200" spc="-50">
                <a:gradFill>
                  <a:gsLst>
                    <a:gs pos="1250">
                      <a:schemeClr val="tx1"/>
                    </a:gs>
                    <a:gs pos="100000">
                      <a:schemeClr val="tx1"/>
                    </a:gs>
                  </a:gsLst>
                  <a:lin ang="5400000" scaled="0"/>
                </a:gradFill>
              </a:rPr>
              <a:t>Azure Fundamentals: Governance  	</a:t>
            </a:r>
          </a:p>
        </p:txBody>
      </p:sp>
      <p:grpSp>
        <p:nvGrpSpPr>
          <p:cNvPr id="13" name="Group 12">
            <a:extLst>
              <a:ext uri="{FF2B5EF4-FFF2-40B4-BE49-F238E27FC236}">
                <a16:creationId xmlns:a16="http://schemas.microsoft.com/office/drawing/2014/main" id="{544162F6-59A0-487D-8F26-122E7AC1B69B}"/>
              </a:ext>
            </a:extLst>
          </p:cNvPr>
          <p:cNvGrpSpPr/>
          <p:nvPr/>
        </p:nvGrpSpPr>
        <p:grpSpPr>
          <a:xfrm>
            <a:off x="356917" y="3155827"/>
            <a:ext cx="2346784" cy="2649524"/>
            <a:chOff x="7145208" y="3231557"/>
            <a:chExt cx="2393842" cy="2702652"/>
          </a:xfrm>
        </p:grpSpPr>
        <p:sp>
          <p:nvSpPr>
            <p:cNvPr id="134" name="TextBox 133">
              <a:extLst>
                <a:ext uri="{FF2B5EF4-FFF2-40B4-BE49-F238E27FC236}">
                  <a16:creationId xmlns:a16="http://schemas.microsoft.com/office/drawing/2014/main" id="{8E1F4DC8-AB65-4B88-B97D-FCABEA6AC582}"/>
                </a:ext>
              </a:extLst>
            </p:cNvPr>
            <p:cNvSpPr txBox="1">
              <a:spLocks noChangeAspect="1"/>
            </p:cNvSpPr>
            <p:nvPr/>
          </p:nvSpPr>
          <p:spPr>
            <a:xfrm>
              <a:off x="7145208" y="3231557"/>
              <a:ext cx="2393842" cy="447641"/>
            </a:xfrm>
            <a:prstGeom prst="rect">
              <a:avLst/>
            </a:prstGeom>
            <a:noFill/>
          </p:spPr>
          <p:txBody>
            <a:bodyPr wrap="none" lIns="91427" tIns="91427" rIns="91427" bIns="91427" rtlCol="0">
              <a:spAutoFit/>
            </a:bodyPr>
            <a:lstStyle>
              <a:defPPr>
                <a:defRPr lang="en-US"/>
              </a:defPPr>
              <a:lvl1pPr marR="0" lvl="0" indent="0" algn="ctr" defTabSz="914367" fontAlgn="auto">
                <a:lnSpc>
                  <a:spcPct val="90000"/>
                </a:lnSpc>
                <a:spcBef>
                  <a:spcPts val="0"/>
                </a:spcBef>
                <a:spcAft>
                  <a:spcPts val="588"/>
                </a:spcAft>
                <a:buClrTx/>
                <a:buSzTx/>
                <a:buFontTx/>
                <a:buNone/>
                <a:tabLst/>
                <a:defRPr kumimoji="0" b="1" i="0" u="none" strike="noStrike" kern="0" cap="none" spc="0" normalizeH="0" baseline="0">
                  <a:ln>
                    <a:noFill/>
                  </a:ln>
                  <a:solidFill>
                    <a:srgbClr val="505050"/>
                  </a:solidFill>
                  <a:effectLst/>
                  <a:uLnTx/>
                  <a:uFillTx/>
                  <a:latin typeface="Segoe UI" panose="020B0502040204020203" pitchFamily="34" charset="0"/>
                  <a:cs typeface="Segoe UI" panose="020B0502040204020203" pitchFamily="34" charset="0"/>
                </a:defRPr>
              </a:lvl1pPr>
            </a:lstStyle>
            <a:p>
              <a:pPr algn="l" defTabSz="914192">
                <a:defRPr/>
              </a:pPr>
              <a:r>
                <a:rPr lang="en-US" sz="1800" b="0">
                  <a:solidFill>
                    <a:srgbClr val="0D0D0D"/>
                  </a:solidFill>
                  <a:latin typeface="Segoe UI Semibold"/>
                </a:rPr>
                <a:t>Management Group</a:t>
              </a:r>
            </a:p>
          </p:txBody>
        </p:sp>
        <p:sp>
          <p:nvSpPr>
            <p:cNvPr id="141" name="TextBox 140">
              <a:extLst>
                <a:ext uri="{FF2B5EF4-FFF2-40B4-BE49-F238E27FC236}">
                  <a16:creationId xmlns:a16="http://schemas.microsoft.com/office/drawing/2014/main" id="{BD78E007-94AA-4441-96BB-A6DED33D285F}"/>
                </a:ext>
              </a:extLst>
            </p:cNvPr>
            <p:cNvSpPr txBox="1"/>
            <p:nvPr/>
          </p:nvSpPr>
          <p:spPr>
            <a:xfrm>
              <a:off x="7145208" y="4004171"/>
              <a:ext cx="2263111" cy="866412"/>
            </a:xfrm>
            <a:prstGeom prst="rect">
              <a:avLst/>
            </a:prstGeom>
            <a:noFill/>
          </p:spPr>
          <p:txBody>
            <a:bodyPr wrap="square" lIns="91427" tIns="91427" rIns="91427" bIns="91427" rtlCol="0">
              <a:spAutoFit/>
            </a:bodyPr>
            <a:lstStyle/>
            <a:p>
              <a:pPr defTabSz="932205">
                <a:lnSpc>
                  <a:spcPct val="90000"/>
                </a:lnSpc>
                <a:defRPr/>
              </a:pPr>
              <a:r>
                <a:rPr lang="en-US" sz="1600">
                  <a:solidFill>
                    <a:srgbClr val="0D0D0D"/>
                  </a:solidFill>
                  <a:latin typeface="Segoe UI" charset="0"/>
                  <a:cs typeface="Segoe UI" charset="0"/>
                </a:rPr>
                <a:t>Define </a:t>
              </a:r>
              <a:br>
                <a:rPr lang="en-US" sz="1600">
                  <a:solidFill>
                    <a:srgbClr val="0D0D0D"/>
                  </a:solidFill>
                  <a:latin typeface="Segoe UI" charset="0"/>
                  <a:cs typeface="Segoe UI" charset="0"/>
                </a:rPr>
              </a:br>
              <a:r>
                <a:rPr lang="en-US" sz="1600">
                  <a:solidFill>
                    <a:srgbClr val="0D0D0D"/>
                  </a:solidFill>
                  <a:latin typeface="Segoe UI" charset="0"/>
                  <a:cs typeface="Segoe UI" charset="0"/>
                </a:rPr>
                <a:t>organizational hierarchy</a:t>
              </a:r>
            </a:p>
          </p:txBody>
        </p:sp>
        <p:sp>
          <p:nvSpPr>
            <p:cNvPr id="45" name="TextBox 44">
              <a:extLst>
                <a:ext uri="{FF2B5EF4-FFF2-40B4-BE49-F238E27FC236}">
                  <a16:creationId xmlns:a16="http://schemas.microsoft.com/office/drawing/2014/main" id="{90DDCABC-8CA3-40AC-BE33-C9872AE9C56E}"/>
                </a:ext>
              </a:extLst>
            </p:cNvPr>
            <p:cNvSpPr txBox="1"/>
            <p:nvPr/>
          </p:nvSpPr>
          <p:spPr>
            <a:xfrm>
              <a:off x="7207143" y="5478526"/>
              <a:ext cx="2136639" cy="455683"/>
            </a:xfrm>
            <a:prstGeom prst="rect">
              <a:avLst/>
            </a:prstGeom>
            <a:noFill/>
          </p:spPr>
          <p:txBody>
            <a:bodyPr wrap="square" lIns="91427" tIns="91427" rIns="91427" bIns="91427" rtlCol="0">
              <a:spAutoFit/>
            </a:bodyPr>
            <a:lstStyle/>
            <a:p>
              <a:pPr defTabSz="932205">
                <a:lnSpc>
                  <a:spcPct val="114000"/>
                </a:lnSpc>
                <a:spcBef>
                  <a:spcPts val="288"/>
                </a:spcBef>
                <a:defRPr/>
              </a:pPr>
              <a:r>
                <a:rPr lang="en-US" sz="1568">
                  <a:solidFill>
                    <a:srgbClr val="0078D7"/>
                  </a:solidFill>
                  <a:latin typeface="Segoe UI Semibold"/>
                  <a:cs typeface="Segoe UI" charset="0"/>
                </a:rPr>
                <a:t>Hierarchy</a:t>
              </a:r>
            </a:p>
          </p:txBody>
        </p:sp>
      </p:grpSp>
      <p:sp>
        <p:nvSpPr>
          <p:cNvPr id="2" name="Rectangle 1" hidden="1">
            <a:extLst>
              <a:ext uri="{FF2B5EF4-FFF2-40B4-BE49-F238E27FC236}">
                <a16:creationId xmlns:a16="http://schemas.microsoft.com/office/drawing/2014/main" id="{B4F0CFF4-08BA-472C-963C-8B12D64D0B6D}"/>
              </a:ext>
            </a:extLst>
          </p:cNvPr>
          <p:cNvSpPr/>
          <p:nvPr/>
        </p:nvSpPr>
        <p:spPr bwMode="auto">
          <a:xfrm>
            <a:off x="9351533" y="1929503"/>
            <a:ext cx="2840468" cy="4119011"/>
          </a:xfrm>
          <a:prstGeom prst="rect">
            <a:avLst/>
          </a:prstGeom>
          <a:solidFill>
            <a:schemeClr val="bg2">
              <a:alpha val="7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36" name="Picture 35" descr="A close up of a logo&#10;&#10;Description generated with high confidence">
            <a:extLst>
              <a:ext uri="{FF2B5EF4-FFF2-40B4-BE49-F238E27FC236}">
                <a16:creationId xmlns:a16="http://schemas.microsoft.com/office/drawing/2014/main" id="{665F1F48-4474-4B90-9697-36D2C82A79E7}"/>
              </a:ext>
            </a:extLst>
          </p:cNvPr>
          <p:cNvPicPr>
            <a:picLocks noChangeAspect="1"/>
          </p:cNvPicPr>
          <p:nvPr/>
        </p:nvPicPr>
        <p:blipFill>
          <a:blip r:embed="rId3"/>
          <a:stretch>
            <a:fillRect/>
          </a:stretch>
        </p:blipFill>
        <p:spPr>
          <a:xfrm>
            <a:off x="464424" y="2366002"/>
            <a:ext cx="628250" cy="628250"/>
          </a:xfrm>
          <a:prstGeom prst="rect">
            <a:avLst/>
          </a:prstGeom>
        </p:spPr>
      </p:pic>
      <p:grpSp>
        <p:nvGrpSpPr>
          <p:cNvPr id="5" name="Group 4">
            <a:extLst>
              <a:ext uri="{FF2B5EF4-FFF2-40B4-BE49-F238E27FC236}">
                <a16:creationId xmlns:a16="http://schemas.microsoft.com/office/drawing/2014/main" id="{1292226B-587E-440E-8913-27E58537C829}"/>
              </a:ext>
            </a:extLst>
          </p:cNvPr>
          <p:cNvGrpSpPr/>
          <p:nvPr/>
        </p:nvGrpSpPr>
        <p:grpSpPr>
          <a:xfrm>
            <a:off x="2934587" y="2363766"/>
            <a:ext cx="2094637" cy="3441587"/>
            <a:chOff x="2993431" y="2410668"/>
            <a:chExt cx="2136639" cy="3510598"/>
          </a:xfrm>
        </p:grpSpPr>
        <p:grpSp>
          <p:nvGrpSpPr>
            <p:cNvPr id="3" name="Group 2">
              <a:extLst>
                <a:ext uri="{FF2B5EF4-FFF2-40B4-BE49-F238E27FC236}">
                  <a16:creationId xmlns:a16="http://schemas.microsoft.com/office/drawing/2014/main" id="{C514A634-365E-4544-9933-E61D9C5711BE}"/>
                </a:ext>
              </a:extLst>
            </p:cNvPr>
            <p:cNvGrpSpPr/>
            <p:nvPr/>
          </p:nvGrpSpPr>
          <p:grpSpPr>
            <a:xfrm>
              <a:off x="2993431" y="3218612"/>
              <a:ext cx="2136639" cy="2702654"/>
              <a:chOff x="416226" y="3218612"/>
              <a:chExt cx="2136639" cy="2702654"/>
            </a:xfrm>
          </p:grpSpPr>
          <p:sp>
            <p:nvSpPr>
              <p:cNvPr id="138" name="TextBox 137">
                <a:extLst>
                  <a:ext uri="{FF2B5EF4-FFF2-40B4-BE49-F238E27FC236}">
                    <a16:creationId xmlns:a16="http://schemas.microsoft.com/office/drawing/2014/main" id="{477616BE-EE5A-48AE-BAC7-2DE32CC5E8AC}"/>
                  </a:ext>
                </a:extLst>
              </p:cNvPr>
              <p:cNvSpPr txBox="1">
                <a:spLocks noChangeAspect="1"/>
              </p:cNvSpPr>
              <p:nvPr/>
            </p:nvSpPr>
            <p:spPr>
              <a:xfrm>
                <a:off x="416226" y="3218612"/>
                <a:ext cx="832499" cy="447641"/>
              </a:xfrm>
              <a:prstGeom prst="rect">
                <a:avLst/>
              </a:prstGeom>
              <a:noFill/>
            </p:spPr>
            <p:txBody>
              <a:bodyPr wrap="none" lIns="91427" tIns="91427" rIns="91427" bIns="91427" rtlCol="0">
                <a:spAutoFit/>
              </a:bodyPr>
              <a:lstStyle>
                <a:defPPr>
                  <a:defRPr lang="en-US"/>
                </a:defPPr>
                <a:lvl1pPr marR="0" lvl="0" indent="0" algn="ctr" defTabSz="914367" fontAlgn="auto">
                  <a:lnSpc>
                    <a:spcPct val="90000"/>
                  </a:lnSpc>
                  <a:spcBef>
                    <a:spcPts val="0"/>
                  </a:spcBef>
                  <a:spcAft>
                    <a:spcPts val="588"/>
                  </a:spcAft>
                  <a:buClrTx/>
                  <a:buSzTx/>
                  <a:buFontTx/>
                  <a:buNone/>
                  <a:tabLst/>
                  <a:defRPr kumimoji="0" b="1" i="0" u="none" strike="noStrike" kern="0" cap="none" spc="0" normalizeH="0" baseline="0">
                    <a:ln>
                      <a:noFill/>
                    </a:ln>
                    <a:solidFill>
                      <a:srgbClr val="505050"/>
                    </a:solidFill>
                    <a:effectLst/>
                    <a:uLnTx/>
                    <a:uFillTx/>
                    <a:latin typeface="Segoe UI" panose="020B0502040204020203" pitchFamily="34" charset="0"/>
                    <a:cs typeface="Segoe UI" panose="020B0502040204020203" pitchFamily="34" charset="0"/>
                  </a:defRPr>
                </a:lvl1pPr>
              </a:lstStyle>
              <a:p>
                <a:pPr algn="l" defTabSz="914192">
                  <a:defRPr/>
                </a:pPr>
                <a:r>
                  <a:rPr lang="en-US" sz="1800" b="0">
                    <a:solidFill>
                      <a:srgbClr val="0D0D0D"/>
                    </a:solidFill>
                    <a:latin typeface="Segoe UI Semibold"/>
                  </a:rPr>
                  <a:t>Policy</a:t>
                </a:r>
              </a:p>
            </p:txBody>
          </p:sp>
          <p:sp>
            <p:nvSpPr>
              <p:cNvPr id="142" name="TextBox 141">
                <a:extLst>
                  <a:ext uri="{FF2B5EF4-FFF2-40B4-BE49-F238E27FC236}">
                    <a16:creationId xmlns:a16="http://schemas.microsoft.com/office/drawing/2014/main" id="{7A7BC790-D8AC-4E17-8F64-D641E3D56C18}"/>
                  </a:ext>
                </a:extLst>
              </p:cNvPr>
              <p:cNvSpPr txBox="1"/>
              <p:nvPr/>
            </p:nvSpPr>
            <p:spPr>
              <a:xfrm>
                <a:off x="416226" y="3991227"/>
                <a:ext cx="2136639" cy="1318459"/>
              </a:xfrm>
              <a:prstGeom prst="rect">
                <a:avLst/>
              </a:prstGeom>
              <a:noFill/>
            </p:spPr>
            <p:txBody>
              <a:bodyPr wrap="square" lIns="91427" tIns="91427" rIns="91427" bIns="91427" rtlCol="0">
                <a:spAutoFit/>
              </a:bodyPr>
              <a:lstStyle/>
              <a:p>
                <a:pPr defTabSz="932205">
                  <a:lnSpc>
                    <a:spcPct val="90000"/>
                  </a:lnSpc>
                  <a:defRPr/>
                </a:pPr>
                <a:r>
                  <a:rPr lang="en-US" sz="1600">
                    <a:solidFill>
                      <a:srgbClr val="0D0D0D"/>
                    </a:solidFill>
                    <a:latin typeface="Segoe UI" charset="0"/>
                    <a:cs typeface="Segoe UI" charset="0"/>
                  </a:rPr>
                  <a:t>Real-time enforcement, compliance assessment and remediation</a:t>
                </a:r>
              </a:p>
            </p:txBody>
          </p:sp>
          <p:sp>
            <p:nvSpPr>
              <p:cNvPr id="41" name="TextBox 40">
                <a:extLst>
                  <a:ext uri="{FF2B5EF4-FFF2-40B4-BE49-F238E27FC236}">
                    <a16:creationId xmlns:a16="http://schemas.microsoft.com/office/drawing/2014/main" id="{2F1D7D66-F396-4195-8ABD-8B5CD25B9640}"/>
                  </a:ext>
                </a:extLst>
              </p:cNvPr>
              <p:cNvSpPr txBox="1"/>
              <p:nvPr/>
            </p:nvSpPr>
            <p:spPr>
              <a:xfrm>
                <a:off x="416226" y="5465583"/>
                <a:ext cx="2136639" cy="455683"/>
              </a:xfrm>
              <a:prstGeom prst="rect">
                <a:avLst/>
              </a:prstGeom>
              <a:noFill/>
            </p:spPr>
            <p:txBody>
              <a:bodyPr wrap="square" lIns="91427" tIns="91427" rIns="91427" bIns="91427" rtlCol="0">
                <a:spAutoFit/>
              </a:bodyPr>
              <a:lstStyle/>
              <a:p>
                <a:pPr defTabSz="932205">
                  <a:lnSpc>
                    <a:spcPct val="114000"/>
                  </a:lnSpc>
                  <a:spcBef>
                    <a:spcPts val="288"/>
                  </a:spcBef>
                  <a:defRPr/>
                </a:pPr>
                <a:r>
                  <a:rPr lang="en-US" sz="1568">
                    <a:solidFill>
                      <a:srgbClr val="0078D7"/>
                    </a:solidFill>
                    <a:latin typeface="Segoe UI Semibold"/>
                    <a:cs typeface="Segoe UI" charset="0"/>
                  </a:rPr>
                  <a:t>Control</a:t>
                </a:r>
              </a:p>
            </p:txBody>
          </p:sp>
        </p:grpSp>
        <p:pic>
          <p:nvPicPr>
            <p:cNvPr id="37" name="Picture 36" descr="A close up of a logo&#10;&#10;Description generated with high confidence">
              <a:extLst>
                <a:ext uri="{FF2B5EF4-FFF2-40B4-BE49-F238E27FC236}">
                  <a16:creationId xmlns:a16="http://schemas.microsoft.com/office/drawing/2014/main" id="{01D6E46F-2A45-4187-AAD6-C957173D27A9}"/>
                </a:ext>
              </a:extLst>
            </p:cNvPr>
            <p:cNvPicPr>
              <a:picLocks noChangeAspect="1"/>
            </p:cNvPicPr>
            <p:nvPr/>
          </p:nvPicPr>
          <p:blipFill>
            <a:blip r:embed="rId4"/>
            <a:stretch>
              <a:fillRect/>
            </a:stretch>
          </p:blipFill>
          <p:spPr>
            <a:xfrm>
              <a:off x="3053481" y="2410668"/>
              <a:ext cx="627848" cy="627848"/>
            </a:xfrm>
            <a:prstGeom prst="rect">
              <a:avLst/>
            </a:prstGeom>
          </p:spPr>
        </p:pic>
      </p:grpSp>
      <p:grpSp>
        <p:nvGrpSpPr>
          <p:cNvPr id="11" name="Group 10">
            <a:extLst>
              <a:ext uri="{FF2B5EF4-FFF2-40B4-BE49-F238E27FC236}">
                <a16:creationId xmlns:a16="http://schemas.microsoft.com/office/drawing/2014/main" id="{C204B51F-B267-4938-AAB3-3C1484987690}"/>
              </a:ext>
            </a:extLst>
          </p:cNvPr>
          <p:cNvGrpSpPr/>
          <p:nvPr/>
        </p:nvGrpSpPr>
        <p:grpSpPr>
          <a:xfrm>
            <a:off x="9543841" y="2463007"/>
            <a:ext cx="2218623" cy="3342344"/>
            <a:chOff x="9735214" y="2511898"/>
            <a:chExt cx="2263111" cy="3409365"/>
          </a:xfrm>
        </p:grpSpPr>
        <p:grpSp>
          <p:nvGrpSpPr>
            <p:cNvPr id="15" name="Group 14">
              <a:extLst>
                <a:ext uri="{FF2B5EF4-FFF2-40B4-BE49-F238E27FC236}">
                  <a16:creationId xmlns:a16="http://schemas.microsoft.com/office/drawing/2014/main" id="{5AD2805E-F1E0-4906-A090-A1647D401C2D}"/>
                </a:ext>
              </a:extLst>
            </p:cNvPr>
            <p:cNvGrpSpPr/>
            <p:nvPr/>
          </p:nvGrpSpPr>
          <p:grpSpPr>
            <a:xfrm>
              <a:off x="9735214" y="3218612"/>
              <a:ext cx="2263111" cy="2702651"/>
              <a:chOff x="9735214" y="3236026"/>
              <a:chExt cx="2263111" cy="2702651"/>
            </a:xfrm>
          </p:grpSpPr>
          <p:sp>
            <p:nvSpPr>
              <p:cNvPr id="29" name="TextBox 28">
                <a:extLst>
                  <a:ext uri="{FF2B5EF4-FFF2-40B4-BE49-F238E27FC236}">
                    <a16:creationId xmlns:a16="http://schemas.microsoft.com/office/drawing/2014/main" id="{6C05D993-E837-4C98-92E6-FF8FAB1D1CE5}"/>
                  </a:ext>
                </a:extLst>
              </p:cNvPr>
              <p:cNvSpPr txBox="1">
                <a:spLocks noChangeAspect="1"/>
              </p:cNvSpPr>
              <p:nvPr/>
            </p:nvSpPr>
            <p:spPr>
              <a:xfrm>
                <a:off x="9735846" y="3236026"/>
                <a:ext cx="2191113" cy="447640"/>
              </a:xfrm>
              <a:prstGeom prst="rect">
                <a:avLst/>
              </a:prstGeom>
              <a:noFill/>
            </p:spPr>
            <p:txBody>
              <a:bodyPr wrap="none" lIns="91427" tIns="91427" rIns="91427" bIns="91427" rtlCol="0">
                <a:spAutoFit/>
              </a:bodyPr>
              <a:lstStyle>
                <a:defPPr>
                  <a:defRPr lang="en-US"/>
                </a:defPPr>
                <a:lvl1pPr marR="0" lvl="0" indent="0" algn="ctr" defTabSz="914367" fontAlgn="auto">
                  <a:lnSpc>
                    <a:spcPct val="90000"/>
                  </a:lnSpc>
                  <a:spcBef>
                    <a:spcPts val="0"/>
                  </a:spcBef>
                  <a:spcAft>
                    <a:spcPts val="588"/>
                  </a:spcAft>
                  <a:buClrTx/>
                  <a:buSzTx/>
                  <a:buFontTx/>
                  <a:buNone/>
                  <a:tabLst/>
                  <a:defRPr kumimoji="0" b="1" i="0" u="none" strike="noStrike" kern="0" cap="none" spc="0" normalizeH="0" baseline="0">
                    <a:ln>
                      <a:noFill/>
                    </a:ln>
                    <a:solidFill>
                      <a:srgbClr val="505050"/>
                    </a:solidFill>
                    <a:effectLst/>
                    <a:uLnTx/>
                    <a:uFillTx/>
                    <a:latin typeface="Segoe UI" panose="020B0502040204020203" pitchFamily="34" charset="0"/>
                    <a:cs typeface="Segoe UI" panose="020B0502040204020203" pitchFamily="34" charset="0"/>
                  </a:defRPr>
                </a:lvl1pPr>
              </a:lstStyle>
              <a:p>
                <a:pPr algn="l" defTabSz="914192">
                  <a:defRPr/>
                </a:pPr>
                <a:r>
                  <a:rPr lang="en-US" sz="1800" b="0">
                    <a:solidFill>
                      <a:srgbClr val="0D0D0D"/>
                    </a:solidFill>
                    <a:latin typeface="Segoe UI Semibold"/>
                  </a:rPr>
                  <a:t>Cost Management</a:t>
                </a:r>
              </a:p>
            </p:txBody>
          </p:sp>
          <p:sp>
            <p:nvSpPr>
              <p:cNvPr id="32" name="TextBox 31">
                <a:extLst>
                  <a:ext uri="{FF2B5EF4-FFF2-40B4-BE49-F238E27FC236}">
                    <a16:creationId xmlns:a16="http://schemas.microsoft.com/office/drawing/2014/main" id="{E178027B-D40D-42BF-A736-21ABA81529EB}"/>
                  </a:ext>
                </a:extLst>
              </p:cNvPr>
              <p:cNvSpPr txBox="1"/>
              <p:nvPr/>
            </p:nvSpPr>
            <p:spPr>
              <a:xfrm>
                <a:off x="9735214" y="4008945"/>
                <a:ext cx="2263111" cy="866412"/>
              </a:xfrm>
              <a:prstGeom prst="rect">
                <a:avLst/>
              </a:prstGeom>
              <a:noFill/>
            </p:spPr>
            <p:txBody>
              <a:bodyPr wrap="square" lIns="91427" tIns="91427" rIns="91427" bIns="91427" rtlCol="0">
                <a:spAutoFit/>
              </a:bodyPr>
              <a:lstStyle/>
              <a:p>
                <a:pPr defTabSz="932205">
                  <a:lnSpc>
                    <a:spcPct val="90000"/>
                  </a:lnSpc>
                  <a:defRPr/>
                </a:pPr>
                <a:r>
                  <a:rPr lang="en-US" sz="1600">
                    <a:solidFill>
                      <a:srgbClr val="0D0D0D"/>
                    </a:solidFill>
                    <a:latin typeface="Segoe UI" charset="0"/>
                    <a:cs typeface="Segoe UI" charset="0"/>
                  </a:rPr>
                  <a:t>Monitor cloud </a:t>
                </a:r>
                <a:br>
                  <a:rPr lang="en-US" sz="1600">
                    <a:solidFill>
                      <a:srgbClr val="0D0D0D"/>
                    </a:solidFill>
                    <a:latin typeface="Segoe UI" charset="0"/>
                    <a:cs typeface="Segoe UI" charset="0"/>
                  </a:rPr>
                </a:br>
                <a:r>
                  <a:rPr lang="en-US" sz="1600">
                    <a:solidFill>
                      <a:srgbClr val="0D0D0D"/>
                    </a:solidFill>
                    <a:latin typeface="Segoe UI" charset="0"/>
                    <a:cs typeface="Segoe UI" charset="0"/>
                  </a:rPr>
                  <a:t>spend and </a:t>
                </a:r>
                <a:br>
                  <a:rPr lang="en-US" sz="1600">
                    <a:solidFill>
                      <a:srgbClr val="0D0D0D"/>
                    </a:solidFill>
                    <a:latin typeface="Segoe UI" charset="0"/>
                    <a:cs typeface="Segoe UI" charset="0"/>
                  </a:rPr>
                </a:br>
                <a:r>
                  <a:rPr lang="en-US" sz="1600">
                    <a:solidFill>
                      <a:srgbClr val="0D0D0D"/>
                    </a:solidFill>
                    <a:latin typeface="Segoe UI" charset="0"/>
                    <a:cs typeface="Segoe UI" charset="0"/>
                  </a:rPr>
                  <a:t>optimize resources</a:t>
                </a:r>
              </a:p>
            </p:txBody>
          </p:sp>
          <p:sp>
            <p:nvSpPr>
              <p:cNvPr id="44" name="TextBox 43">
                <a:extLst>
                  <a:ext uri="{FF2B5EF4-FFF2-40B4-BE49-F238E27FC236}">
                    <a16:creationId xmlns:a16="http://schemas.microsoft.com/office/drawing/2014/main" id="{20ACC074-E790-47E8-95B1-BB3E50C1461E}"/>
                  </a:ext>
                </a:extLst>
              </p:cNvPr>
              <p:cNvSpPr txBox="1"/>
              <p:nvPr/>
            </p:nvSpPr>
            <p:spPr>
              <a:xfrm>
                <a:off x="9735214" y="5482994"/>
                <a:ext cx="2136639" cy="455683"/>
              </a:xfrm>
              <a:prstGeom prst="rect">
                <a:avLst/>
              </a:prstGeom>
              <a:noFill/>
            </p:spPr>
            <p:txBody>
              <a:bodyPr wrap="square" lIns="91427" tIns="91427" rIns="91427" bIns="91427" rtlCol="0">
                <a:spAutoFit/>
              </a:bodyPr>
              <a:lstStyle/>
              <a:p>
                <a:pPr defTabSz="932205">
                  <a:lnSpc>
                    <a:spcPct val="114000"/>
                  </a:lnSpc>
                  <a:spcBef>
                    <a:spcPts val="288"/>
                  </a:spcBef>
                  <a:defRPr/>
                </a:pPr>
                <a:r>
                  <a:rPr lang="en-US" sz="1568">
                    <a:solidFill>
                      <a:srgbClr val="0078D7"/>
                    </a:solidFill>
                    <a:latin typeface="Segoe UI Semibold"/>
                    <a:cs typeface="Segoe UI" charset="0"/>
                  </a:rPr>
                  <a:t>Consumption</a:t>
                </a:r>
              </a:p>
            </p:txBody>
          </p:sp>
        </p:grpSp>
        <p:sp>
          <p:nvSpPr>
            <p:cNvPr id="46" name="TextBox 45">
              <a:extLst>
                <a:ext uri="{FF2B5EF4-FFF2-40B4-BE49-F238E27FC236}">
                  <a16:creationId xmlns:a16="http://schemas.microsoft.com/office/drawing/2014/main" id="{16A13F46-1230-48E6-BBC5-57B9450BD922}"/>
                </a:ext>
              </a:extLst>
            </p:cNvPr>
            <p:cNvSpPr txBox="1"/>
            <p:nvPr/>
          </p:nvSpPr>
          <p:spPr>
            <a:xfrm>
              <a:off x="10441856" y="2809093"/>
              <a:ext cx="805860" cy="219764"/>
            </a:xfrm>
            <a:prstGeom prst="rect">
              <a:avLst/>
            </a:prstGeom>
            <a:noFill/>
          </p:spPr>
          <p:txBody>
            <a:bodyPr wrap="square" lIns="0" tIns="0" rIns="0" bIns="0" rtlCol="0">
              <a:spAutoFit/>
            </a:bodyPr>
            <a:lstStyle/>
            <a:p>
              <a:pPr defTabSz="914192">
                <a:defRPr/>
              </a:pPr>
              <a:r>
                <a:rPr lang="en-US" sz="1400" kern="0">
                  <a:solidFill>
                    <a:srgbClr val="0078D7"/>
                  </a:solidFill>
                  <a:latin typeface="Segoe UI Semibold" panose="020B0702040204020203" pitchFamily="34" charset="0"/>
                  <a:cs typeface="Segoe UI Semibold" panose="020B0702040204020203" pitchFamily="34" charset="0"/>
                </a:rPr>
                <a:t>NEW</a:t>
              </a:r>
            </a:p>
          </p:txBody>
        </p:sp>
        <p:pic>
          <p:nvPicPr>
            <p:cNvPr id="38" name="Graphic 37">
              <a:extLst>
                <a:ext uri="{FF2B5EF4-FFF2-40B4-BE49-F238E27FC236}">
                  <a16:creationId xmlns:a16="http://schemas.microsoft.com/office/drawing/2014/main" id="{A7AC1B65-F30A-4B9C-80F7-5E49FD3BCD7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735214" y="2511898"/>
              <a:ext cx="641069" cy="641069"/>
            </a:xfrm>
            <a:prstGeom prst="rect">
              <a:avLst/>
            </a:prstGeom>
          </p:spPr>
        </p:pic>
      </p:grpSp>
      <p:grpSp>
        <p:nvGrpSpPr>
          <p:cNvPr id="7" name="Group 6">
            <a:extLst>
              <a:ext uri="{FF2B5EF4-FFF2-40B4-BE49-F238E27FC236}">
                <a16:creationId xmlns:a16="http://schemas.microsoft.com/office/drawing/2014/main" id="{1D2AC037-E8C8-4C01-9914-4BB32BDAB369}"/>
              </a:ext>
            </a:extLst>
          </p:cNvPr>
          <p:cNvGrpSpPr/>
          <p:nvPr/>
        </p:nvGrpSpPr>
        <p:grpSpPr>
          <a:xfrm>
            <a:off x="4995431" y="2404740"/>
            <a:ext cx="2124606" cy="3400614"/>
            <a:chOff x="5095599" y="2452463"/>
            <a:chExt cx="2167209" cy="3468803"/>
          </a:xfrm>
        </p:grpSpPr>
        <p:sp>
          <p:nvSpPr>
            <p:cNvPr id="34" name="TextBox 33">
              <a:extLst>
                <a:ext uri="{FF2B5EF4-FFF2-40B4-BE49-F238E27FC236}">
                  <a16:creationId xmlns:a16="http://schemas.microsoft.com/office/drawing/2014/main" id="{3A33413D-446A-4DD9-8CB5-379F9F20D565}"/>
                </a:ext>
              </a:extLst>
            </p:cNvPr>
            <p:cNvSpPr txBox="1"/>
            <p:nvPr/>
          </p:nvSpPr>
          <p:spPr>
            <a:xfrm>
              <a:off x="5960842" y="2809093"/>
              <a:ext cx="805859" cy="219764"/>
            </a:xfrm>
            <a:prstGeom prst="rect">
              <a:avLst/>
            </a:prstGeom>
            <a:noFill/>
          </p:spPr>
          <p:txBody>
            <a:bodyPr wrap="square" lIns="0" tIns="0" rIns="0" bIns="0" rtlCol="0">
              <a:spAutoFit/>
            </a:bodyPr>
            <a:lstStyle/>
            <a:p>
              <a:pPr defTabSz="914192">
                <a:defRPr/>
              </a:pPr>
              <a:r>
                <a:rPr lang="en-US" sz="1400" kern="0">
                  <a:solidFill>
                    <a:srgbClr val="0078D7"/>
                  </a:solidFill>
                  <a:latin typeface="Segoe UI Semibold" panose="020B0702040204020203" pitchFamily="34" charset="0"/>
                  <a:cs typeface="Segoe UI Semibold" panose="020B0702040204020203" pitchFamily="34" charset="0"/>
                </a:rPr>
                <a:t>NEW</a:t>
              </a:r>
            </a:p>
          </p:txBody>
        </p:sp>
        <p:grpSp>
          <p:nvGrpSpPr>
            <p:cNvPr id="6" name="Group 5">
              <a:extLst>
                <a:ext uri="{FF2B5EF4-FFF2-40B4-BE49-F238E27FC236}">
                  <a16:creationId xmlns:a16="http://schemas.microsoft.com/office/drawing/2014/main" id="{D840DC4E-AFB3-43BF-B841-C9A7272B6482}"/>
                </a:ext>
              </a:extLst>
            </p:cNvPr>
            <p:cNvGrpSpPr/>
            <p:nvPr/>
          </p:nvGrpSpPr>
          <p:grpSpPr>
            <a:xfrm>
              <a:off x="5095599" y="3218612"/>
              <a:ext cx="2167209" cy="2702654"/>
              <a:chOff x="2518394" y="3218612"/>
              <a:chExt cx="2167209" cy="2702654"/>
            </a:xfrm>
          </p:grpSpPr>
          <p:sp>
            <p:nvSpPr>
              <p:cNvPr id="135" name="TextBox 134">
                <a:extLst>
                  <a:ext uri="{FF2B5EF4-FFF2-40B4-BE49-F238E27FC236}">
                    <a16:creationId xmlns:a16="http://schemas.microsoft.com/office/drawing/2014/main" id="{35258081-E33F-474A-9964-FCA95B979BEC}"/>
                  </a:ext>
                </a:extLst>
              </p:cNvPr>
              <p:cNvSpPr txBox="1">
                <a:spLocks noChangeAspect="1"/>
              </p:cNvSpPr>
              <p:nvPr/>
            </p:nvSpPr>
            <p:spPr>
              <a:xfrm>
                <a:off x="2518394" y="3218612"/>
                <a:ext cx="1290275" cy="447641"/>
              </a:xfrm>
              <a:prstGeom prst="rect">
                <a:avLst/>
              </a:prstGeom>
              <a:noFill/>
            </p:spPr>
            <p:txBody>
              <a:bodyPr wrap="none" lIns="91427" tIns="91427" rIns="91427" bIns="91427" rtlCol="0">
                <a:spAutoFit/>
              </a:bodyPr>
              <a:lstStyle>
                <a:defPPr>
                  <a:defRPr lang="en-US"/>
                </a:defPPr>
                <a:lvl1pPr>
                  <a:lnSpc>
                    <a:spcPct val="90000"/>
                  </a:lnSpc>
                  <a:spcAft>
                    <a:spcPts val="600"/>
                  </a:spcAft>
                  <a:defRPr sz="2000">
                    <a:gradFill>
                      <a:gsLst>
                        <a:gs pos="2917">
                          <a:srgbClr val="000000"/>
                        </a:gs>
                        <a:gs pos="84000">
                          <a:srgbClr val="000000"/>
                        </a:gs>
                      </a:gsLst>
                      <a:lin ang="5400000" scaled="0"/>
                    </a:gradFill>
                    <a:latin typeface="Segoe Pro Semibold" panose="020B0702040504020203" pitchFamily="34" charset="0"/>
                  </a:defRPr>
                </a:lvl1pPr>
              </a:lstStyle>
              <a:p>
                <a:pPr defTabSz="896181">
                  <a:spcAft>
                    <a:spcPts val="575"/>
                  </a:spcAft>
                  <a:defRPr/>
                </a:pPr>
                <a:r>
                  <a:rPr lang="en-US" sz="1800" kern="0">
                    <a:solidFill>
                      <a:srgbClr val="0D0D0D"/>
                    </a:solidFill>
                    <a:latin typeface="Segoe UI Semibold"/>
                    <a:cs typeface="Segoe UI" panose="020B0502040204020203" pitchFamily="34" charset="0"/>
                  </a:rPr>
                  <a:t>Blueprints</a:t>
                </a:r>
              </a:p>
            </p:txBody>
          </p:sp>
          <p:sp>
            <p:nvSpPr>
              <p:cNvPr id="140" name="TextBox 139">
                <a:extLst>
                  <a:ext uri="{FF2B5EF4-FFF2-40B4-BE49-F238E27FC236}">
                    <a16:creationId xmlns:a16="http://schemas.microsoft.com/office/drawing/2014/main" id="{072F0ADB-A398-41DB-B6A4-C07AB8D72DAF}"/>
                  </a:ext>
                </a:extLst>
              </p:cNvPr>
              <p:cNvSpPr txBox="1"/>
              <p:nvPr/>
            </p:nvSpPr>
            <p:spPr>
              <a:xfrm>
                <a:off x="2518394" y="3991227"/>
                <a:ext cx="2094971" cy="1318459"/>
              </a:xfrm>
              <a:prstGeom prst="rect">
                <a:avLst/>
              </a:prstGeom>
              <a:noFill/>
            </p:spPr>
            <p:txBody>
              <a:bodyPr wrap="square" lIns="91427" tIns="91427" rIns="91427" bIns="91427" rtlCol="0">
                <a:spAutoFit/>
              </a:bodyPr>
              <a:lstStyle/>
              <a:p>
                <a:pPr defTabSz="932205">
                  <a:lnSpc>
                    <a:spcPct val="90000"/>
                  </a:lnSpc>
                  <a:defRPr/>
                </a:pPr>
                <a:r>
                  <a:rPr lang="en-US" sz="1600">
                    <a:solidFill>
                      <a:srgbClr val="0D0D0D"/>
                    </a:solidFill>
                    <a:latin typeface="Segoe UI" charset="0"/>
                    <a:cs typeface="Segoe UI" charset="0"/>
                  </a:rPr>
                  <a:t>Deploy and update cloud environments in a repeatable manner using composable artifacts</a:t>
                </a:r>
              </a:p>
            </p:txBody>
          </p:sp>
          <p:sp>
            <p:nvSpPr>
              <p:cNvPr id="43" name="TextBox 42">
                <a:extLst>
                  <a:ext uri="{FF2B5EF4-FFF2-40B4-BE49-F238E27FC236}">
                    <a16:creationId xmlns:a16="http://schemas.microsoft.com/office/drawing/2014/main" id="{411B0740-B1A2-4BE3-983C-26F10E2093FF}"/>
                  </a:ext>
                </a:extLst>
              </p:cNvPr>
              <p:cNvSpPr txBox="1"/>
              <p:nvPr/>
            </p:nvSpPr>
            <p:spPr>
              <a:xfrm>
                <a:off x="2548964" y="5465583"/>
                <a:ext cx="2136639" cy="455683"/>
              </a:xfrm>
              <a:prstGeom prst="rect">
                <a:avLst/>
              </a:prstGeom>
              <a:noFill/>
            </p:spPr>
            <p:txBody>
              <a:bodyPr wrap="square" lIns="91427" tIns="91427" rIns="91427" bIns="91427" rtlCol="0">
                <a:spAutoFit/>
              </a:bodyPr>
              <a:lstStyle/>
              <a:p>
                <a:pPr defTabSz="932205">
                  <a:lnSpc>
                    <a:spcPct val="114000"/>
                  </a:lnSpc>
                  <a:spcBef>
                    <a:spcPts val="288"/>
                  </a:spcBef>
                  <a:defRPr/>
                </a:pPr>
                <a:r>
                  <a:rPr lang="en-US" sz="1568">
                    <a:solidFill>
                      <a:srgbClr val="0078D7"/>
                    </a:solidFill>
                    <a:latin typeface="Segoe UI Semibold"/>
                    <a:cs typeface="Segoe UI" charset="0"/>
                  </a:rPr>
                  <a:t>Environment</a:t>
                </a:r>
              </a:p>
            </p:txBody>
          </p:sp>
        </p:grpSp>
        <p:pic>
          <p:nvPicPr>
            <p:cNvPr id="40" name="Graphic 39">
              <a:extLst>
                <a:ext uri="{FF2B5EF4-FFF2-40B4-BE49-F238E27FC236}">
                  <a16:creationId xmlns:a16="http://schemas.microsoft.com/office/drawing/2014/main" id="{56E5DB64-C32D-4EF8-A50F-3958F59412D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202389" y="2452463"/>
              <a:ext cx="661608" cy="661608"/>
            </a:xfrm>
            <a:prstGeom prst="rect">
              <a:avLst/>
            </a:prstGeom>
          </p:spPr>
        </p:pic>
      </p:grpSp>
      <p:grpSp>
        <p:nvGrpSpPr>
          <p:cNvPr id="9" name="Group 8">
            <a:extLst>
              <a:ext uri="{FF2B5EF4-FFF2-40B4-BE49-F238E27FC236}">
                <a16:creationId xmlns:a16="http://schemas.microsoft.com/office/drawing/2014/main" id="{9B28FAA4-F5F9-4978-AB9C-8E0D6AAF6B61}"/>
              </a:ext>
            </a:extLst>
          </p:cNvPr>
          <p:cNvGrpSpPr/>
          <p:nvPr/>
        </p:nvGrpSpPr>
        <p:grpSpPr>
          <a:xfrm>
            <a:off x="7217961" y="2467203"/>
            <a:ext cx="1970900" cy="3338149"/>
            <a:chOff x="7362695" y="2516179"/>
            <a:chExt cx="2010421" cy="3405086"/>
          </a:xfrm>
        </p:grpSpPr>
        <p:sp>
          <p:nvSpPr>
            <p:cNvPr id="35" name="TextBox 34">
              <a:extLst>
                <a:ext uri="{FF2B5EF4-FFF2-40B4-BE49-F238E27FC236}">
                  <a16:creationId xmlns:a16="http://schemas.microsoft.com/office/drawing/2014/main" id="{F5D17496-A2AC-49A8-A43A-29D6FECF4D05}"/>
                </a:ext>
              </a:extLst>
            </p:cNvPr>
            <p:cNvSpPr txBox="1"/>
            <p:nvPr/>
          </p:nvSpPr>
          <p:spPr>
            <a:xfrm>
              <a:off x="8189585" y="2809093"/>
              <a:ext cx="805859" cy="219764"/>
            </a:xfrm>
            <a:prstGeom prst="rect">
              <a:avLst/>
            </a:prstGeom>
            <a:noFill/>
          </p:spPr>
          <p:txBody>
            <a:bodyPr wrap="square" lIns="0" tIns="0" rIns="0" bIns="0" rtlCol="0">
              <a:spAutoFit/>
            </a:bodyPr>
            <a:lstStyle/>
            <a:p>
              <a:pPr defTabSz="914192">
                <a:defRPr/>
              </a:pPr>
              <a:r>
                <a:rPr lang="en-US" sz="1400" kern="0">
                  <a:solidFill>
                    <a:srgbClr val="0078D7"/>
                  </a:solidFill>
                  <a:latin typeface="Segoe UI Semibold" panose="020B0702040204020203" pitchFamily="34" charset="0"/>
                  <a:cs typeface="Segoe UI Semibold" panose="020B0702040204020203" pitchFamily="34" charset="0"/>
                </a:rPr>
                <a:t>NEW</a:t>
              </a:r>
            </a:p>
          </p:txBody>
        </p:sp>
        <p:grpSp>
          <p:nvGrpSpPr>
            <p:cNvPr id="8" name="Group 7">
              <a:extLst>
                <a:ext uri="{FF2B5EF4-FFF2-40B4-BE49-F238E27FC236}">
                  <a16:creationId xmlns:a16="http://schemas.microsoft.com/office/drawing/2014/main" id="{DA082FC1-43F9-4CD2-86FB-D1C355AE72B7}"/>
                </a:ext>
              </a:extLst>
            </p:cNvPr>
            <p:cNvGrpSpPr/>
            <p:nvPr/>
          </p:nvGrpSpPr>
          <p:grpSpPr>
            <a:xfrm>
              <a:off x="7362695" y="3218612"/>
              <a:ext cx="2010421" cy="2702653"/>
              <a:chOff x="4785490" y="3218613"/>
              <a:chExt cx="2010421" cy="2702653"/>
            </a:xfrm>
          </p:grpSpPr>
          <p:sp>
            <p:nvSpPr>
              <p:cNvPr id="136" name="TextBox 135">
                <a:extLst>
                  <a:ext uri="{FF2B5EF4-FFF2-40B4-BE49-F238E27FC236}">
                    <a16:creationId xmlns:a16="http://schemas.microsoft.com/office/drawing/2014/main" id="{F43861FB-DE0E-40B7-93F9-B729C2596253}"/>
                  </a:ext>
                </a:extLst>
              </p:cNvPr>
              <p:cNvSpPr txBox="1">
                <a:spLocks noChangeAspect="1"/>
              </p:cNvSpPr>
              <p:nvPr/>
            </p:nvSpPr>
            <p:spPr>
              <a:xfrm>
                <a:off x="4785490" y="3218613"/>
                <a:ext cx="1911542" cy="447640"/>
              </a:xfrm>
              <a:prstGeom prst="rect">
                <a:avLst/>
              </a:prstGeom>
              <a:noFill/>
            </p:spPr>
            <p:txBody>
              <a:bodyPr wrap="none" lIns="91427" tIns="91427" rIns="91427" bIns="91427" rtlCol="0">
                <a:spAutoFit/>
              </a:bodyPr>
              <a:lstStyle>
                <a:defPPr>
                  <a:defRPr lang="en-US"/>
                </a:defPPr>
                <a:lvl1pPr marR="0" lvl="0" indent="0" algn="ctr" defTabSz="914367" fontAlgn="auto">
                  <a:lnSpc>
                    <a:spcPct val="90000"/>
                  </a:lnSpc>
                  <a:spcBef>
                    <a:spcPts val="0"/>
                  </a:spcBef>
                  <a:spcAft>
                    <a:spcPts val="588"/>
                  </a:spcAft>
                  <a:buClrTx/>
                  <a:buSzTx/>
                  <a:buFontTx/>
                  <a:buNone/>
                  <a:tabLst/>
                  <a:defRPr kumimoji="0" b="1" i="0" u="none" strike="noStrike" kern="0" cap="none" spc="0" normalizeH="0" baseline="0">
                    <a:ln>
                      <a:noFill/>
                    </a:ln>
                    <a:solidFill>
                      <a:srgbClr val="505050"/>
                    </a:solidFill>
                    <a:effectLst/>
                    <a:uLnTx/>
                    <a:uFillTx/>
                    <a:latin typeface="Segoe UI" panose="020B0502040204020203" pitchFamily="34" charset="0"/>
                    <a:cs typeface="Segoe UI" panose="020B0502040204020203" pitchFamily="34" charset="0"/>
                  </a:defRPr>
                </a:lvl1pPr>
              </a:lstStyle>
              <a:p>
                <a:pPr algn="l" defTabSz="914192">
                  <a:defRPr/>
                </a:pPr>
                <a:r>
                  <a:rPr lang="en-US" sz="1800" b="0">
                    <a:solidFill>
                      <a:srgbClr val="0D0D0D"/>
                    </a:solidFill>
                    <a:latin typeface="Segoe UI Semibold"/>
                  </a:rPr>
                  <a:t>Resource Graph</a:t>
                </a:r>
              </a:p>
            </p:txBody>
          </p:sp>
          <p:sp>
            <p:nvSpPr>
              <p:cNvPr id="156" name="Rectangle 155">
                <a:extLst>
                  <a:ext uri="{FF2B5EF4-FFF2-40B4-BE49-F238E27FC236}">
                    <a16:creationId xmlns:a16="http://schemas.microsoft.com/office/drawing/2014/main" id="{5307FB88-D5D8-4089-AF47-D88AEE0E1881}"/>
                  </a:ext>
                </a:extLst>
              </p:cNvPr>
              <p:cNvSpPr/>
              <p:nvPr/>
            </p:nvSpPr>
            <p:spPr>
              <a:xfrm>
                <a:off x="4785490" y="3991227"/>
                <a:ext cx="2010421" cy="866412"/>
              </a:xfrm>
              <a:prstGeom prst="rect">
                <a:avLst/>
              </a:prstGeom>
              <a:noFill/>
            </p:spPr>
            <p:txBody>
              <a:bodyPr wrap="square" lIns="91427" tIns="91427" rIns="91427" bIns="91427" rtlCol="0">
                <a:spAutoFit/>
              </a:bodyPr>
              <a:lstStyle/>
              <a:p>
                <a:pPr defTabSz="932205">
                  <a:lnSpc>
                    <a:spcPct val="90000"/>
                  </a:lnSpc>
                  <a:defRPr/>
                </a:pPr>
                <a:r>
                  <a:rPr lang="en-US" sz="1600">
                    <a:solidFill>
                      <a:srgbClr val="0D0D0D"/>
                    </a:solidFill>
                    <a:latin typeface="Segoe UI" charset="0"/>
                    <a:cs typeface="Segoe UI" charset="0"/>
                  </a:rPr>
                  <a:t>Query, explore &amp; analyze cloud resources at scale</a:t>
                </a:r>
              </a:p>
            </p:txBody>
          </p:sp>
          <p:sp>
            <p:nvSpPr>
              <p:cNvPr id="42" name="TextBox 41">
                <a:extLst>
                  <a:ext uri="{FF2B5EF4-FFF2-40B4-BE49-F238E27FC236}">
                    <a16:creationId xmlns:a16="http://schemas.microsoft.com/office/drawing/2014/main" id="{524E4218-1D5F-49D7-9235-CFCC93F12ACF}"/>
                  </a:ext>
                </a:extLst>
              </p:cNvPr>
              <p:cNvSpPr txBox="1"/>
              <p:nvPr/>
            </p:nvSpPr>
            <p:spPr>
              <a:xfrm>
                <a:off x="4811488" y="5465583"/>
                <a:ext cx="1984423" cy="455683"/>
              </a:xfrm>
              <a:prstGeom prst="rect">
                <a:avLst/>
              </a:prstGeom>
              <a:noFill/>
            </p:spPr>
            <p:txBody>
              <a:bodyPr wrap="square" lIns="91427" tIns="91427" rIns="91427" bIns="91427" rtlCol="0">
                <a:spAutoFit/>
              </a:bodyPr>
              <a:lstStyle/>
              <a:p>
                <a:pPr defTabSz="932205">
                  <a:lnSpc>
                    <a:spcPct val="114000"/>
                  </a:lnSpc>
                  <a:spcBef>
                    <a:spcPts val="288"/>
                  </a:spcBef>
                  <a:defRPr/>
                </a:pPr>
                <a:r>
                  <a:rPr lang="en-US" sz="1568">
                    <a:solidFill>
                      <a:srgbClr val="0078D7"/>
                    </a:solidFill>
                    <a:latin typeface="Segoe UI Semibold"/>
                    <a:cs typeface="Segoe UI" charset="0"/>
                  </a:rPr>
                  <a:t>Visibility</a:t>
                </a:r>
              </a:p>
            </p:txBody>
          </p:sp>
        </p:grpSp>
        <p:pic>
          <p:nvPicPr>
            <p:cNvPr id="49" name="Picture 2">
              <a:extLst>
                <a:ext uri="{FF2B5EF4-FFF2-40B4-BE49-F238E27FC236}">
                  <a16:creationId xmlns:a16="http://schemas.microsoft.com/office/drawing/2014/main" id="{984D4C6A-179F-4A94-9D1E-0CABBB47EF1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493517" y="2516179"/>
              <a:ext cx="545392" cy="545392"/>
            </a:xfrm>
            <a:prstGeom prst="rect">
              <a:avLst/>
            </a:prstGeom>
            <a:noFill/>
            <a:extLst>
              <a:ext uri="{909E8E84-426E-40DD-AFC4-6F175D3DCCD1}">
                <a14:hiddenFill xmlns:a14="http://schemas.microsoft.com/office/drawing/2010/main">
                  <a:solidFill>
                    <a:srgbClr val="FFFFFF"/>
                  </a:solidFill>
                </a14:hiddenFill>
              </a:ext>
            </a:extLst>
          </p:spPr>
        </p:pic>
      </p:grpSp>
      <p:sp>
        <p:nvSpPr>
          <p:cNvPr id="4" name="TextBox 3">
            <a:extLst>
              <a:ext uri="{FF2B5EF4-FFF2-40B4-BE49-F238E27FC236}">
                <a16:creationId xmlns:a16="http://schemas.microsoft.com/office/drawing/2014/main" id="{60024696-F2BA-421C-8C77-DCBC7E9C1481}"/>
              </a:ext>
            </a:extLst>
          </p:cNvPr>
          <p:cNvSpPr txBox="1"/>
          <p:nvPr/>
        </p:nvSpPr>
        <p:spPr>
          <a:xfrm>
            <a:off x="-1338877" y="736537"/>
            <a:ext cx="11306469" cy="572464"/>
          </a:xfrm>
          <a:prstGeom prst="rect">
            <a:avLst/>
          </a:prstGeom>
          <a:noFill/>
        </p:spPr>
        <p:txBody>
          <a:bodyPr wrap="square" lIns="182880" tIns="146304" rIns="182880" bIns="146304" rtlCol="0">
            <a:spAutoFit/>
          </a:bodyPr>
          <a:lstStyle/>
          <a:p>
            <a:pPr algn="ctr">
              <a:lnSpc>
                <a:spcPct val="90000"/>
              </a:lnSpc>
              <a:spcAft>
                <a:spcPts val="600"/>
              </a:spcAft>
            </a:pPr>
            <a:r>
              <a:rPr lang="en-US" sz="2000" b="1" spc="-20">
                <a:ln w="3175">
                  <a:noFill/>
                </a:ln>
                <a:solidFill>
                  <a:srgbClr val="0070C0"/>
                </a:solidFill>
                <a:latin typeface="Segoe UI Semibold"/>
                <a:cs typeface="Segoe UI" pitchFamily="34" charset="0"/>
              </a:rPr>
              <a:t>Governance becomes very critical as you scale Azure migration efforts </a:t>
            </a:r>
          </a:p>
        </p:txBody>
      </p:sp>
      <p:sp>
        <p:nvSpPr>
          <p:cNvPr id="47" name="TextBox 46">
            <a:extLst>
              <a:ext uri="{FF2B5EF4-FFF2-40B4-BE49-F238E27FC236}">
                <a16:creationId xmlns:a16="http://schemas.microsoft.com/office/drawing/2014/main" id="{33CB250C-0E66-4C41-9CFE-01382594F577}"/>
              </a:ext>
            </a:extLst>
          </p:cNvPr>
          <p:cNvSpPr txBox="1"/>
          <p:nvPr/>
        </p:nvSpPr>
        <p:spPr>
          <a:xfrm>
            <a:off x="185161" y="6031712"/>
            <a:ext cx="11775113" cy="738664"/>
          </a:xfrm>
          <a:prstGeom prst="rect">
            <a:avLst/>
          </a:prstGeom>
          <a:noFill/>
        </p:spPr>
        <p:txBody>
          <a:bodyPr wrap="square" lIns="182880" tIns="146304" rIns="182880" bIns="146304" rtlCol="0">
            <a:spAutoFit/>
          </a:bodyPr>
          <a:lstStyle/>
          <a:p>
            <a:pPr>
              <a:lnSpc>
                <a:spcPct val="90000"/>
              </a:lnSpc>
              <a:spcAft>
                <a:spcPts val="600"/>
              </a:spcAft>
            </a:pPr>
            <a:r>
              <a:rPr lang="en-GB" sz="1600" dirty="0">
                <a:gradFill>
                  <a:gsLst>
                    <a:gs pos="2917">
                      <a:schemeClr val="tx1"/>
                    </a:gs>
                    <a:gs pos="30000">
                      <a:schemeClr val="tx1"/>
                    </a:gs>
                  </a:gsLst>
                  <a:lin ang="5400000" scaled="0"/>
                </a:gradFill>
                <a:latin typeface="Arial Nova Cond Light" panose="020B0604020202020204" pitchFamily="34" charset="0"/>
                <a:cs typeface="Aparajita" panose="020B0502040204020203" pitchFamily="18" charset="0"/>
              </a:rPr>
              <a:t>Sarah</a:t>
            </a:r>
            <a:br>
              <a:rPr lang="en-GB" sz="1600" dirty="0">
                <a:gradFill>
                  <a:gsLst>
                    <a:gs pos="2917">
                      <a:schemeClr val="tx1"/>
                    </a:gs>
                    <a:gs pos="30000">
                      <a:schemeClr val="tx1"/>
                    </a:gs>
                  </a:gsLst>
                  <a:lin ang="5400000" scaled="0"/>
                </a:gradFill>
                <a:latin typeface="Arial Nova Cond Light" panose="020B0604020202020204" pitchFamily="34" charset="0"/>
                <a:cs typeface="Aparajita" panose="020B0502040204020203" pitchFamily="18" charset="0"/>
              </a:rPr>
            </a:br>
            <a:r>
              <a:rPr lang="en-GB" sz="1600" dirty="0">
                <a:gradFill>
                  <a:gsLst>
                    <a:gs pos="2917">
                      <a:schemeClr val="tx1"/>
                    </a:gs>
                    <a:gs pos="30000">
                      <a:schemeClr val="tx1"/>
                    </a:gs>
                  </a:gsLst>
                  <a:lin ang="5400000" scaled="0"/>
                </a:gradFill>
                <a:latin typeface="Arial Nova Cond Light" panose="020B0604020202020204" pitchFamily="34" charset="0"/>
                <a:cs typeface="Aparajita" panose="020B0502040204020203" pitchFamily="18" charset="0"/>
              </a:rPr>
              <a:t>  Lean 											         @</a:t>
            </a:r>
            <a:r>
              <a:rPr lang="en-GB" sz="1600" dirty="0" err="1">
                <a:gradFill>
                  <a:gsLst>
                    <a:gs pos="2917">
                      <a:schemeClr val="tx1"/>
                    </a:gs>
                    <a:gs pos="30000">
                      <a:schemeClr val="tx1"/>
                    </a:gs>
                  </a:gsLst>
                  <a:lin ang="5400000" scaled="0"/>
                </a:gradFill>
                <a:latin typeface="Arial Nova Cond Light" panose="020B0604020202020204" pitchFamily="34" charset="0"/>
                <a:cs typeface="Aparajita" panose="020B0502040204020203" pitchFamily="18" charset="0"/>
              </a:rPr>
              <a:t>Techielass</a:t>
            </a:r>
            <a:endParaRPr lang="en-GB" sz="1600" dirty="0">
              <a:gradFill>
                <a:gsLst>
                  <a:gs pos="2917">
                    <a:schemeClr val="tx1"/>
                  </a:gs>
                  <a:gs pos="30000">
                    <a:schemeClr val="tx1"/>
                  </a:gs>
                </a:gsLst>
                <a:lin ang="5400000" scaled="0"/>
              </a:gradFill>
              <a:latin typeface="Arial Nova Cond Light" panose="020B0604020202020204" pitchFamily="34" charset="0"/>
              <a:cs typeface="Aparajita" panose="020B0502040204020203" pitchFamily="18" charset="0"/>
            </a:endParaRPr>
          </a:p>
        </p:txBody>
      </p:sp>
    </p:spTree>
    <p:extLst>
      <p:ext uri="{BB962C8B-B14F-4D97-AF65-F5344CB8AC3E}">
        <p14:creationId xmlns:p14="http://schemas.microsoft.com/office/powerpoint/2010/main" val="7774360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wipe(left)">
                                      <p:cBhvr>
                                        <p:cTn id="7" dur="1000"/>
                                        <p:tgtEl>
                                          <p:spTgt spid="39"/>
                                        </p:tgtEl>
                                      </p:cBhvr>
                                    </p:animEffect>
                                  </p:childTnLst>
                                </p:cTn>
                              </p:par>
                              <p:par>
                                <p:cTn id="8" presetID="2" presetClass="entr" presetSubtype="2" decel="10000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 calcmode="lin" valueType="num">
                                      <p:cBhvr additive="base">
                                        <p:cTn id="10" dur="750" fill="hold"/>
                                        <p:tgtEl>
                                          <p:spTgt spid="13"/>
                                        </p:tgtEl>
                                        <p:attrNameLst>
                                          <p:attrName>ppt_x</p:attrName>
                                        </p:attrNameLst>
                                      </p:cBhvr>
                                      <p:tavLst>
                                        <p:tav tm="0">
                                          <p:val>
                                            <p:strVal val="1+#ppt_w/2"/>
                                          </p:val>
                                        </p:tav>
                                        <p:tav tm="100000">
                                          <p:val>
                                            <p:strVal val="#ppt_x"/>
                                          </p:val>
                                        </p:tav>
                                      </p:tavLst>
                                    </p:anim>
                                    <p:anim calcmode="lin" valueType="num">
                                      <p:cBhvr additive="base">
                                        <p:cTn id="11" dur="75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wipe(left)">
                                      <p:cBhvr>
                                        <p:cTn id="16" dur="1000"/>
                                        <p:tgtEl>
                                          <p:spTgt spid="2"/>
                                        </p:tgtEl>
                                      </p:cBhvr>
                                    </p:animEffect>
                                  </p:childTnLst>
                                </p:cTn>
                              </p:par>
                              <p:par>
                                <p:cTn id="17" presetID="2" presetClass="entr" presetSubtype="2" decel="100000" fill="hold" nodeType="withEffect">
                                  <p:stCondLst>
                                    <p:cond delay="0"/>
                                  </p:stCondLst>
                                  <p:childTnLst>
                                    <p:set>
                                      <p:cBhvr>
                                        <p:cTn id="18" dur="1" fill="hold">
                                          <p:stCondLst>
                                            <p:cond delay="0"/>
                                          </p:stCondLst>
                                        </p:cTn>
                                        <p:tgtEl>
                                          <p:spTgt spid="36"/>
                                        </p:tgtEl>
                                        <p:attrNameLst>
                                          <p:attrName>style.visibility</p:attrName>
                                        </p:attrNameLst>
                                      </p:cBhvr>
                                      <p:to>
                                        <p:strVal val="visible"/>
                                      </p:to>
                                    </p:set>
                                    <p:anim calcmode="lin" valueType="num">
                                      <p:cBhvr additive="base">
                                        <p:cTn id="19" dur="750" fill="hold"/>
                                        <p:tgtEl>
                                          <p:spTgt spid="36"/>
                                        </p:tgtEl>
                                        <p:attrNameLst>
                                          <p:attrName>ppt_x</p:attrName>
                                        </p:attrNameLst>
                                      </p:cBhvr>
                                      <p:tavLst>
                                        <p:tav tm="0">
                                          <p:val>
                                            <p:strVal val="1+#ppt_w/2"/>
                                          </p:val>
                                        </p:tav>
                                        <p:tav tm="100000">
                                          <p:val>
                                            <p:strVal val="#ppt_x"/>
                                          </p:val>
                                        </p:tav>
                                      </p:tavLst>
                                    </p:anim>
                                    <p:anim calcmode="lin" valueType="num">
                                      <p:cBhvr additive="base">
                                        <p:cTn id="20" dur="750" fill="hold"/>
                                        <p:tgtEl>
                                          <p:spTgt spid="36"/>
                                        </p:tgtEl>
                                        <p:attrNameLst>
                                          <p:attrName>ppt_y</p:attrName>
                                        </p:attrNameLst>
                                      </p:cBhvr>
                                      <p:tavLst>
                                        <p:tav tm="0">
                                          <p:val>
                                            <p:strVal val="#ppt_y"/>
                                          </p:val>
                                        </p:tav>
                                        <p:tav tm="100000">
                                          <p:val>
                                            <p:strVal val="#ppt_y"/>
                                          </p:val>
                                        </p:tav>
                                      </p:tavLst>
                                    </p:anim>
                                  </p:childTnLst>
                                </p:cTn>
                              </p:par>
                              <p:par>
                                <p:cTn id="21" presetID="2" presetClass="entr" presetSubtype="2" decel="100000" fill="hold" nodeType="withEffect">
                                  <p:stCondLst>
                                    <p:cond delay="25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750" fill="hold"/>
                                        <p:tgtEl>
                                          <p:spTgt spid="5"/>
                                        </p:tgtEl>
                                        <p:attrNameLst>
                                          <p:attrName>ppt_x</p:attrName>
                                        </p:attrNameLst>
                                      </p:cBhvr>
                                      <p:tavLst>
                                        <p:tav tm="0">
                                          <p:val>
                                            <p:strVal val="1+#ppt_w/2"/>
                                          </p:val>
                                        </p:tav>
                                        <p:tav tm="100000">
                                          <p:val>
                                            <p:strVal val="#ppt_x"/>
                                          </p:val>
                                        </p:tav>
                                      </p:tavLst>
                                    </p:anim>
                                    <p:anim calcmode="lin" valueType="num">
                                      <p:cBhvr additive="base">
                                        <p:cTn id="24" dur="750" fill="hold"/>
                                        <p:tgtEl>
                                          <p:spTgt spid="5"/>
                                        </p:tgtEl>
                                        <p:attrNameLst>
                                          <p:attrName>ppt_y</p:attrName>
                                        </p:attrNameLst>
                                      </p:cBhvr>
                                      <p:tavLst>
                                        <p:tav tm="0">
                                          <p:val>
                                            <p:strVal val="#ppt_y"/>
                                          </p:val>
                                        </p:tav>
                                        <p:tav tm="100000">
                                          <p:val>
                                            <p:strVal val="#ppt_y"/>
                                          </p:val>
                                        </p:tav>
                                      </p:tavLst>
                                    </p:anim>
                                  </p:childTnLst>
                                </p:cTn>
                              </p:par>
                              <p:par>
                                <p:cTn id="25" presetID="2" presetClass="entr" presetSubtype="2" decel="100000" fill="hold" nodeType="withEffect">
                                  <p:stCondLst>
                                    <p:cond delay="500"/>
                                  </p:stCondLst>
                                  <p:childTnLst>
                                    <p:set>
                                      <p:cBhvr>
                                        <p:cTn id="26" dur="1" fill="hold">
                                          <p:stCondLst>
                                            <p:cond delay="0"/>
                                          </p:stCondLst>
                                        </p:cTn>
                                        <p:tgtEl>
                                          <p:spTgt spid="7"/>
                                        </p:tgtEl>
                                        <p:attrNameLst>
                                          <p:attrName>style.visibility</p:attrName>
                                        </p:attrNameLst>
                                      </p:cBhvr>
                                      <p:to>
                                        <p:strVal val="visible"/>
                                      </p:to>
                                    </p:set>
                                    <p:anim calcmode="lin" valueType="num">
                                      <p:cBhvr additive="base">
                                        <p:cTn id="27" dur="750" fill="hold"/>
                                        <p:tgtEl>
                                          <p:spTgt spid="7"/>
                                        </p:tgtEl>
                                        <p:attrNameLst>
                                          <p:attrName>ppt_x</p:attrName>
                                        </p:attrNameLst>
                                      </p:cBhvr>
                                      <p:tavLst>
                                        <p:tav tm="0">
                                          <p:val>
                                            <p:strVal val="1+#ppt_w/2"/>
                                          </p:val>
                                        </p:tav>
                                        <p:tav tm="100000">
                                          <p:val>
                                            <p:strVal val="#ppt_x"/>
                                          </p:val>
                                        </p:tav>
                                      </p:tavLst>
                                    </p:anim>
                                    <p:anim calcmode="lin" valueType="num">
                                      <p:cBhvr additive="base">
                                        <p:cTn id="28" dur="750" fill="hold"/>
                                        <p:tgtEl>
                                          <p:spTgt spid="7"/>
                                        </p:tgtEl>
                                        <p:attrNameLst>
                                          <p:attrName>ppt_y</p:attrName>
                                        </p:attrNameLst>
                                      </p:cBhvr>
                                      <p:tavLst>
                                        <p:tav tm="0">
                                          <p:val>
                                            <p:strVal val="#ppt_y"/>
                                          </p:val>
                                        </p:tav>
                                        <p:tav tm="100000">
                                          <p:val>
                                            <p:strVal val="#ppt_y"/>
                                          </p:val>
                                        </p:tav>
                                      </p:tavLst>
                                    </p:anim>
                                  </p:childTnLst>
                                </p:cTn>
                              </p:par>
                              <p:par>
                                <p:cTn id="29" presetID="2" presetClass="entr" presetSubtype="2" decel="100000" fill="hold" nodeType="withEffect">
                                  <p:stCondLst>
                                    <p:cond delay="750"/>
                                  </p:stCondLst>
                                  <p:childTnLst>
                                    <p:set>
                                      <p:cBhvr>
                                        <p:cTn id="30" dur="1" fill="hold">
                                          <p:stCondLst>
                                            <p:cond delay="0"/>
                                          </p:stCondLst>
                                        </p:cTn>
                                        <p:tgtEl>
                                          <p:spTgt spid="9"/>
                                        </p:tgtEl>
                                        <p:attrNameLst>
                                          <p:attrName>style.visibility</p:attrName>
                                        </p:attrNameLst>
                                      </p:cBhvr>
                                      <p:to>
                                        <p:strVal val="visible"/>
                                      </p:to>
                                    </p:set>
                                    <p:anim calcmode="lin" valueType="num">
                                      <p:cBhvr additive="base">
                                        <p:cTn id="31" dur="750" fill="hold"/>
                                        <p:tgtEl>
                                          <p:spTgt spid="9"/>
                                        </p:tgtEl>
                                        <p:attrNameLst>
                                          <p:attrName>ppt_x</p:attrName>
                                        </p:attrNameLst>
                                      </p:cBhvr>
                                      <p:tavLst>
                                        <p:tav tm="0">
                                          <p:val>
                                            <p:strVal val="1+#ppt_w/2"/>
                                          </p:val>
                                        </p:tav>
                                        <p:tav tm="100000">
                                          <p:val>
                                            <p:strVal val="#ppt_x"/>
                                          </p:val>
                                        </p:tav>
                                      </p:tavLst>
                                    </p:anim>
                                    <p:anim calcmode="lin" valueType="num">
                                      <p:cBhvr additive="base">
                                        <p:cTn id="32" dur="750" fill="hold"/>
                                        <p:tgtEl>
                                          <p:spTgt spid="9"/>
                                        </p:tgtEl>
                                        <p:attrNameLst>
                                          <p:attrName>ppt_y</p:attrName>
                                        </p:attrNameLst>
                                      </p:cBhvr>
                                      <p:tavLst>
                                        <p:tav tm="0">
                                          <p:val>
                                            <p:strVal val="#ppt_y"/>
                                          </p:val>
                                        </p:tav>
                                        <p:tav tm="100000">
                                          <p:val>
                                            <p:strVal val="#ppt_y"/>
                                          </p:val>
                                        </p:tav>
                                      </p:tavLst>
                                    </p:anim>
                                  </p:childTnLst>
                                </p:cTn>
                              </p:par>
                              <p:par>
                                <p:cTn id="33" presetID="2" presetClass="entr" presetSubtype="2" decel="100000" fill="hold" nodeType="withEffect">
                                  <p:stCondLst>
                                    <p:cond delay="1000"/>
                                  </p:stCondLst>
                                  <p:childTnLst>
                                    <p:set>
                                      <p:cBhvr>
                                        <p:cTn id="34" dur="1" fill="hold">
                                          <p:stCondLst>
                                            <p:cond delay="0"/>
                                          </p:stCondLst>
                                        </p:cTn>
                                        <p:tgtEl>
                                          <p:spTgt spid="11"/>
                                        </p:tgtEl>
                                        <p:attrNameLst>
                                          <p:attrName>style.visibility</p:attrName>
                                        </p:attrNameLst>
                                      </p:cBhvr>
                                      <p:to>
                                        <p:strVal val="visible"/>
                                      </p:to>
                                    </p:set>
                                    <p:anim calcmode="lin" valueType="num">
                                      <p:cBhvr additive="base">
                                        <p:cTn id="35" dur="750" fill="hold"/>
                                        <p:tgtEl>
                                          <p:spTgt spid="11"/>
                                        </p:tgtEl>
                                        <p:attrNameLst>
                                          <p:attrName>ppt_x</p:attrName>
                                        </p:attrNameLst>
                                      </p:cBhvr>
                                      <p:tavLst>
                                        <p:tav tm="0">
                                          <p:val>
                                            <p:strVal val="1+#ppt_w/2"/>
                                          </p:val>
                                        </p:tav>
                                        <p:tav tm="100000">
                                          <p:val>
                                            <p:strVal val="#ppt_x"/>
                                          </p:val>
                                        </p:tav>
                                      </p:tavLst>
                                    </p:anim>
                                    <p:anim calcmode="lin" valueType="num">
                                      <p:cBhvr additive="base">
                                        <p:cTn id="36" dur="75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80033B43-53D6-4E5A-86CC-1DA4481090D5}"/>
              </a:ext>
            </a:extLst>
          </p:cNvPr>
          <p:cNvSpPr>
            <a:spLocks noGrp="1"/>
          </p:cNvSpPr>
          <p:nvPr>
            <p:ph type="body" sz="quarter" idx="10"/>
          </p:nvPr>
        </p:nvSpPr>
        <p:spPr>
          <a:xfrm>
            <a:off x="536416" y="2358968"/>
            <a:ext cx="6645647" cy="3210110"/>
          </a:xfrm>
        </p:spPr>
        <p:txBody>
          <a:bodyPr/>
          <a:lstStyle/>
          <a:p>
            <a:pPr lvl="0"/>
            <a:r>
              <a:rPr lang="en-US"/>
              <a:t>As you move</a:t>
            </a:r>
          </a:p>
          <a:p>
            <a:pPr marL="285750" lvl="2" indent="-285750">
              <a:buFont typeface="Arial" panose="020B0604020202020204" pitchFamily="34" charset="0"/>
              <a:buChar char="•"/>
            </a:pPr>
            <a:r>
              <a:rPr lang="en-US"/>
              <a:t>Right-size Azure resources based on assessment guidance</a:t>
            </a:r>
          </a:p>
          <a:p>
            <a:pPr marL="285750" lvl="2" indent="-285750">
              <a:buFont typeface="Arial" panose="020B0604020202020204" pitchFamily="34" charset="0"/>
              <a:buChar char="•"/>
            </a:pPr>
            <a:r>
              <a:rPr lang="en-US"/>
              <a:t>Use Azure Hybrid Benefit and Azure Reserved Instances to save money</a:t>
            </a:r>
          </a:p>
          <a:p>
            <a:pPr lvl="0"/>
            <a:r>
              <a:rPr lang="en-US"/>
              <a:t>After you move</a:t>
            </a:r>
          </a:p>
          <a:p>
            <a:pPr marL="285750" lvl="2" indent="-285750">
              <a:buFont typeface="Arial" panose="020B0604020202020204" pitchFamily="34" charset="0"/>
              <a:buChar char="•"/>
            </a:pPr>
            <a:r>
              <a:rPr lang="en-US"/>
              <a:t>Unified experience to optimize cloud spends: Azure Cost Management</a:t>
            </a:r>
          </a:p>
          <a:p>
            <a:pPr marL="285750" lvl="2" indent="-285750">
              <a:spcBef>
                <a:spcPts val="0"/>
              </a:spcBef>
              <a:spcAft>
                <a:spcPts val="0"/>
              </a:spcAft>
              <a:buFont typeface="Arial" panose="020B0604020202020204" pitchFamily="34" charset="0"/>
              <a:buChar char="•"/>
            </a:pPr>
            <a:r>
              <a:rPr lang="en-US" sz="1600"/>
              <a:t>Azure Advisor: Built-in best practice recommendations </a:t>
            </a:r>
            <a:endParaRPr lang="en-US"/>
          </a:p>
          <a:p>
            <a:pPr lvl="2">
              <a:spcBef>
                <a:spcPts val="0"/>
              </a:spcBef>
              <a:spcAft>
                <a:spcPts val="0"/>
              </a:spcAft>
            </a:pPr>
            <a:r>
              <a:rPr lang="en-US" sz="1600"/>
              <a:t>     (e.g., turn off idle VMs)</a:t>
            </a:r>
          </a:p>
          <a:p>
            <a:r>
              <a:rPr lang="en-US"/>
              <a:t>Modernize for longer term value</a:t>
            </a:r>
          </a:p>
        </p:txBody>
      </p:sp>
      <p:sp>
        <p:nvSpPr>
          <p:cNvPr id="9" name="Title 8">
            <a:extLst>
              <a:ext uri="{FF2B5EF4-FFF2-40B4-BE49-F238E27FC236}">
                <a16:creationId xmlns:a16="http://schemas.microsoft.com/office/drawing/2014/main" id="{14C6FAC2-5B67-4423-AFBB-A78CEA46243E}"/>
              </a:ext>
            </a:extLst>
          </p:cNvPr>
          <p:cNvSpPr>
            <a:spLocks noGrp="1"/>
          </p:cNvSpPr>
          <p:nvPr>
            <p:ph type="title"/>
          </p:nvPr>
        </p:nvSpPr>
        <p:spPr>
          <a:xfrm>
            <a:off x="584200" y="457200"/>
            <a:ext cx="4809836" cy="492443"/>
          </a:xfrm>
        </p:spPr>
        <p:txBody>
          <a:bodyPr/>
          <a:lstStyle/>
          <a:p>
            <a:r>
              <a:rPr lang="en-US"/>
              <a:t>Continuously optimize </a:t>
            </a:r>
            <a:br>
              <a:rPr lang="en-US"/>
            </a:br>
            <a:r>
              <a:rPr lang="en-US"/>
              <a:t>resources during and after migration</a:t>
            </a:r>
          </a:p>
        </p:txBody>
      </p:sp>
      <p:grpSp>
        <p:nvGrpSpPr>
          <p:cNvPr id="3" name="Group 2">
            <a:extLst>
              <a:ext uri="{FF2B5EF4-FFF2-40B4-BE49-F238E27FC236}">
                <a16:creationId xmlns:a16="http://schemas.microsoft.com/office/drawing/2014/main" id="{BD550CEA-3E0D-4F84-BFDA-F48F40F2C7E7}"/>
              </a:ext>
            </a:extLst>
          </p:cNvPr>
          <p:cNvGrpSpPr/>
          <p:nvPr/>
        </p:nvGrpSpPr>
        <p:grpSpPr>
          <a:xfrm>
            <a:off x="6297155" y="110795"/>
            <a:ext cx="5762641" cy="6682570"/>
            <a:chOff x="6217129" y="60960"/>
            <a:chExt cx="5805616" cy="6732405"/>
          </a:xfrm>
        </p:grpSpPr>
        <p:sp>
          <p:nvSpPr>
            <p:cNvPr id="20" name="Rectangle 19">
              <a:extLst>
                <a:ext uri="{FF2B5EF4-FFF2-40B4-BE49-F238E27FC236}">
                  <a16:creationId xmlns:a16="http://schemas.microsoft.com/office/drawing/2014/main" id="{FBDCDC5D-4054-417D-870F-8A19C1DCFE84}"/>
                </a:ext>
              </a:extLst>
            </p:cNvPr>
            <p:cNvSpPr/>
            <p:nvPr/>
          </p:nvSpPr>
          <p:spPr bwMode="auto">
            <a:xfrm>
              <a:off x="6217129" y="4678091"/>
              <a:ext cx="5805616" cy="2072348"/>
            </a:xfrm>
            <a:prstGeom prst="rect">
              <a:avLst/>
            </a:prstGeom>
            <a:solidFill>
              <a:schemeClr val="bg1">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8" name="Rectangle 7">
              <a:extLst>
                <a:ext uri="{FF2B5EF4-FFF2-40B4-BE49-F238E27FC236}">
                  <a16:creationId xmlns:a16="http://schemas.microsoft.com/office/drawing/2014/main" id="{701BE9BF-80BE-46E6-BA14-A60BB97EEFDE}"/>
                </a:ext>
              </a:extLst>
            </p:cNvPr>
            <p:cNvSpPr/>
            <p:nvPr/>
          </p:nvSpPr>
          <p:spPr bwMode="auto">
            <a:xfrm>
              <a:off x="7463246" y="60960"/>
              <a:ext cx="4206240" cy="4529877"/>
            </a:xfrm>
            <a:prstGeom prst="rect">
              <a:avLst/>
            </a:prstGeom>
            <a:solidFill>
              <a:schemeClr val="bg1">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2" name="Group 1">
              <a:extLst>
                <a:ext uri="{FF2B5EF4-FFF2-40B4-BE49-F238E27FC236}">
                  <a16:creationId xmlns:a16="http://schemas.microsoft.com/office/drawing/2014/main" id="{F41B9D81-99A1-476D-BFB8-8E39EB77B438}"/>
                </a:ext>
              </a:extLst>
            </p:cNvPr>
            <p:cNvGrpSpPr/>
            <p:nvPr/>
          </p:nvGrpSpPr>
          <p:grpSpPr>
            <a:xfrm>
              <a:off x="6322923" y="4764782"/>
              <a:ext cx="2704574" cy="2028583"/>
              <a:chOff x="6101893" y="1796895"/>
              <a:chExt cx="5810907" cy="3704840"/>
            </a:xfrm>
          </p:grpSpPr>
          <p:grpSp>
            <p:nvGrpSpPr>
              <p:cNvPr id="38" name="Group 37">
                <a:extLst>
                  <a:ext uri="{FF2B5EF4-FFF2-40B4-BE49-F238E27FC236}">
                    <a16:creationId xmlns:a16="http://schemas.microsoft.com/office/drawing/2014/main" id="{BCF1ADD4-9FBD-4924-8173-A3AAD9B839E1}"/>
                  </a:ext>
                </a:extLst>
              </p:cNvPr>
              <p:cNvGrpSpPr/>
              <p:nvPr/>
            </p:nvGrpSpPr>
            <p:grpSpPr>
              <a:xfrm>
                <a:off x="6101893" y="1796895"/>
                <a:ext cx="5810907" cy="3704840"/>
                <a:chOff x="4569387" y="1859015"/>
                <a:chExt cx="7737332" cy="5124635"/>
              </a:xfrm>
            </p:grpSpPr>
            <p:sp>
              <p:nvSpPr>
                <p:cNvPr id="39" name="Rectangle 38">
                  <a:extLst>
                    <a:ext uri="{FF2B5EF4-FFF2-40B4-BE49-F238E27FC236}">
                      <a16:creationId xmlns:a16="http://schemas.microsoft.com/office/drawing/2014/main" id="{4A0A6AB0-91C3-48E2-BAE9-32A68E1D71CE}"/>
                    </a:ext>
                  </a:extLst>
                </p:cNvPr>
                <p:cNvSpPr/>
                <p:nvPr/>
              </p:nvSpPr>
              <p:spPr bwMode="auto">
                <a:xfrm>
                  <a:off x="4762500" y="2109518"/>
                  <a:ext cx="7351107" cy="4372353"/>
                </a:xfrm>
                <a:prstGeom prst="rect">
                  <a:avLst/>
                </a:prstGeom>
                <a:gradFill>
                  <a:gsLst>
                    <a:gs pos="1000">
                      <a:schemeClr val="tx2">
                        <a:lumMod val="90000"/>
                        <a:lumOff val="10000"/>
                      </a:schemeClr>
                    </a:gs>
                    <a:gs pos="85000">
                      <a:schemeClr val="accent1"/>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40" name="Picture 39">
                  <a:extLst>
                    <a:ext uri="{FF2B5EF4-FFF2-40B4-BE49-F238E27FC236}">
                      <a16:creationId xmlns:a16="http://schemas.microsoft.com/office/drawing/2014/main" id="{FFA464E1-CC30-4207-A677-BBDE0F8CFE5E}"/>
                    </a:ext>
                  </a:extLst>
                </p:cNvPr>
                <p:cNvPicPr>
                  <a:picLocks noChangeAspect="1"/>
                </p:cNvPicPr>
                <p:nvPr/>
              </p:nvPicPr>
              <p:blipFill rotWithShape="1">
                <a:blip r:embed="rId3"/>
                <a:srcRect l="2899" t="8774" r="2880" b="28821"/>
                <a:stretch/>
              </p:blipFill>
              <p:spPr>
                <a:xfrm>
                  <a:off x="4569387" y="1859015"/>
                  <a:ext cx="7737332" cy="5124635"/>
                </a:xfrm>
                <a:prstGeom prst="rect">
                  <a:avLst/>
                </a:prstGeom>
              </p:spPr>
            </p:pic>
          </p:grpSp>
          <p:grpSp>
            <p:nvGrpSpPr>
              <p:cNvPr id="41" name="Group 40">
                <a:extLst>
                  <a:ext uri="{FF2B5EF4-FFF2-40B4-BE49-F238E27FC236}">
                    <a16:creationId xmlns:a16="http://schemas.microsoft.com/office/drawing/2014/main" id="{EDFDEE84-B302-4135-AEC0-065E7E4CA187}"/>
                  </a:ext>
                </a:extLst>
              </p:cNvPr>
              <p:cNvGrpSpPr/>
              <p:nvPr/>
            </p:nvGrpSpPr>
            <p:grpSpPr>
              <a:xfrm>
                <a:off x="6276640" y="1988870"/>
                <a:ext cx="5488163" cy="3004176"/>
                <a:chOff x="5123981" y="3367540"/>
                <a:chExt cx="7162924" cy="4073193"/>
              </a:xfrm>
            </p:grpSpPr>
            <p:pic>
              <p:nvPicPr>
                <p:cNvPr id="42" name="Picture 41">
                  <a:extLst>
                    <a:ext uri="{FF2B5EF4-FFF2-40B4-BE49-F238E27FC236}">
                      <a16:creationId xmlns:a16="http://schemas.microsoft.com/office/drawing/2014/main" id="{00B7C6BE-8265-4B8A-8940-125CC99E9F7E}"/>
                    </a:ext>
                  </a:extLst>
                </p:cNvPr>
                <p:cNvPicPr>
                  <a:picLocks noChangeAspect="1"/>
                </p:cNvPicPr>
                <p:nvPr/>
              </p:nvPicPr>
              <p:blipFill rotWithShape="1">
                <a:blip r:embed="rId4"/>
                <a:srcRect r="3410"/>
                <a:stretch/>
              </p:blipFill>
              <p:spPr>
                <a:xfrm>
                  <a:off x="5123981" y="3367540"/>
                  <a:ext cx="7162924" cy="4073193"/>
                </a:xfrm>
                <a:prstGeom prst="rect">
                  <a:avLst/>
                </a:prstGeom>
              </p:spPr>
            </p:pic>
            <p:sp>
              <p:nvSpPr>
                <p:cNvPr id="51" name="Rectangle 50">
                  <a:extLst>
                    <a:ext uri="{FF2B5EF4-FFF2-40B4-BE49-F238E27FC236}">
                      <a16:creationId xmlns:a16="http://schemas.microsoft.com/office/drawing/2014/main" id="{57AE1BFE-DEBF-43EB-AFCD-58E31F52DF0D}"/>
                    </a:ext>
                  </a:extLst>
                </p:cNvPr>
                <p:cNvSpPr/>
                <p:nvPr/>
              </p:nvSpPr>
              <p:spPr bwMode="auto">
                <a:xfrm>
                  <a:off x="11663584" y="3376774"/>
                  <a:ext cx="147761" cy="116600"/>
                </a:xfrm>
                <a:prstGeom prst="rect">
                  <a:avLst/>
                </a:prstGeom>
                <a:solidFill>
                  <a:srgbClr val="1C1C1C"/>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grpSp>
        <p:pic>
          <p:nvPicPr>
            <p:cNvPr id="5" name="Picture 4">
              <a:extLst>
                <a:ext uri="{FF2B5EF4-FFF2-40B4-BE49-F238E27FC236}">
                  <a16:creationId xmlns:a16="http://schemas.microsoft.com/office/drawing/2014/main" id="{F0F23704-CDB7-46F8-8B21-DF42B1B8C20B}"/>
                </a:ext>
              </a:extLst>
            </p:cNvPr>
            <p:cNvPicPr>
              <a:picLocks noChangeAspect="1"/>
            </p:cNvPicPr>
            <p:nvPr/>
          </p:nvPicPr>
          <p:blipFill>
            <a:blip r:embed="rId5"/>
            <a:stretch>
              <a:fillRect/>
            </a:stretch>
          </p:blipFill>
          <p:spPr>
            <a:xfrm>
              <a:off x="7837786" y="2493819"/>
              <a:ext cx="3456685" cy="1823761"/>
            </a:xfrm>
            <a:prstGeom prst="rect">
              <a:avLst/>
            </a:prstGeom>
          </p:spPr>
        </p:pic>
        <p:pic>
          <p:nvPicPr>
            <p:cNvPr id="7" name="Picture 6">
              <a:extLst>
                <a:ext uri="{FF2B5EF4-FFF2-40B4-BE49-F238E27FC236}">
                  <a16:creationId xmlns:a16="http://schemas.microsoft.com/office/drawing/2014/main" id="{79711AD8-9D54-4F96-8323-5CD1E8BEE150}"/>
                </a:ext>
              </a:extLst>
            </p:cNvPr>
            <p:cNvPicPr>
              <a:picLocks noChangeAspect="1"/>
            </p:cNvPicPr>
            <p:nvPr/>
          </p:nvPicPr>
          <p:blipFill>
            <a:blip r:embed="rId6"/>
            <a:stretch>
              <a:fillRect/>
            </a:stretch>
          </p:blipFill>
          <p:spPr>
            <a:xfrm>
              <a:off x="7837786" y="393269"/>
              <a:ext cx="3456684" cy="1740039"/>
            </a:xfrm>
            <a:prstGeom prst="rect">
              <a:avLst/>
            </a:prstGeom>
          </p:spPr>
        </p:pic>
        <p:pic>
          <p:nvPicPr>
            <p:cNvPr id="18" name="Picture 17">
              <a:extLst>
                <a:ext uri="{FF2B5EF4-FFF2-40B4-BE49-F238E27FC236}">
                  <a16:creationId xmlns:a16="http://schemas.microsoft.com/office/drawing/2014/main" id="{E734D851-128E-4347-A351-52A89A4C4708}"/>
                </a:ext>
              </a:extLst>
            </p:cNvPr>
            <p:cNvPicPr/>
            <p:nvPr/>
          </p:nvPicPr>
          <p:blipFill>
            <a:blip r:embed="rId7">
              <a:extLst>
                <a:ext uri="{28A0092B-C50C-407E-A947-70E740481C1C}">
                  <a14:useLocalDpi xmlns:a14="http://schemas.microsoft.com/office/drawing/2010/main" val="0"/>
                </a:ext>
              </a:extLst>
            </a:blip>
            <a:srcRect/>
            <a:stretch>
              <a:fillRect/>
            </a:stretch>
          </p:blipFill>
          <p:spPr bwMode="auto">
            <a:xfrm>
              <a:off x="9172834" y="4848868"/>
              <a:ext cx="2704574" cy="1730793"/>
            </a:xfrm>
            <a:prstGeom prst="rect">
              <a:avLst/>
            </a:prstGeom>
            <a:noFill/>
            <a:ln>
              <a:noFill/>
            </a:ln>
          </p:spPr>
        </p:pic>
      </p:grpSp>
      <p:sp>
        <p:nvSpPr>
          <p:cNvPr id="17" name="TextBox 16">
            <a:extLst>
              <a:ext uri="{FF2B5EF4-FFF2-40B4-BE49-F238E27FC236}">
                <a16:creationId xmlns:a16="http://schemas.microsoft.com/office/drawing/2014/main" id="{8CE4F825-368F-4D51-8A6C-FAE728634A5C}"/>
              </a:ext>
            </a:extLst>
          </p:cNvPr>
          <p:cNvSpPr txBox="1"/>
          <p:nvPr/>
        </p:nvSpPr>
        <p:spPr>
          <a:xfrm>
            <a:off x="194678" y="5934751"/>
            <a:ext cx="11775113" cy="738664"/>
          </a:xfrm>
          <a:prstGeom prst="rect">
            <a:avLst/>
          </a:prstGeom>
          <a:noFill/>
        </p:spPr>
        <p:txBody>
          <a:bodyPr wrap="square" lIns="182880" tIns="146304" rIns="182880" bIns="146304" rtlCol="0">
            <a:spAutoFit/>
          </a:bodyPr>
          <a:lstStyle/>
          <a:p>
            <a:pPr>
              <a:lnSpc>
                <a:spcPct val="90000"/>
              </a:lnSpc>
              <a:spcAft>
                <a:spcPts val="600"/>
              </a:spcAft>
            </a:pPr>
            <a:r>
              <a:rPr lang="en-GB" sz="1600" dirty="0">
                <a:gradFill>
                  <a:gsLst>
                    <a:gs pos="2917">
                      <a:schemeClr val="tx1"/>
                    </a:gs>
                    <a:gs pos="30000">
                      <a:schemeClr val="tx1"/>
                    </a:gs>
                  </a:gsLst>
                  <a:lin ang="5400000" scaled="0"/>
                </a:gradFill>
                <a:latin typeface="Arial Nova Cond Light" panose="020B0604020202020204" pitchFamily="34" charset="0"/>
                <a:cs typeface="Aparajita" panose="020B0502040204020203" pitchFamily="18" charset="0"/>
              </a:rPr>
              <a:t>Sarah</a:t>
            </a:r>
            <a:br>
              <a:rPr lang="en-GB" sz="1600" dirty="0">
                <a:gradFill>
                  <a:gsLst>
                    <a:gs pos="2917">
                      <a:schemeClr val="tx1"/>
                    </a:gs>
                    <a:gs pos="30000">
                      <a:schemeClr val="tx1"/>
                    </a:gs>
                  </a:gsLst>
                  <a:lin ang="5400000" scaled="0"/>
                </a:gradFill>
                <a:latin typeface="Arial Nova Cond Light" panose="020B0604020202020204" pitchFamily="34" charset="0"/>
                <a:cs typeface="Aparajita" panose="020B0502040204020203" pitchFamily="18" charset="0"/>
              </a:rPr>
            </a:br>
            <a:r>
              <a:rPr lang="en-GB" sz="1600" dirty="0">
                <a:gradFill>
                  <a:gsLst>
                    <a:gs pos="2917">
                      <a:schemeClr val="tx1"/>
                    </a:gs>
                    <a:gs pos="30000">
                      <a:schemeClr val="tx1"/>
                    </a:gs>
                  </a:gsLst>
                  <a:lin ang="5400000" scaled="0"/>
                </a:gradFill>
                <a:latin typeface="Arial Nova Cond Light" panose="020B0604020202020204" pitchFamily="34" charset="0"/>
                <a:cs typeface="Aparajita" panose="020B0502040204020203" pitchFamily="18" charset="0"/>
              </a:rPr>
              <a:t>  Lean 											         @</a:t>
            </a:r>
            <a:r>
              <a:rPr lang="en-GB" sz="1600" dirty="0" err="1">
                <a:gradFill>
                  <a:gsLst>
                    <a:gs pos="2917">
                      <a:schemeClr val="tx1"/>
                    </a:gs>
                    <a:gs pos="30000">
                      <a:schemeClr val="tx1"/>
                    </a:gs>
                  </a:gsLst>
                  <a:lin ang="5400000" scaled="0"/>
                </a:gradFill>
                <a:latin typeface="Arial Nova Cond Light" panose="020B0604020202020204" pitchFamily="34" charset="0"/>
                <a:cs typeface="Aparajita" panose="020B0502040204020203" pitchFamily="18" charset="0"/>
              </a:rPr>
              <a:t>Techielass</a:t>
            </a:r>
            <a:endParaRPr lang="en-GB" sz="1600" dirty="0">
              <a:gradFill>
                <a:gsLst>
                  <a:gs pos="2917">
                    <a:schemeClr val="tx1"/>
                  </a:gs>
                  <a:gs pos="30000">
                    <a:schemeClr val="tx1"/>
                  </a:gs>
                </a:gsLst>
                <a:lin ang="5400000" scaled="0"/>
              </a:gradFill>
              <a:latin typeface="Arial Nova Cond Light" panose="020B0604020202020204" pitchFamily="34" charset="0"/>
              <a:cs typeface="Aparajita" panose="020B0502040204020203" pitchFamily="18" charset="0"/>
            </a:endParaRPr>
          </a:p>
        </p:txBody>
      </p:sp>
    </p:spTree>
    <p:extLst>
      <p:ext uri="{BB962C8B-B14F-4D97-AF65-F5344CB8AC3E}">
        <p14:creationId xmlns:p14="http://schemas.microsoft.com/office/powerpoint/2010/main" val="1646500776"/>
      </p:ext>
    </p:extLst>
  </p:cSld>
  <p:clrMapOvr>
    <a:overrideClrMapping bg1="lt1" tx1="dk1" bg2="lt2" tx2="dk2" accent1="accent1" accent2="accent2" accent3="accent3" accent4="accent4" accent5="accent5" accent6="accent6" hlink="hlink" folHlink="folHlink"/>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7CFEB8-873C-45D4-9E95-9BCD0D93F1DA}"/>
              </a:ext>
            </a:extLst>
          </p:cNvPr>
          <p:cNvSpPr>
            <a:spLocks noGrp="1"/>
          </p:cNvSpPr>
          <p:nvPr>
            <p:ph type="title"/>
          </p:nvPr>
        </p:nvSpPr>
        <p:spPr>
          <a:xfrm>
            <a:off x="457200" y="2819602"/>
            <a:ext cx="11734799" cy="609398"/>
          </a:xfrm>
        </p:spPr>
        <p:txBody>
          <a:bodyPr/>
          <a:lstStyle/>
          <a:p>
            <a:r>
              <a:rPr lang="en-US"/>
              <a:t>Key resources and investments</a:t>
            </a:r>
          </a:p>
        </p:txBody>
      </p:sp>
      <p:sp>
        <p:nvSpPr>
          <p:cNvPr id="3" name="TextBox 2">
            <a:extLst>
              <a:ext uri="{FF2B5EF4-FFF2-40B4-BE49-F238E27FC236}">
                <a16:creationId xmlns:a16="http://schemas.microsoft.com/office/drawing/2014/main" id="{1585CE85-3359-4BCE-BFE2-A977B37474F0}"/>
              </a:ext>
            </a:extLst>
          </p:cNvPr>
          <p:cNvSpPr txBox="1"/>
          <p:nvPr/>
        </p:nvSpPr>
        <p:spPr>
          <a:xfrm>
            <a:off x="194678" y="5934751"/>
            <a:ext cx="11775113" cy="738664"/>
          </a:xfrm>
          <a:prstGeom prst="rect">
            <a:avLst/>
          </a:prstGeom>
          <a:noFill/>
        </p:spPr>
        <p:txBody>
          <a:bodyPr wrap="square" lIns="182880" tIns="146304" rIns="182880" bIns="146304" rtlCol="0">
            <a:spAutoFit/>
          </a:bodyPr>
          <a:lstStyle/>
          <a:p>
            <a:pPr>
              <a:lnSpc>
                <a:spcPct val="90000"/>
              </a:lnSpc>
              <a:spcAft>
                <a:spcPts val="600"/>
              </a:spcAft>
            </a:pPr>
            <a:r>
              <a:rPr lang="en-GB" sz="1600" dirty="0">
                <a:gradFill>
                  <a:gsLst>
                    <a:gs pos="2917">
                      <a:schemeClr val="tx1"/>
                    </a:gs>
                    <a:gs pos="30000">
                      <a:schemeClr val="tx1"/>
                    </a:gs>
                  </a:gsLst>
                  <a:lin ang="5400000" scaled="0"/>
                </a:gradFill>
                <a:latin typeface="Arial Nova Cond Light" panose="020B0604020202020204" pitchFamily="34" charset="0"/>
                <a:cs typeface="Aparajita" panose="020B0502040204020203" pitchFamily="18" charset="0"/>
              </a:rPr>
              <a:t>Sarah</a:t>
            </a:r>
            <a:br>
              <a:rPr lang="en-GB" sz="1600" dirty="0">
                <a:gradFill>
                  <a:gsLst>
                    <a:gs pos="2917">
                      <a:schemeClr val="tx1"/>
                    </a:gs>
                    <a:gs pos="30000">
                      <a:schemeClr val="tx1"/>
                    </a:gs>
                  </a:gsLst>
                  <a:lin ang="5400000" scaled="0"/>
                </a:gradFill>
                <a:latin typeface="Arial Nova Cond Light" panose="020B0604020202020204" pitchFamily="34" charset="0"/>
                <a:cs typeface="Aparajita" panose="020B0502040204020203" pitchFamily="18" charset="0"/>
              </a:rPr>
            </a:br>
            <a:r>
              <a:rPr lang="en-GB" sz="1600" dirty="0">
                <a:gradFill>
                  <a:gsLst>
                    <a:gs pos="2917">
                      <a:schemeClr val="tx1"/>
                    </a:gs>
                    <a:gs pos="30000">
                      <a:schemeClr val="tx1"/>
                    </a:gs>
                  </a:gsLst>
                  <a:lin ang="5400000" scaled="0"/>
                </a:gradFill>
                <a:latin typeface="Arial Nova Cond Light" panose="020B0604020202020204" pitchFamily="34" charset="0"/>
                <a:cs typeface="Aparajita" panose="020B0502040204020203" pitchFamily="18" charset="0"/>
              </a:rPr>
              <a:t>  Lean 											         @</a:t>
            </a:r>
            <a:r>
              <a:rPr lang="en-GB" sz="1600" dirty="0" err="1">
                <a:gradFill>
                  <a:gsLst>
                    <a:gs pos="2917">
                      <a:schemeClr val="tx1"/>
                    </a:gs>
                    <a:gs pos="30000">
                      <a:schemeClr val="tx1"/>
                    </a:gs>
                  </a:gsLst>
                  <a:lin ang="5400000" scaled="0"/>
                </a:gradFill>
                <a:latin typeface="Arial Nova Cond Light" panose="020B0604020202020204" pitchFamily="34" charset="0"/>
                <a:cs typeface="Aparajita" panose="020B0502040204020203" pitchFamily="18" charset="0"/>
              </a:rPr>
              <a:t>Techielass</a:t>
            </a:r>
            <a:endParaRPr lang="en-GB" sz="1600" dirty="0">
              <a:gradFill>
                <a:gsLst>
                  <a:gs pos="2917">
                    <a:schemeClr val="tx1"/>
                  </a:gs>
                  <a:gs pos="30000">
                    <a:schemeClr val="tx1"/>
                  </a:gs>
                </a:gsLst>
                <a:lin ang="5400000" scaled="0"/>
              </a:gradFill>
              <a:latin typeface="Arial Nova Cond Light" panose="020B0604020202020204" pitchFamily="34" charset="0"/>
              <a:cs typeface="Aparajita" panose="020B0502040204020203" pitchFamily="18" charset="0"/>
            </a:endParaRPr>
          </a:p>
        </p:txBody>
      </p:sp>
    </p:spTree>
    <p:extLst>
      <p:ext uri="{BB962C8B-B14F-4D97-AF65-F5344CB8AC3E}">
        <p14:creationId xmlns:p14="http://schemas.microsoft.com/office/powerpoint/2010/main" val="2385728354"/>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4F28D2-4AC0-4F0B-A7DA-ABAC8302A693}"/>
              </a:ext>
            </a:extLst>
          </p:cNvPr>
          <p:cNvSpPr>
            <a:spLocks noGrp="1"/>
          </p:cNvSpPr>
          <p:nvPr>
            <p:ph type="title"/>
          </p:nvPr>
        </p:nvSpPr>
        <p:spPr/>
        <p:txBody>
          <a:bodyPr/>
          <a:lstStyle/>
          <a:p>
            <a:r>
              <a:rPr lang="en-US"/>
              <a:t>Key elements to successful migrations </a:t>
            </a:r>
          </a:p>
        </p:txBody>
      </p:sp>
      <p:sp>
        <p:nvSpPr>
          <p:cNvPr id="5" name="TextBox 4">
            <a:extLst>
              <a:ext uri="{FF2B5EF4-FFF2-40B4-BE49-F238E27FC236}">
                <a16:creationId xmlns:a16="http://schemas.microsoft.com/office/drawing/2014/main" id="{9B40A4C6-E794-4C8C-9E51-3C23C8C5609D}"/>
              </a:ext>
            </a:extLst>
          </p:cNvPr>
          <p:cNvSpPr txBox="1"/>
          <p:nvPr/>
        </p:nvSpPr>
        <p:spPr>
          <a:xfrm>
            <a:off x="942376" y="1855347"/>
            <a:ext cx="4949480" cy="788255"/>
          </a:xfrm>
          <a:prstGeom prst="rect">
            <a:avLst/>
          </a:prstGeom>
          <a:noFill/>
        </p:spPr>
        <p:txBody>
          <a:bodyPr wrap="square" lIns="179285" tIns="143428" rIns="179285" bIns="143428" rtlCol="0">
            <a:spAutoFit/>
          </a:bodyPr>
          <a:lstStyle/>
          <a:p>
            <a:pPr>
              <a:lnSpc>
                <a:spcPct val="90000"/>
              </a:lnSpc>
              <a:spcAft>
                <a:spcPts val="588"/>
              </a:spcAft>
            </a:pPr>
            <a:r>
              <a:rPr lang="en-US" sz="3600">
                <a:gradFill>
                  <a:gsLst>
                    <a:gs pos="2917">
                      <a:srgbClr val="3C3C41"/>
                    </a:gs>
                    <a:gs pos="30000">
                      <a:srgbClr val="3C3C41"/>
                    </a:gs>
                  </a:gsLst>
                  <a:lin ang="5400000" scaled="0"/>
                </a:gradFill>
                <a:latin typeface="Segoe UI"/>
              </a:rPr>
              <a:t>Migration approach</a:t>
            </a:r>
          </a:p>
        </p:txBody>
      </p:sp>
      <p:sp>
        <p:nvSpPr>
          <p:cNvPr id="10" name="strategy" title="Icon of two circles and a curved arrow winding between three exes connecting them">
            <a:extLst>
              <a:ext uri="{FF2B5EF4-FFF2-40B4-BE49-F238E27FC236}">
                <a16:creationId xmlns:a16="http://schemas.microsoft.com/office/drawing/2014/main" id="{DE70A44F-940E-4FEB-B5F3-71AE3DBA71BD}"/>
              </a:ext>
            </a:extLst>
          </p:cNvPr>
          <p:cNvSpPr>
            <a:spLocks noChangeAspect="1" noEditPoints="1"/>
          </p:cNvSpPr>
          <p:nvPr/>
        </p:nvSpPr>
        <p:spPr bwMode="auto">
          <a:xfrm>
            <a:off x="414538" y="1934169"/>
            <a:ext cx="426165" cy="567790"/>
          </a:xfrm>
          <a:custGeom>
            <a:avLst/>
            <a:gdLst>
              <a:gd name="T0" fmla="*/ 208 w 240"/>
              <a:gd name="T1" fmla="*/ 83 h 322"/>
              <a:gd name="T2" fmla="*/ 207 w 240"/>
              <a:gd name="T3" fmla="*/ 128 h 322"/>
              <a:gd name="T4" fmla="*/ 166 w 240"/>
              <a:gd name="T5" fmla="*/ 178 h 322"/>
              <a:gd name="T6" fmla="*/ 83 w 240"/>
              <a:gd name="T7" fmla="*/ 178 h 322"/>
              <a:gd name="T8" fmla="*/ 43 w 240"/>
              <a:gd name="T9" fmla="*/ 191 h 322"/>
              <a:gd name="T10" fmla="*/ 25 w 240"/>
              <a:gd name="T11" fmla="*/ 230 h 322"/>
              <a:gd name="T12" fmla="*/ 25 w 240"/>
              <a:gd name="T13" fmla="*/ 239 h 322"/>
              <a:gd name="T14" fmla="*/ 239 w 240"/>
              <a:gd name="T15" fmla="*/ 114 h 322"/>
              <a:gd name="T16" fmla="*/ 208 w 240"/>
              <a:gd name="T17" fmla="*/ 83 h 322"/>
              <a:gd name="T18" fmla="*/ 177 w 240"/>
              <a:gd name="T19" fmla="*/ 114 h 322"/>
              <a:gd name="T20" fmla="*/ 0 w 240"/>
              <a:gd name="T21" fmla="*/ 296 h 322"/>
              <a:gd name="T22" fmla="*/ 26 w 240"/>
              <a:gd name="T23" fmla="*/ 322 h 322"/>
              <a:gd name="T24" fmla="*/ 52 w 240"/>
              <a:gd name="T25" fmla="*/ 296 h 322"/>
              <a:gd name="T26" fmla="*/ 26 w 240"/>
              <a:gd name="T27" fmla="*/ 270 h 322"/>
              <a:gd name="T28" fmla="*/ 0 w 240"/>
              <a:gd name="T29" fmla="*/ 296 h 322"/>
              <a:gd name="T30" fmla="*/ 187 w 240"/>
              <a:gd name="T31" fmla="*/ 26 h 322"/>
              <a:gd name="T32" fmla="*/ 213 w 240"/>
              <a:gd name="T33" fmla="*/ 52 h 322"/>
              <a:gd name="T34" fmla="*/ 239 w 240"/>
              <a:gd name="T35" fmla="*/ 26 h 322"/>
              <a:gd name="T36" fmla="*/ 213 w 240"/>
              <a:gd name="T37" fmla="*/ 0 h 322"/>
              <a:gd name="T38" fmla="*/ 187 w 240"/>
              <a:gd name="T39" fmla="*/ 26 h 322"/>
              <a:gd name="T40" fmla="*/ 67 w 240"/>
              <a:gd name="T41" fmla="*/ 96 h 322"/>
              <a:gd name="T42" fmla="*/ 119 w 240"/>
              <a:gd name="T43" fmla="*/ 148 h 322"/>
              <a:gd name="T44" fmla="*/ 119 w 240"/>
              <a:gd name="T45" fmla="*/ 96 h 322"/>
              <a:gd name="T46" fmla="*/ 67 w 240"/>
              <a:gd name="T47" fmla="*/ 148 h 322"/>
              <a:gd name="T48" fmla="*/ 189 w 240"/>
              <a:gd name="T49" fmla="*/ 203 h 322"/>
              <a:gd name="T50" fmla="*/ 240 w 240"/>
              <a:gd name="T51" fmla="*/ 255 h 322"/>
              <a:gd name="T52" fmla="*/ 240 w 240"/>
              <a:gd name="T53" fmla="*/ 203 h 322"/>
              <a:gd name="T54" fmla="*/ 189 w 240"/>
              <a:gd name="T55" fmla="*/ 255 h 322"/>
              <a:gd name="T56" fmla="*/ 93 w 240"/>
              <a:gd name="T57" fmla="*/ 227 h 322"/>
              <a:gd name="T58" fmla="*/ 145 w 240"/>
              <a:gd name="T59" fmla="*/ 279 h 322"/>
              <a:gd name="T60" fmla="*/ 145 w 240"/>
              <a:gd name="T61" fmla="*/ 227 h 322"/>
              <a:gd name="T62" fmla="*/ 93 w 240"/>
              <a:gd name="T63" fmla="*/ 279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40" h="322">
                <a:moveTo>
                  <a:pt x="208" y="83"/>
                </a:moveTo>
                <a:cubicBezTo>
                  <a:pt x="208" y="83"/>
                  <a:pt x="208" y="103"/>
                  <a:pt x="207" y="128"/>
                </a:cubicBezTo>
                <a:cubicBezTo>
                  <a:pt x="206" y="177"/>
                  <a:pt x="166" y="178"/>
                  <a:pt x="166" y="178"/>
                </a:cubicBezTo>
                <a:cubicBezTo>
                  <a:pt x="83" y="178"/>
                  <a:pt x="83" y="178"/>
                  <a:pt x="83" y="178"/>
                </a:cubicBezTo>
                <a:cubicBezTo>
                  <a:pt x="83" y="178"/>
                  <a:pt x="58" y="178"/>
                  <a:pt x="43" y="191"/>
                </a:cubicBezTo>
                <a:cubicBezTo>
                  <a:pt x="28" y="203"/>
                  <a:pt x="25" y="220"/>
                  <a:pt x="25" y="230"/>
                </a:cubicBezTo>
                <a:cubicBezTo>
                  <a:pt x="25" y="239"/>
                  <a:pt x="25" y="239"/>
                  <a:pt x="25" y="239"/>
                </a:cubicBezTo>
                <a:moveTo>
                  <a:pt x="239" y="114"/>
                </a:moveTo>
                <a:cubicBezTo>
                  <a:pt x="208" y="83"/>
                  <a:pt x="208" y="83"/>
                  <a:pt x="208" y="83"/>
                </a:cubicBezTo>
                <a:cubicBezTo>
                  <a:pt x="177" y="114"/>
                  <a:pt x="177" y="114"/>
                  <a:pt x="177" y="114"/>
                </a:cubicBezTo>
                <a:moveTo>
                  <a:pt x="0" y="296"/>
                </a:moveTo>
                <a:cubicBezTo>
                  <a:pt x="0" y="310"/>
                  <a:pt x="12" y="322"/>
                  <a:pt x="26" y="322"/>
                </a:cubicBezTo>
                <a:cubicBezTo>
                  <a:pt x="40" y="322"/>
                  <a:pt x="52" y="310"/>
                  <a:pt x="52" y="296"/>
                </a:cubicBezTo>
                <a:cubicBezTo>
                  <a:pt x="52" y="282"/>
                  <a:pt x="40" y="270"/>
                  <a:pt x="26" y="270"/>
                </a:cubicBezTo>
                <a:cubicBezTo>
                  <a:pt x="12" y="270"/>
                  <a:pt x="0" y="282"/>
                  <a:pt x="0" y="296"/>
                </a:cubicBezTo>
                <a:close/>
                <a:moveTo>
                  <a:pt x="187" y="26"/>
                </a:moveTo>
                <a:cubicBezTo>
                  <a:pt x="187" y="40"/>
                  <a:pt x="199" y="52"/>
                  <a:pt x="213" y="52"/>
                </a:cubicBezTo>
                <a:cubicBezTo>
                  <a:pt x="227" y="52"/>
                  <a:pt x="239" y="40"/>
                  <a:pt x="239" y="26"/>
                </a:cubicBezTo>
                <a:cubicBezTo>
                  <a:pt x="239" y="12"/>
                  <a:pt x="227" y="0"/>
                  <a:pt x="213" y="0"/>
                </a:cubicBezTo>
                <a:cubicBezTo>
                  <a:pt x="199" y="0"/>
                  <a:pt x="187" y="12"/>
                  <a:pt x="187" y="26"/>
                </a:cubicBezTo>
                <a:close/>
                <a:moveTo>
                  <a:pt x="67" y="96"/>
                </a:moveTo>
                <a:cubicBezTo>
                  <a:pt x="119" y="148"/>
                  <a:pt x="119" y="148"/>
                  <a:pt x="119" y="148"/>
                </a:cubicBezTo>
                <a:moveTo>
                  <a:pt x="119" y="96"/>
                </a:moveTo>
                <a:cubicBezTo>
                  <a:pt x="67" y="148"/>
                  <a:pt x="67" y="148"/>
                  <a:pt x="67" y="148"/>
                </a:cubicBezTo>
                <a:moveTo>
                  <a:pt x="189" y="203"/>
                </a:moveTo>
                <a:cubicBezTo>
                  <a:pt x="240" y="255"/>
                  <a:pt x="240" y="255"/>
                  <a:pt x="240" y="255"/>
                </a:cubicBezTo>
                <a:moveTo>
                  <a:pt x="240" y="203"/>
                </a:moveTo>
                <a:cubicBezTo>
                  <a:pt x="189" y="255"/>
                  <a:pt x="189" y="255"/>
                  <a:pt x="189" y="255"/>
                </a:cubicBezTo>
                <a:moveTo>
                  <a:pt x="93" y="227"/>
                </a:moveTo>
                <a:cubicBezTo>
                  <a:pt x="145" y="279"/>
                  <a:pt x="145" y="279"/>
                  <a:pt x="145" y="279"/>
                </a:cubicBezTo>
                <a:moveTo>
                  <a:pt x="145" y="227"/>
                </a:moveTo>
                <a:cubicBezTo>
                  <a:pt x="93" y="279"/>
                  <a:pt x="93" y="279"/>
                  <a:pt x="93" y="279"/>
                </a:cubicBezTo>
              </a:path>
            </a:pathLst>
          </a:custGeom>
          <a:noFill/>
          <a:ln w="15875" cap="flat">
            <a:solidFill>
              <a:srgbClr val="0070C0"/>
            </a:solidFill>
            <a:prstDash val="solid"/>
            <a:miter lim="800000"/>
            <a:headEnd/>
            <a:tailEnd/>
          </a:ln>
        </p:spPr>
        <p:txBody>
          <a:bodyPr vert="horz" wrap="square" lIns="89642" tIns="44821" rIns="89642" bIns="44821" numCol="1" anchor="t" anchorCtr="0" compatLnSpc="1">
            <a:prstTxWarp prst="textNoShape">
              <a:avLst/>
            </a:prstTxWarp>
          </a:bodyPr>
          <a:lstStyle/>
          <a:p>
            <a:endParaRPr lang="en-US" sz="3200">
              <a:solidFill>
                <a:srgbClr val="3C3C41"/>
              </a:solidFill>
              <a:latin typeface="Segoe UI"/>
            </a:endParaRPr>
          </a:p>
        </p:txBody>
      </p:sp>
      <p:sp>
        <p:nvSpPr>
          <p:cNvPr id="6" name="TextBox 5">
            <a:extLst>
              <a:ext uri="{FF2B5EF4-FFF2-40B4-BE49-F238E27FC236}">
                <a16:creationId xmlns:a16="http://schemas.microsoft.com/office/drawing/2014/main" id="{ABF06638-967C-456F-9794-F156087AB1B2}"/>
              </a:ext>
            </a:extLst>
          </p:cNvPr>
          <p:cNvSpPr txBox="1"/>
          <p:nvPr/>
        </p:nvSpPr>
        <p:spPr>
          <a:xfrm>
            <a:off x="2702832" y="3377828"/>
            <a:ext cx="3729880" cy="788255"/>
          </a:xfrm>
          <a:prstGeom prst="rect">
            <a:avLst/>
          </a:prstGeom>
          <a:noFill/>
        </p:spPr>
        <p:txBody>
          <a:bodyPr wrap="square" lIns="179285" tIns="143428" rIns="179285" bIns="143428" rtlCol="0">
            <a:spAutoFit/>
          </a:bodyPr>
          <a:lstStyle/>
          <a:p>
            <a:pPr>
              <a:lnSpc>
                <a:spcPct val="90000"/>
              </a:lnSpc>
              <a:spcAft>
                <a:spcPts val="588"/>
              </a:spcAft>
            </a:pPr>
            <a:r>
              <a:rPr lang="en-US" sz="3600">
                <a:gradFill>
                  <a:gsLst>
                    <a:gs pos="2917">
                      <a:srgbClr val="3C3C41"/>
                    </a:gs>
                    <a:gs pos="30000">
                      <a:srgbClr val="3C3C41"/>
                    </a:gs>
                  </a:gsLst>
                  <a:lin ang="5400000" scaled="0"/>
                </a:gradFill>
                <a:latin typeface="Segoe UI"/>
              </a:rPr>
              <a:t>Offers</a:t>
            </a:r>
          </a:p>
        </p:txBody>
      </p:sp>
      <p:sp>
        <p:nvSpPr>
          <p:cNvPr id="11" name="money_2" title="Icon of a dollar sign with an arrow around it pointing clockwise">
            <a:extLst>
              <a:ext uri="{FF2B5EF4-FFF2-40B4-BE49-F238E27FC236}">
                <a16:creationId xmlns:a16="http://schemas.microsoft.com/office/drawing/2014/main" id="{EB069EA4-B01A-438B-94B1-76DA1721B76A}"/>
              </a:ext>
            </a:extLst>
          </p:cNvPr>
          <p:cNvSpPr>
            <a:spLocks noChangeAspect="1" noEditPoints="1"/>
          </p:cNvSpPr>
          <p:nvPr/>
        </p:nvSpPr>
        <p:spPr bwMode="auto">
          <a:xfrm>
            <a:off x="2130130" y="3486915"/>
            <a:ext cx="523574" cy="552047"/>
          </a:xfrm>
          <a:custGeom>
            <a:avLst/>
            <a:gdLst>
              <a:gd name="T0" fmla="*/ 307 w 307"/>
              <a:gd name="T1" fmla="*/ 163 h 326"/>
              <a:gd name="T2" fmla="*/ 282 w 307"/>
              <a:gd name="T3" fmla="*/ 244 h 326"/>
              <a:gd name="T4" fmla="*/ 82 w 307"/>
              <a:gd name="T5" fmla="*/ 281 h 326"/>
              <a:gd name="T6" fmla="*/ 45 w 307"/>
              <a:gd name="T7" fmla="*/ 82 h 326"/>
              <a:gd name="T8" fmla="*/ 245 w 307"/>
              <a:gd name="T9" fmla="*/ 45 h 326"/>
              <a:gd name="T10" fmla="*/ 297 w 307"/>
              <a:gd name="T11" fmla="*/ 110 h 326"/>
              <a:gd name="T12" fmla="*/ 257 w 307"/>
              <a:gd name="T13" fmla="*/ 99 h 326"/>
              <a:gd name="T14" fmla="*/ 297 w 307"/>
              <a:gd name="T15" fmla="*/ 109 h 326"/>
              <a:gd name="T16" fmla="*/ 307 w 307"/>
              <a:gd name="T17" fmla="*/ 70 h 326"/>
              <a:gd name="T18" fmla="*/ 126 w 307"/>
              <a:gd name="T19" fmla="*/ 199 h 326"/>
              <a:gd name="T20" fmla="*/ 182 w 307"/>
              <a:gd name="T21" fmla="*/ 199 h 326"/>
              <a:gd name="T22" fmla="*/ 202 w 307"/>
              <a:gd name="T23" fmla="*/ 179 h 326"/>
              <a:gd name="T24" fmla="*/ 182 w 307"/>
              <a:gd name="T25" fmla="*/ 158 h 326"/>
              <a:gd name="T26" fmla="*/ 147 w 307"/>
              <a:gd name="T27" fmla="*/ 158 h 326"/>
              <a:gd name="T28" fmla="*/ 126 w 307"/>
              <a:gd name="T29" fmla="*/ 137 h 326"/>
              <a:gd name="T30" fmla="*/ 147 w 307"/>
              <a:gd name="T31" fmla="*/ 117 h 326"/>
              <a:gd name="T32" fmla="*/ 201 w 307"/>
              <a:gd name="T33" fmla="*/ 117 h 326"/>
              <a:gd name="T34" fmla="*/ 164 w 307"/>
              <a:gd name="T35" fmla="*/ 88 h 326"/>
              <a:gd name="T36" fmla="*/ 164 w 307"/>
              <a:gd name="T37" fmla="*/ 226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7" h="326">
                <a:moveTo>
                  <a:pt x="307" y="163"/>
                </a:moveTo>
                <a:cubicBezTo>
                  <a:pt x="307" y="191"/>
                  <a:pt x="299" y="219"/>
                  <a:pt x="282" y="244"/>
                </a:cubicBezTo>
                <a:cubicBezTo>
                  <a:pt x="237" y="310"/>
                  <a:pt x="148" y="326"/>
                  <a:pt x="82" y="281"/>
                </a:cubicBezTo>
                <a:cubicBezTo>
                  <a:pt x="17" y="236"/>
                  <a:pt x="0" y="147"/>
                  <a:pt x="45" y="82"/>
                </a:cubicBezTo>
                <a:cubicBezTo>
                  <a:pt x="90" y="16"/>
                  <a:pt x="179" y="0"/>
                  <a:pt x="245" y="45"/>
                </a:cubicBezTo>
                <a:cubicBezTo>
                  <a:pt x="269" y="61"/>
                  <a:pt x="287" y="84"/>
                  <a:pt x="297" y="110"/>
                </a:cubicBezTo>
                <a:moveTo>
                  <a:pt x="257" y="99"/>
                </a:moveTo>
                <a:cubicBezTo>
                  <a:pt x="297" y="109"/>
                  <a:pt x="297" y="109"/>
                  <a:pt x="297" y="109"/>
                </a:cubicBezTo>
                <a:cubicBezTo>
                  <a:pt x="307" y="70"/>
                  <a:pt x="307" y="70"/>
                  <a:pt x="307" y="70"/>
                </a:cubicBezTo>
                <a:moveTo>
                  <a:pt x="126" y="199"/>
                </a:moveTo>
                <a:cubicBezTo>
                  <a:pt x="182" y="199"/>
                  <a:pt x="182" y="199"/>
                  <a:pt x="182" y="199"/>
                </a:cubicBezTo>
                <a:cubicBezTo>
                  <a:pt x="193" y="199"/>
                  <a:pt x="202" y="190"/>
                  <a:pt x="202" y="179"/>
                </a:cubicBezTo>
                <a:cubicBezTo>
                  <a:pt x="202" y="168"/>
                  <a:pt x="193" y="158"/>
                  <a:pt x="182" y="158"/>
                </a:cubicBezTo>
                <a:cubicBezTo>
                  <a:pt x="147" y="158"/>
                  <a:pt x="147" y="158"/>
                  <a:pt x="147" y="158"/>
                </a:cubicBezTo>
                <a:cubicBezTo>
                  <a:pt x="136" y="158"/>
                  <a:pt x="126" y="148"/>
                  <a:pt x="126" y="137"/>
                </a:cubicBezTo>
                <a:cubicBezTo>
                  <a:pt x="126" y="126"/>
                  <a:pt x="136" y="117"/>
                  <a:pt x="147" y="117"/>
                </a:cubicBezTo>
                <a:cubicBezTo>
                  <a:pt x="201" y="117"/>
                  <a:pt x="201" y="117"/>
                  <a:pt x="201" y="117"/>
                </a:cubicBezTo>
                <a:moveTo>
                  <a:pt x="164" y="88"/>
                </a:moveTo>
                <a:cubicBezTo>
                  <a:pt x="164" y="226"/>
                  <a:pt x="164" y="226"/>
                  <a:pt x="164" y="226"/>
                </a:cubicBezTo>
              </a:path>
            </a:pathLst>
          </a:custGeom>
          <a:noFill/>
          <a:ln w="15875" cap="flat">
            <a:solidFill>
              <a:srgbClr val="0070C0"/>
            </a:solidFill>
            <a:prstDash val="solid"/>
            <a:miter lim="800000"/>
            <a:headEnd/>
            <a:tailEnd/>
          </a:ln>
        </p:spPr>
        <p:txBody>
          <a:bodyPr vert="horz" wrap="square" lIns="89642" tIns="44821" rIns="89642" bIns="44821" numCol="1" anchor="t" anchorCtr="0" compatLnSpc="1">
            <a:prstTxWarp prst="textNoShape">
              <a:avLst/>
            </a:prstTxWarp>
          </a:bodyPr>
          <a:lstStyle/>
          <a:p>
            <a:endParaRPr lang="en-US" sz="3200">
              <a:gradFill>
                <a:gsLst>
                  <a:gs pos="0">
                    <a:srgbClr val="505050"/>
                  </a:gs>
                  <a:gs pos="100000">
                    <a:srgbClr val="505050"/>
                  </a:gs>
                </a:gsLst>
                <a:lin ang="5400000" scaled="1"/>
              </a:gradFill>
              <a:latin typeface="Segoe UI"/>
            </a:endParaRPr>
          </a:p>
        </p:txBody>
      </p:sp>
      <p:sp>
        <p:nvSpPr>
          <p:cNvPr id="9" name="TextBox 8">
            <a:extLst>
              <a:ext uri="{FF2B5EF4-FFF2-40B4-BE49-F238E27FC236}">
                <a16:creationId xmlns:a16="http://schemas.microsoft.com/office/drawing/2014/main" id="{2B2AD5D8-568A-4272-A1DE-BEEF9FCD5AB3}"/>
              </a:ext>
            </a:extLst>
          </p:cNvPr>
          <p:cNvSpPr txBox="1"/>
          <p:nvPr/>
        </p:nvSpPr>
        <p:spPr>
          <a:xfrm>
            <a:off x="6855280" y="3419964"/>
            <a:ext cx="4960416" cy="788255"/>
          </a:xfrm>
          <a:prstGeom prst="rect">
            <a:avLst/>
          </a:prstGeom>
          <a:noFill/>
        </p:spPr>
        <p:txBody>
          <a:bodyPr wrap="square" lIns="179285" tIns="143428" rIns="179285" bIns="143428" rtlCol="0">
            <a:spAutoFit/>
          </a:bodyPr>
          <a:lstStyle/>
          <a:p>
            <a:pPr>
              <a:lnSpc>
                <a:spcPct val="90000"/>
              </a:lnSpc>
              <a:spcAft>
                <a:spcPts val="588"/>
              </a:spcAft>
            </a:pPr>
            <a:r>
              <a:rPr lang="en-US" sz="3600">
                <a:gradFill>
                  <a:gsLst>
                    <a:gs pos="2917">
                      <a:srgbClr val="3C3C41"/>
                    </a:gs>
                    <a:gs pos="30000">
                      <a:srgbClr val="3C3C41"/>
                    </a:gs>
                  </a:gsLst>
                  <a:lin ang="5400000" scaled="0"/>
                </a:gradFill>
                <a:latin typeface="Segoe UI"/>
              </a:rPr>
              <a:t>Migration partners </a:t>
            </a:r>
          </a:p>
        </p:txBody>
      </p:sp>
      <p:sp>
        <p:nvSpPr>
          <p:cNvPr id="12" name="people_12" title="Icon of three people">
            <a:extLst>
              <a:ext uri="{FF2B5EF4-FFF2-40B4-BE49-F238E27FC236}">
                <a16:creationId xmlns:a16="http://schemas.microsoft.com/office/drawing/2014/main" id="{2E64365A-6DF7-4E43-93DE-B3EEA495C9D1}"/>
              </a:ext>
            </a:extLst>
          </p:cNvPr>
          <p:cNvSpPr>
            <a:spLocks noChangeAspect="1" noEditPoints="1"/>
          </p:cNvSpPr>
          <p:nvPr/>
        </p:nvSpPr>
        <p:spPr bwMode="auto">
          <a:xfrm>
            <a:off x="6235290" y="3555676"/>
            <a:ext cx="570862" cy="487046"/>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15875" cap="sq">
            <a:solidFill>
              <a:srgbClr val="0070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3200">
              <a:solidFill>
                <a:srgbClr val="3C3C41"/>
              </a:solidFill>
              <a:latin typeface="Segoe UI"/>
            </a:endParaRPr>
          </a:p>
        </p:txBody>
      </p:sp>
      <p:sp>
        <p:nvSpPr>
          <p:cNvPr id="8" name="TextBox 7">
            <a:extLst>
              <a:ext uri="{FF2B5EF4-FFF2-40B4-BE49-F238E27FC236}">
                <a16:creationId xmlns:a16="http://schemas.microsoft.com/office/drawing/2014/main" id="{E33534DC-8146-4733-93AA-5A5C631D2C74}"/>
              </a:ext>
            </a:extLst>
          </p:cNvPr>
          <p:cNvSpPr txBox="1"/>
          <p:nvPr/>
        </p:nvSpPr>
        <p:spPr>
          <a:xfrm>
            <a:off x="5215005" y="5002598"/>
            <a:ext cx="3718944" cy="788255"/>
          </a:xfrm>
          <a:prstGeom prst="rect">
            <a:avLst/>
          </a:prstGeom>
          <a:noFill/>
        </p:spPr>
        <p:txBody>
          <a:bodyPr wrap="square" lIns="179285" tIns="143428" rIns="179285" bIns="143428" rtlCol="0">
            <a:spAutoFit/>
          </a:bodyPr>
          <a:lstStyle/>
          <a:p>
            <a:pPr>
              <a:lnSpc>
                <a:spcPct val="90000"/>
              </a:lnSpc>
              <a:spcAft>
                <a:spcPts val="588"/>
              </a:spcAft>
            </a:pPr>
            <a:r>
              <a:rPr lang="en-US" sz="3600">
                <a:gradFill>
                  <a:gsLst>
                    <a:gs pos="2917">
                      <a:srgbClr val="3C3C41"/>
                    </a:gs>
                    <a:gs pos="30000">
                      <a:srgbClr val="3C3C41"/>
                    </a:gs>
                  </a:gsLst>
                  <a:lin ang="5400000" scaled="0"/>
                </a:gradFill>
                <a:latin typeface="Segoe UI"/>
              </a:rPr>
              <a:t>Training </a:t>
            </a:r>
          </a:p>
        </p:txBody>
      </p:sp>
      <p:sp>
        <p:nvSpPr>
          <p:cNvPr id="13" name="Ribbon2_F19B" title="Icon of a star shaped ribbon">
            <a:extLst>
              <a:ext uri="{FF2B5EF4-FFF2-40B4-BE49-F238E27FC236}">
                <a16:creationId xmlns:a16="http://schemas.microsoft.com/office/drawing/2014/main" id="{ECB49B35-7F2E-4C04-8CBF-330A037E4B98}"/>
              </a:ext>
            </a:extLst>
          </p:cNvPr>
          <p:cNvSpPr>
            <a:spLocks noChangeAspect="1" noEditPoints="1"/>
          </p:cNvSpPr>
          <p:nvPr/>
        </p:nvSpPr>
        <p:spPr bwMode="auto">
          <a:xfrm>
            <a:off x="4769774" y="5084942"/>
            <a:ext cx="347751" cy="487046"/>
          </a:xfrm>
          <a:custGeom>
            <a:avLst/>
            <a:gdLst>
              <a:gd name="T0" fmla="*/ 1621 w 2495"/>
              <a:gd name="T1" fmla="*/ 1247 h 3493"/>
              <a:gd name="T2" fmla="*/ 1247 w 2495"/>
              <a:gd name="T3" fmla="*/ 1621 h 3493"/>
              <a:gd name="T4" fmla="*/ 873 w 2495"/>
              <a:gd name="T5" fmla="*/ 1247 h 3493"/>
              <a:gd name="T6" fmla="*/ 1247 w 2495"/>
              <a:gd name="T7" fmla="*/ 873 h 3493"/>
              <a:gd name="T8" fmla="*/ 1621 w 2495"/>
              <a:gd name="T9" fmla="*/ 1247 h 3493"/>
              <a:gd name="T10" fmla="*/ 2495 w 2495"/>
              <a:gd name="T11" fmla="*/ 1247 h 3493"/>
              <a:gd name="T12" fmla="*/ 2120 w 2495"/>
              <a:gd name="T13" fmla="*/ 873 h 3493"/>
              <a:gd name="T14" fmla="*/ 2120 w 2495"/>
              <a:gd name="T15" fmla="*/ 374 h 3493"/>
              <a:gd name="T16" fmla="*/ 1621 w 2495"/>
              <a:gd name="T17" fmla="*/ 374 h 3493"/>
              <a:gd name="T18" fmla="*/ 1247 w 2495"/>
              <a:gd name="T19" fmla="*/ 0 h 3493"/>
              <a:gd name="T20" fmla="*/ 873 w 2495"/>
              <a:gd name="T21" fmla="*/ 374 h 3493"/>
              <a:gd name="T22" fmla="*/ 374 w 2495"/>
              <a:gd name="T23" fmla="*/ 374 h 3493"/>
              <a:gd name="T24" fmla="*/ 374 w 2495"/>
              <a:gd name="T25" fmla="*/ 873 h 3493"/>
              <a:gd name="T26" fmla="*/ 0 w 2495"/>
              <a:gd name="T27" fmla="*/ 1247 h 3493"/>
              <a:gd name="T28" fmla="*/ 374 w 2495"/>
              <a:gd name="T29" fmla="*/ 1621 h 3493"/>
              <a:gd name="T30" fmla="*/ 374 w 2495"/>
              <a:gd name="T31" fmla="*/ 2120 h 3493"/>
              <a:gd name="T32" fmla="*/ 873 w 2495"/>
              <a:gd name="T33" fmla="*/ 2120 h 3493"/>
              <a:gd name="T34" fmla="*/ 1247 w 2495"/>
              <a:gd name="T35" fmla="*/ 2495 h 3493"/>
              <a:gd name="T36" fmla="*/ 1621 w 2495"/>
              <a:gd name="T37" fmla="*/ 2120 h 3493"/>
              <a:gd name="T38" fmla="*/ 2120 w 2495"/>
              <a:gd name="T39" fmla="*/ 2120 h 3493"/>
              <a:gd name="T40" fmla="*/ 2120 w 2495"/>
              <a:gd name="T41" fmla="*/ 1621 h 3493"/>
              <a:gd name="T42" fmla="*/ 2495 w 2495"/>
              <a:gd name="T43" fmla="*/ 1247 h 3493"/>
              <a:gd name="T44" fmla="*/ 1247 w 2495"/>
              <a:gd name="T45" fmla="*/ 2495 h 3493"/>
              <a:gd name="T46" fmla="*/ 1497 w 2495"/>
              <a:gd name="T47" fmla="*/ 3493 h 3493"/>
              <a:gd name="T48" fmla="*/ 2245 w 2495"/>
              <a:gd name="T49" fmla="*/ 3243 h 3493"/>
              <a:gd name="T50" fmla="*/ 1964 w 2495"/>
              <a:gd name="T51" fmla="*/ 2120 h 3493"/>
              <a:gd name="T52" fmla="*/ 530 w 2495"/>
              <a:gd name="T53" fmla="*/ 2120 h 3493"/>
              <a:gd name="T54" fmla="*/ 249 w 2495"/>
              <a:gd name="T55" fmla="*/ 3243 h 3493"/>
              <a:gd name="T56" fmla="*/ 998 w 2495"/>
              <a:gd name="T57" fmla="*/ 3493 h 3493"/>
              <a:gd name="T58" fmla="*/ 1247 w 2495"/>
              <a:gd name="T59" fmla="*/ 2495 h 3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495" h="3493">
                <a:moveTo>
                  <a:pt x="1621" y="1247"/>
                </a:moveTo>
                <a:cubicBezTo>
                  <a:pt x="1621" y="1454"/>
                  <a:pt x="1454" y="1621"/>
                  <a:pt x="1247" y="1621"/>
                </a:cubicBezTo>
                <a:cubicBezTo>
                  <a:pt x="1040" y="1621"/>
                  <a:pt x="873" y="1454"/>
                  <a:pt x="873" y="1247"/>
                </a:cubicBezTo>
                <a:cubicBezTo>
                  <a:pt x="873" y="1040"/>
                  <a:pt x="1040" y="873"/>
                  <a:pt x="1247" y="873"/>
                </a:cubicBezTo>
                <a:cubicBezTo>
                  <a:pt x="1454" y="873"/>
                  <a:pt x="1621" y="1040"/>
                  <a:pt x="1621" y="1247"/>
                </a:cubicBezTo>
                <a:close/>
                <a:moveTo>
                  <a:pt x="2495" y="1247"/>
                </a:moveTo>
                <a:cubicBezTo>
                  <a:pt x="2120" y="873"/>
                  <a:pt x="2120" y="873"/>
                  <a:pt x="2120" y="873"/>
                </a:cubicBezTo>
                <a:cubicBezTo>
                  <a:pt x="2120" y="374"/>
                  <a:pt x="2120" y="374"/>
                  <a:pt x="2120" y="374"/>
                </a:cubicBezTo>
                <a:cubicBezTo>
                  <a:pt x="1621" y="374"/>
                  <a:pt x="1621" y="374"/>
                  <a:pt x="1621" y="374"/>
                </a:cubicBezTo>
                <a:cubicBezTo>
                  <a:pt x="1247" y="0"/>
                  <a:pt x="1247" y="0"/>
                  <a:pt x="1247" y="0"/>
                </a:cubicBezTo>
                <a:cubicBezTo>
                  <a:pt x="873" y="374"/>
                  <a:pt x="873" y="374"/>
                  <a:pt x="873" y="374"/>
                </a:cubicBezTo>
                <a:cubicBezTo>
                  <a:pt x="374" y="374"/>
                  <a:pt x="374" y="374"/>
                  <a:pt x="374" y="374"/>
                </a:cubicBezTo>
                <a:cubicBezTo>
                  <a:pt x="374" y="873"/>
                  <a:pt x="374" y="873"/>
                  <a:pt x="374" y="873"/>
                </a:cubicBezTo>
                <a:cubicBezTo>
                  <a:pt x="0" y="1247"/>
                  <a:pt x="0" y="1247"/>
                  <a:pt x="0" y="1247"/>
                </a:cubicBezTo>
                <a:cubicBezTo>
                  <a:pt x="374" y="1621"/>
                  <a:pt x="374" y="1621"/>
                  <a:pt x="374" y="1621"/>
                </a:cubicBezTo>
                <a:cubicBezTo>
                  <a:pt x="374" y="2120"/>
                  <a:pt x="374" y="2120"/>
                  <a:pt x="374" y="2120"/>
                </a:cubicBezTo>
                <a:cubicBezTo>
                  <a:pt x="873" y="2120"/>
                  <a:pt x="873" y="2120"/>
                  <a:pt x="873" y="2120"/>
                </a:cubicBezTo>
                <a:cubicBezTo>
                  <a:pt x="1247" y="2495"/>
                  <a:pt x="1247" y="2495"/>
                  <a:pt x="1247" y="2495"/>
                </a:cubicBezTo>
                <a:cubicBezTo>
                  <a:pt x="1621" y="2120"/>
                  <a:pt x="1621" y="2120"/>
                  <a:pt x="1621" y="2120"/>
                </a:cubicBezTo>
                <a:cubicBezTo>
                  <a:pt x="2120" y="2120"/>
                  <a:pt x="2120" y="2120"/>
                  <a:pt x="2120" y="2120"/>
                </a:cubicBezTo>
                <a:cubicBezTo>
                  <a:pt x="2120" y="1621"/>
                  <a:pt x="2120" y="1621"/>
                  <a:pt x="2120" y="1621"/>
                </a:cubicBezTo>
                <a:lnTo>
                  <a:pt x="2495" y="1247"/>
                </a:lnTo>
                <a:close/>
                <a:moveTo>
                  <a:pt x="1247" y="2495"/>
                </a:moveTo>
                <a:cubicBezTo>
                  <a:pt x="1497" y="3493"/>
                  <a:pt x="1497" y="3493"/>
                  <a:pt x="1497" y="3493"/>
                </a:cubicBezTo>
                <a:cubicBezTo>
                  <a:pt x="2245" y="3243"/>
                  <a:pt x="2245" y="3243"/>
                  <a:pt x="2245" y="3243"/>
                </a:cubicBezTo>
                <a:cubicBezTo>
                  <a:pt x="1964" y="2120"/>
                  <a:pt x="1964" y="2120"/>
                  <a:pt x="1964" y="2120"/>
                </a:cubicBezTo>
                <a:moveTo>
                  <a:pt x="530" y="2120"/>
                </a:moveTo>
                <a:cubicBezTo>
                  <a:pt x="249" y="3243"/>
                  <a:pt x="249" y="3243"/>
                  <a:pt x="249" y="3243"/>
                </a:cubicBezTo>
                <a:cubicBezTo>
                  <a:pt x="998" y="3493"/>
                  <a:pt x="998" y="3493"/>
                  <a:pt x="998" y="3493"/>
                </a:cubicBezTo>
                <a:cubicBezTo>
                  <a:pt x="1247" y="2495"/>
                  <a:pt x="1247" y="2495"/>
                  <a:pt x="1247" y="2495"/>
                </a:cubicBezTo>
              </a:path>
            </a:pathLst>
          </a:custGeom>
          <a:noFill/>
          <a:ln w="15875" cap="sq">
            <a:solidFill>
              <a:srgbClr val="0070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3200">
              <a:solidFill>
                <a:srgbClr val="3C3C41"/>
              </a:solidFill>
              <a:latin typeface="Segoe UI"/>
            </a:endParaRPr>
          </a:p>
        </p:txBody>
      </p:sp>
      <p:sp>
        <p:nvSpPr>
          <p:cNvPr id="7" name="TextBox 6">
            <a:extLst>
              <a:ext uri="{FF2B5EF4-FFF2-40B4-BE49-F238E27FC236}">
                <a16:creationId xmlns:a16="http://schemas.microsoft.com/office/drawing/2014/main" id="{7DFAD1B6-DE68-481C-B878-84C616CD6760}"/>
              </a:ext>
            </a:extLst>
          </p:cNvPr>
          <p:cNvSpPr txBox="1"/>
          <p:nvPr/>
        </p:nvSpPr>
        <p:spPr>
          <a:xfrm>
            <a:off x="7470548" y="1934169"/>
            <a:ext cx="3729880" cy="788255"/>
          </a:xfrm>
          <a:prstGeom prst="rect">
            <a:avLst/>
          </a:prstGeom>
          <a:noFill/>
        </p:spPr>
        <p:txBody>
          <a:bodyPr wrap="square" lIns="179285" tIns="143428" rIns="179285" bIns="143428" rtlCol="0">
            <a:spAutoFit/>
          </a:bodyPr>
          <a:lstStyle/>
          <a:p>
            <a:pPr>
              <a:lnSpc>
                <a:spcPct val="90000"/>
              </a:lnSpc>
              <a:spcAft>
                <a:spcPts val="588"/>
              </a:spcAft>
            </a:pPr>
            <a:r>
              <a:rPr lang="en-US" sz="3600">
                <a:gradFill>
                  <a:gsLst>
                    <a:gs pos="2917">
                      <a:srgbClr val="3C3C41"/>
                    </a:gs>
                    <a:gs pos="30000">
                      <a:srgbClr val="3C3C41"/>
                    </a:gs>
                  </a:gsLst>
                  <a:lin ang="5400000" scaled="0"/>
                </a:gradFill>
                <a:latin typeface="Segoe UI"/>
              </a:rPr>
              <a:t>Migration Tools</a:t>
            </a:r>
          </a:p>
        </p:txBody>
      </p:sp>
      <p:sp>
        <p:nvSpPr>
          <p:cNvPr id="14" name="tool" title="Icon of a skrewdriver and wrench">
            <a:extLst>
              <a:ext uri="{FF2B5EF4-FFF2-40B4-BE49-F238E27FC236}">
                <a16:creationId xmlns:a16="http://schemas.microsoft.com/office/drawing/2014/main" id="{CC037E73-1604-4C6B-81A6-6FB7254793BA}"/>
              </a:ext>
            </a:extLst>
          </p:cNvPr>
          <p:cNvSpPr>
            <a:spLocks noChangeAspect="1" noEditPoints="1"/>
          </p:cNvSpPr>
          <p:nvPr/>
        </p:nvSpPr>
        <p:spPr bwMode="auto">
          <a:xfrm>
            <a:off x="6961591" y="2048531"/>
            <a:ext cx="345766" cy="487046"/>
          </a:xfrm>
          <a:custGeom>
            <a:avLst/>
            <a:gdLst>
              <a:gd name="T0" fmla="*/ 196 w 256"/>
              <a:gd name="T1" fmla="*/ 0 h 360"/>
              <a:gd name="T2" fmla="*/ 256 w 256"/>
              <a:gd name="T3" fmla="*/ 60 h 360"/>
              <a:gd name="T4" fmla="*/ 230 w 256"/>
              <a:gd name="T5" fmla="*/ 110 h 360"/>
              <a:gd name="T6" fmla="*/ 222 w 256"/>
              <a:gd name="T7" fmla="*/ 114 h 360"/>
              <a:gd name="T8" fmla="*/ 222 w 256"/>
              <a:gd name="T9" fmla="*/ 334 h 360"/>
              <a:gd name="T10" fmla="*/ 196 w 256"/>
              <a:gd name="T11" fmla="*/ 360 h 360"/>
              <a:gd name="T12" fmla="*/ 170 w 256"/>
              <a:gd name="T13" fmla="*/ 334 h 360"/>
              <a:gd name="T14" fmla="*/ 170 w 256"/>
              <a:gd name="T15" fmla="*/ 114 h 360"/>
              <a:gd name="T16" fmla="*/ 162 w 256"/>
              <a:gd name="T17" fmla="*/ 110 h 360"/>
              <a:gd name="T18" fmla="*/ 136 w 256"/>
              <a:gd name="T19" fmla="*/ 60 h 360"/>
              <a:gd name="T20" fmla="*/ 196 w 256"/>
              <a:gd name="T21" fmla="*/ 0 h 360"/>
              <a:gd name="T22" fmla="*/ 0 w 256"/>
              <a:gd name="T23" fmla="*/ 193 h 360"/>
              <a:gd name="T24" fmla="*/ 0 w 256"/>
              <a:gd name="T25" fmla="*/ 219 h 360"/>
              <a:gd name="T26" fmla="*/ 0 w 256"/>
              <a:gd name="T27" fmla="*/ 287 h 360"/>
              <a:gd name="T28" fmla="*/ 0 w 256"/>
              <a:gd name="T29" fmla="*/ 334 h 360"/>
              <a:gd name="T30" fmla="*/ 26 w 256"/>
              <a:gd name="T31" fmla="*/ 360 h 360"/>
              <a:gd name="T32" fmla="*/ 53 w 256"/>
              <a:gd name="T33" fmla="*/ 334 h 360"/>
              <a:gd name="T34" fmla="*/ 53 w 256"/>
              <a:gd name="T35" fmla="*/ 287 h 360"/>
              <a:gd name="T36" fmla="*/ 53 w 256"/>
              <a:gd name="T37" fmla="*/ 219 h 360"/>
              <a:gd name="T38" fmla="*/ 53 w 256"/>
              <a:gd name="T39" fmla="*/ 193 h 360"/>
              <a:gd name="T40" fmla="*/ 26 w 256"/>
              <a:gd name="T41" fmla="*/ 193 h 360"/>
              <a:gd name="T42" fmla="*/ 0 w 256"/>
              <a:gd name="T43" fmla="*/ 193 h 360"/>
              <a:gd name="T44" fmla="*/ 53 w 256"/>
              <a:gd name="T45" fmla="*/ 0 h 360"/>
              <a:gd name="T46" fmla="*/ 0 w 256"/>
              <a:gd name="T47" fmla="*/ 0 h 360"/>
              <a:gd name="T48" fmla="*/ 0 w 256"/>
              <a:gd name="T49" fmla="*/ 42 h 360"/>
              <a:gd name="T50" fmla="*/ 26 w 256"/>
              <a:gd name="T51" fmla="*/ 68 h 360"/>
              <a:gd name="T52" fmla="*/ 53 w 256"/>
              <a:gd name="T53" fmla="*/ 42 h 360"/>
              <a:gd name="T54" fmla="*/ 53 w 256"/>
              <a:gd name="T55" fmla="*/ 0 h 360"/>
              <a:gd name="T56" fmla="*/ 26 w 256"/>
              <a:gd name="T57" fmla="*/ 68 h 360"/>
              <a:gd name="T58" fmla="*/ 26 w 256"/>
              <a:gd name="T59" fmla="*/ 193 h 360"/>
              <a:gd name="T60" fmla="*/ 193 w 256"/>
              <a:gd name="T61" fmla="*/ 0 h 360"/>
              <a:gd name="T62" fmla="*/ 193 w 256"/>
              <a:gd name="T63" fmla="*/ 57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56" h="360">
                <a:moveTo>
                  <a:pt x="196" y="0"/>
                </a:moveTo>
                <a:cubicBezTo>
                  <a:pt x="229" y="0"/>
                  <a:pt x="256" y="27"/>
                  <a:pt x="256" y="60"/>
                </a:cubicBezTo>
                <a:cubicBezTo>
                  <a:pt x="256" y="81"/>
                  <a:pt x="246" y="99"/>
                  <a:pt x="230" y="110"/>
                </a:cubicBezTo>
                <a:cubicBezTo>
                  <a:pt x="222" y="114"/>
                  <a:pt x="222" y="114"/>
                  <a:pt x="222" y="114"/>
                </a:cubicBezTo>
                <a:cubicBezTo>
                  <a:pt x="222" y="334"/>
                  <a:pt x="222" y="334"/>
                  <a:pt x="222" y="334"/>
                </a:cubicBezTo>
                <a:cubicBezTo>
                  <a:pt x="222" y="348"/>
                  <a:pt x="210" y="360"/>
                  <a:pt x="196" y="360"/>
                </a:cubicBezTo>
                <a:cubicBezTo>
                  <a:pt x="182" y="360"/>
                  <a:pt x="170" y="348"/>
                  <a:pt x="170" y="334"/>
                </a:cubicBezTo>
                <a:cubicBezTo>
                  <a:pt x="170" y="114"/>
                  <a:pt x="170" y="114"/>
                  <a:pt x="170" y="114"/>
                </a:cubicBezTo>
                <a:cubicBezTo>
                  <a:pt x="162" y="110"/>
                  <a:pt x="162" y="110"/>
                  <a:pt x="162" y="110"/>
                </a:cubicBezTo>
                <a:cubicBezTo>
                  <a:pt x="147" y="99"/>
                  <a:pt x="136" y="81"/>
                  <a:pt x="136" y="60"/>
                </a:cubicBezTo>
                <a:cubicBezTo>
                  <a:pt x="136" y="27"/>
                  <a:pt x="163" y="0"/>
                  <a:pt x="196" y="0"/>
                </a:cubicBezTo>
                <a:close/>
                <a:moveTo>
                  <a:pt x="0" y="193"/>
                </a:moveTo>
                <a:cubicBezTo>
                  <a:pt x="0" y="219"/>
                  <a:pt x="0" y="219"/>
                  <a:pt x="0" y="219"/>
                </a:cubicBezTo>
                <a:cubicBezTo>
                  <a:pt x="0" y="287"/>
                  <a:pt x="0" y="287"/>
                  <a:pt x="0" y="287"/>
                </a:cubicBezTo>
                <a:cubicBezTo>
                  <a:pt x="0" y="334"/>
                  <a:pt x="0" y="334"/>
                  <a:pt x="0" y="334"/>
                </a:cubicBezTo>
                <a:cubicBezTo>
                  <a:pt x="0" y="348"/>
                  <a:pt x="12" y="360"/>
                  <a:pt x="26" y="360"/>
                </a:cubicBezTo>
                <a:cubicBezTo>
                  <a:pt x="41" y="360"/>
                  <a:pt x="53" y="348"/>
                  <a:pt x="53" y="334"/>
                </a:cubicBezTo>
                <a:cubicBezTo>
                  <a:pt x="53" y="287"/>
                  <a:pt x="53" y="287"/>
                  <a:pt x="53" y="287"/>
                </a:cubicBezTo>
                <a:cubicBezTo>
                  <a:pt x="53" y="219"/>
                  <a:pt x="53" y="219"/>
                  <a:pt x="53" y="219"/>
                </a:cubicBezTo>
                <a:cubicBezTo>
                  <a:pt x="53" y="193"/>
                  <a:pt x="53" y="193"/>
                  <a:pt x="53" y="193"/>
                </a:cubicBezTo>
                <a:cubicBezTo>
                  <a:pt x="26" y="193"/>
                  <a:pt x="26" y="193"/>
                  <a:pt x="26" y="193"/>
                </a:cubicBezTo>
                <a:cubicBezTo>
                  <a:pt x="0" y="193"/>
                  <a:pt x="0" y="193"/>
                  <a:pt x="0" y="193"/>
                </a:cubicBezTo>
                <a:close/>
                <a:moveTo>
                  <a:pt x="53" y="0"/>
                </a:moveTo>
                <a:cubicBezTo>
                  <a:pt x="0" y="0"/>
                  <a:pt x="0" y="0"/>
                  <a:pt x="0" y="0"/>
                </a:cubicBezTo>
                <a:cubicBezTo>
                  <a:pt x="0" y="42"/>
                  <a:pt x="0" y="42"/>
                  <a:pt x="0" y="42"/>
                </a:cubicBezTo>
                <a:cubicBezTo>
                  <a:pt x="26" y="68"/>
                  <a:pt x="26" y="68"/>
                  <a:pt x="26" y="68"/>
                </a:cubicBezTo>
                <a:cubicBezTo>
                  <a:pt x="53" y="42"/>
                  <a:pt x="53" y="42"/>
                  <a:pt x="53" y="42"/>
                </a:cubicBezTo>
                <a:cubicBezTo>
                  <a:pt x="53" y="0"/>
                  <a:pt x="53" y="0"/>
                  <a:pt x="53" y="0"/>
                </a:cubicBezTo>
                <a:close/>
                <a:moveTo>
                  <a:pt x="26" y="68"/>
                </a:moveTo>
                <a:cubicBezTo>
                  <a:pt x="26" y="193"/>
                  <a:pt x="26" y="193"/>
                  <a:pt x="26" y="193"/>
                </a:cubicBezTo>
                <a:moveTo>
                  <a:pt x="193" y="0"/>
                </a:moveTo>
                <a:cubicBezTo>
                  <a:pt x="193" y="57"/>
                  <a:pt x="193" y="57"/>
                  <a:pt x="193" y="57"/>
                </a:cubicBezTo>
              </a:path>
            </a:pathLst>
          </a:custGeom>
          <a:noFill/>
          <a:ln w="15875" cap="sq">
            <a:solidFill>
              <a:srgbClr val="0070C0"/>
            </a:solidFill>
            <a:prstDash val="solid"/>
            <a:miter lim="800000"/>
            <a:headEnd/>
            <a:tailEnd/>
          </a:ln>
        </p:spPr>
        <p:txBody>
          <a:bodyPr vert="horz" wrap="square" lIns="89642" tIns="44821" rIns="89642" bIns="44821" numCol="1" anchor="t" anchorCtr="0" compatLnSpc="1">
            <a:prstTxWarp prst="textNoShape">
              <a:avLst/>
            </a:prstTxWarp>
          </a:bodyPr>
          <a:lstStyle/>
          <a:p>
            <a:endParaRPr lang="en-US" sz="3200">
              <a:gradFill>
                <a:gsLst>
                  <a:gs pos="0">
                    <a:srgbClr val="505050"/>
                  </a:gs>
                  <a:gs pos="100000">
                    <a:srgbClr val="505050"/>
                  </a:gs>
                </a:gsLst>
              </a:gradFill>
              <a:latin typeface="Segoe UI"/>
            </a:endParaRPr>
          </a:p>
        </p:txBody>
      </p:sp>
      <p:sp>
        <p:nvSpPr>
          <p:cNvPr id="15" name="TextBox 14">
            <a:extLst>
              <a:ext uri="{FF2B5EF4-FFF2-40B4-BE49-F238E27FC236}">
                <a16:creationId xmlns:a16="http://schemas.microsoft.com/office/drawing/2014/main" id="{4FE632C8-8EC4-4F08-8E5F-26770F8783F3}"/>
              </a:ext>
            </a:extLst>
          </p:cNvPr>
          <p:cNvSpPr txBox="1"/>
          <p:nvPr/>
        </p:nvSpPr>
        <p:spPr>
          <a:xfrm>
            <a:off x="194678" y="5934751"/>
            <a:ext cx="11775113" cy="738664"/>
          </a:xfrm>
          <a:prstGeom prst="rect">
            <a:avLst/>
          </a:prstGeom>
          <a:noFill/>
        </p:spPr>
        <p:txBody>
          <a:bodyPr wrap="square" lIns="182880" tIns="146304" rIns="182880" bIns="146304" rtlCol="0">
            <a:spAutoFit/>
          </a:bodyPr>
          <a:lstStyle/>
          <a:p>
            <a:pPr>
              <a:lnSpc>
                <a:spcPct val="90000"/>
              </a:lnSpc>
              <a:spcAft>
                <a:spcPts val="600"/>
              </a:spcAft>
            </a:pPr>
            <a:r>
              <a:rPr lang="en-GB" sz="1600" dirty="0">
                <a:gradFill>
                  <a:gsLst>
                    <a:gs pos="2917">
                      <a:schemeClr val="tx1"/>
                    </a:gs>
                    <a:gs pos="30000">
                      <a:schemeClr val="tx1"/>
                    </a:gs>
                  </a:gsLst>
                  <a:lin ang="5400000" scaled="0"/>
                </a:gradFill>
                <a:latin typeface="Arial Nova Cond Light" panose="020B0604020202020204" pitchFamily="34" charset="0"/>
                <a:cs typeface="Aparajita" panose="020B0502040204020203" pitchFamily="18" charset="0"/>
              </a:rPr>
              <a:t>Sarah</a:t>
            </a:r>
            <a:br>
              <a:rPr lang="en-GB" sz="1600" dirty="0">
                <a:gradFill>
                  <a:gsLst>
                    <a:gs pos="2917">
                      <a:schemeClr val="tx1"/>
                    </a:gs>
                    <a:gs pos="30000">
                      <a:schemeClr val="tx1"/>
                    </a:gs>
                  </a:gsLst>
                  <a:lin ang="5400000" scaled="0"/>
                </a:gradFill>
                <a:latin typeface="Arial Nova Cond Light" panose="020B0604020202020204" pitchFamily="34" charset="0"/>
                <a:cs typeface="Aparajita" panose="020B0502040204020203" pitchFamily="18" charset="0"/>
              </a:rPr>
            </a:br>
            <a:r>
              <a:rPr lang="en-GB" sz="1600" dirty="0">
                <a:gradFill>
                  <a:gsLst>
                    <a:gs pos="2917">
                      <a:schemeClr val="tx1"/>
                    </a:gs>
                    <a:gs pos="30000">
                      <a:schemeClr val="tx1"/>
                    </a:gs>
                  </a:gsLst>
                  <a:lin ang="5400000" scaled="0"/>
                </a:gradFill>
                <a:latin typeface="Arial Nova Cond Light" panose="020B0604020202020204" pitchFamily="34" charset="0"/>
                <a:cs typeface="Aparajita" panose="020B0502040204020203" pitchFamily="18" charset="0"/>
              </a:rPr>
              <a:t>  Lean 											         @</a:t>
            </a:r>
            <a:r>
              <a:rPr lang="en-GB" sz="1600" dirty="0" err="1">
                <a:gradFill>
                  <a:gsLst>
                    <a:gs pos="2917">
                      <a:schemeClr val="tx1"/>
                    </a:gs>
                    <a:gs pos="30000">
                      <a:schemeClr val="tx1"/>
                    </a:gs>
                  </a:gsLst>
                  <a:lin ang="5400000" scaled="0"/>
                </a:gradFill>
                <a:latin typeface="Arial Nova Cond Light" panose="020B0604020202020204" pitchFamily="34" charset="0"/>
                <a:cs typeface="Aparajita" panose="020B0502040204020203" pitchFamily="18" charset="0"/>
              </a:rPr>
              <a:t>Techielass</a:t>
            </a:r>
            <a:endParaRPr lang="en-GB" sz="1600" dirty="0">
              <a:gradFill>
                <a:gsLst>
                  <a:gs pos="2917">
                    <a:schemeClr val="tx1"/>
                  </a:gs>
                  <a:gs pos="30000">
                    <a:schemeClr val="tx1"/>
                  </a:gs>
                </a:gsLst>
                <a:lin ang="5400000" scaled="0"/>
              </a:gradFill>
              <a:latin typeface="Arial Nova Cond Light" panose="020B0604020202020204" pitchFamily="34" charset="0"/>
              <a:cs typeface="Aparajita" panose="020B0502040204020203" pitchFamily="18" charset="0"/>
            </a:endParaRPr>
          </a:p>
        </p:txBody>
      </p:sp>
    </p:spTree>
    <p:extLst>
      <p:ext uri="{BB962C8B-B14F-4D97-AF65-F5344CB8AC3E}">
        <p14:creationId xmlns:p14="http://schemas.microsoft.com/office/powerpoint/2010/main" val="167524570"/>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449BB-1BF2-4BB0-846A-CF44317EF9D8}"/>
              </a:ext>
            </a:extLst>
          </p:cNvPr>
          <p:cNvSpPr>
            <a:spLocks noGrp="1"/>
          </p:cNvSpPr>
          <p:nvPr>
            <p:ph type="title"/>
          </p:nvPr>
        </p:nvSpPr>
        <p:spPr/>
        <p:txBody>
          <a:bodyPr/>
          <a:lstStyle/>
          <a:p>
            <a:r>
              <a:rPr lang="en-US"/>
              <a:t>Migration approach</a:t>
            </a:r>
            <a:br>
              <a:rPr lang="en-US"/>
            </a:br>
            <a:br>
              <a:rPr lang="en-US"/>
            </a:br>
            <a:endParaRPr lang="en-US"/>
          </a:p>
        </p:txBody>
      </p:sp>
      <p:sp>
        <p:nvSpPr>
          <p:cNvPr id="6" name="TextBox 5">
            <a:extLst>
              <a:ext uri="{FF2B5EF4-FFF2-40B4-BE49-F238E27FC236}">
                <a16:creationId xmlns:a16="http://schemas.microsoft.com/office/drawing/2014/main" id="{8ABC1669-768D-4987-9622-2CF7C7DD5680}"/>
              </a:ext>
            </a:extLst>
          </p:cNvPr>
          <p:cNvSpPr txBox="1"/>
          <p:nvPr/>
        </p:nvSpPr>
        <p:spPr>
          <a:xfrm>
            <a:off x="1773067" y="5831812"/>
            <a:ext cx="2613088" cy="544765"/>
          </a:xfrm>
          <a:prstGeom prst="rect">
            <a:avLst/>
          </a:prstGeom>
          <a:noFill/>
        </p:spPr>
        <p:txBody>
          <a:bodyPr wrap="non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800" b="0" i="0" u="sng" strike="noStrike" kern="1200" cap="none" spc="0" normalizeH="0" baseline="0" noProof="0">
                <a:ln>
                  <a:noFill/>
                </a:ln>
                <a:solidFill>
                  <a:srgbClr val="0078D7"/>
                </a:solidFill>
                <a:effectLst/>
                <a:uLnTx/>
                <a:uFillTx/>
                <a:latin typeface="+mj-lt"/>
                <a:ea typeface="+mn-ea"/>
                <a:cs typeface="+mn-cs"/>
              </a:rPr>
              <a:t>Azure.com/Migration</a:t>
            </a:r>
          </a:p>
        </p:txBody>
      </p:sp>
      <p:pic>
        <p:nvPicPr>
          <p:cNvPr id="5" name="Picture 4">
            <a:extLst>
              <a:ext uri="{FF2B5EF4-FFF2-40B4-BE49-F238E27FC236}">
                <a16:creationId xmlns:a16="http://schemas.microsoft.com/office/drawing/2014/main" id="{37F2C9D9-E410-4A76-9B7B-054F9F7E129F}"/>
              </a:ext>
            </a:extLst>
          </p:cNvPr>
          <p:cNvPicPr>
            <a:picLocks noChangeAspect="1"/>
          </p:cNvPicPr>
          <p:nvPr/>
        </p:nvPicPr>
        <p:blipFill>
          <a:blip r:embed="rId6"/>
          <a:stretch>
            <a:fillRect/>
          </a:stretch>
        </p:blipFill>
        <p:spPr>
          <a:xfrm>
            <a:off x="6453411" y="2110003"/>
            <a:ext cx="5087389" cy="3703320"/>
          </a:xfrm>
          <a:prstGeom prst="rect">
            <a:avLst/>
          </a:prstGeom>
          <a:ln>
            <a:noFill/>
          </a:ln>
          <a:effectLst>
            <a:outerShdw blurRad="292100" dist="139700" dir="2700000" algn="tl" rotWithShape="0">
              <a:srgbClr val="333333">
                <a:alpha val="65000"/>
              </a:srgbClr>
            </a:outerShdw>
          </a:effectLst>
        </p:spPr>
      </p:pic>
      <p:sp>
        <p:nvSpPr>
          <p:cNvPr id="9" name="Rectangle 8">
            <a:extLst>
              <a:ext uri="{FF2B5EF4-FFF2-40B4-BE49-F238E27FC236}">
                <a16:creationId xmlns:a16="http://schemas.microsoft.com/office/drawing/2014/main" id="{42D1E7C3-980B-4420-BDB5-17379460C7DF}"/>
              </a:ext>
            </a:extLst>
          </p:cNvPr>
          <p:cNvSpPr/>
          <p:nvPr/>
        </p:nvSpPr>
        <p:spPr>
          <a:xfrm>
            <a:off x="7315200" y="5919528"/>
            <a:ext cx="3828558" cy="369332"/>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sng" strike="noStrike" kern="1200" cap="none" spc="0" normalizeH="0" baseline="0" noProof="0">
                <a:ln>
                  <a:noFill/>
                </a:ln>
                <a:solidFill>
                  <a:srgbClr val="1A1A1A"/>
                </a:solidFill>
                <a:effectLst/>
                <a:uLnTx/>
                <a:uFillTx/>
                <a:latin typeface="+mj-lt"/>
                <a:ea typeface="+mn-ea"/>
                <a:cs typeface="+mn-cs"/>
                <a:hlinkClick r:id="rId7"/>
              </a:rPr>
              <a:t>aka.ms/</a:t>
            </a:r>
            <a:r>
              <a:rPr kumimoji="0" lang="en-US" sz="1800" b="0" i="0" u="sng" strike="noStrike" kern="1200" cap="none" spc="0" normalizeH="0" baseline="0" noProof="0" err="1">
                <a:ln>
                  <a:noFill/>
                </a:ln>
                <a:solidFill>
                  <a:srgbClr val="1A1A1A"/>
                </a:solidFill>
                <a:effectLst/>
                <a:uLnTx/>
                <a:uFillTx/>
                <a:latin typeface="+mj-lt"/>
                <a:ea typeface="+mn-ea"/>
                <a:cs typeface="+mn-cs"/>
                <a:hlinkClick r:id="rId7"/>
              </a:rPr>
              <a:t>contoso</a:t>
            </a:r>
            <a:r>
              <a:rPr kumimoji="0" lang="en-US" sz="1800" b="0" i="0" u="sng" strike="noStrike" kern="1200" cap="none" spc="0" normalizeH="0" baseline="0" noProof="0">
                <a:ln>
                  <a:noFill/>
                </a:ln>
                <a:solidFill>
                  <a:srgbClr val="1A1A1A"/>
                </a:solidFill>
                <a:effectLst/>
                <a:uLnTx/>
                <a:uFillTx/>
                <a:latin typeface="+mj-lt"/>
                <a:ea typeface="+mn-ea"/>
                <a:cs typeface="+mn-cs"/>
                <a:hlinkClick r:id="rId7"/>
              </a:rPr>
              <a:t>-migration</a:t>
            </a:r>
            <a:endParaRPr kumimoji="0" lang="en-US" sz="1800" b="0" i="0" u="sng" strike="noStrike" kern="1200" cap="none" spc="0" normalizeH="0" baseline="0" noProof="0">
              <a:ln>
                <a:noFill/>
              </a:ln>
              <a:solidFill>
                <a:srgbClr val="1A1A1A"/>
              </a:solidFill>
              <a:effectLst/>
              <a:uLnTx/>
              <a:uFillTx/>
              <a:latin typeface="+mj-lt"/>
              <a:ea typeface="+mn-ea"/>
              <a:cs typeface="+mn-cs"/>
            </a:endParaRPr>
          </a:p>
        </p:txBody>
      </p:sp>
      <p:sp>
        <p:nvSpPr>
          <p:cNvPr id="7" name="TextBox 6">
            <a:extLst>
              <a:ext uri="{FF2B5EF4-FFF2-40B4-BE49-F238E27FC236}">
                <a16:creationId xmlns:a16="http://schemas.microsoft.com/office/drawing/2014/main" id="{B1D27A3D-6DC2-45FF-99EF-5C2F7556BFE4}"/>
              </a:ext>
            </a:extLst>
          </p:cNvPr>
          <p:cNvSpPr txBox="1"/>
          <p:nvPr/>
        </p:nvSpPr>
        <p:spPr>
          <a:xfrm>
            <a:off x="1220732" y="1347066"/>
            <a:ext cx="3717758" cy="615553"/>
          </a:xfrm>
          <a:prstGeom prst="rect">
            <a:avLst/>
          </a:prstGeom>
          <a:noFill/>
        </p:spPr>
        <p:txBody>
          <a:bodyPr wrap="square" lIns="0" tIns="0" rIns="0" bIns="0" rtlCol="0">
            <a:spAutoFit/>
          </a:bodyPr>
          <a:lstStyle/>
          <a:p>
            <a:pPr algn="ctr"/>
            <a:r>
              <a:rPr lang="en-US" sz="2000">
                <a:gradFill>
                  <a:gsLst>
                    <a:gs pos="2917">
                      <a:schemeClr val="tx1"/>
                    </a:gs>
                    <a:gs pos="30000">
                      <a:schemeClr val="tx1"/>
                    </a:gs>
                  </a:gsLst>
                  <a:lin ang="5400000" scaled="0"/>
                </a:gradFill>
              </a:rPr>
              <a:t>All things migration</a:t>
            </a:r>
          </a:p>
          <a:p>
            <a:pPr algn="ctr"/>
            <a:r>
              <a:rPr lang="en-US" sz="2000">
                <a:gradFill>
                  <a:gsLst>
                    <a:gs pos="2917">
                      <a:schemeClr val="tx1"/>
                    </a:gs>
                    <a:gs pos="30000">
                      <a:schemeClr val="tx1"/>
                    </a:gs>
                  </a:gsLst>
                  <a:lin ang="5400000" scaled="0"/>
                </a:gradFill>
              </a:rPr>
              <a:t>(guidance, tools, support) </a:t>
            </a:r>
          </a:p>
        </p:txBody>
      </p:sp>
      <p:sp>
        <p:nvSpPr>
          <p:cNvPr id="11" name="TextBox 10">
            <a:extLst>
              <a:ext uri="{FF2B5EF4-FFF2-40B4-BE49-F238E27FC236}">
                <a16:creationId xmlns:a16="http://schemas.microsoft.com/office/drawing/2014/main" id="{71A3336F-3D44-4DF1-B763-CD9F44B0B108}"/>
              </a:ext>
            </a:extLst>
          </p:cNvPr>
          <p:cNvSpPr txBox="1"/>
          <p:nvPr/>
        </p:nvSpPr>
        <p:spPr>
          <a:xfrm>
            <a:off x="7138226" y="1263315"/>
            <a:ext cx="3717758" cy="615553"/>
          </a:xfrm>
          <a:prstGeom prst="rect">
            <a:avLst/>
          </a:prstGeom>
          <a:noFill/>
        </p:spPr>
        <p:txBody>
          <a:bodyPr wrap="square" lIns="0" tIns="0" rIns="0" bIns="0" rtlCol="0">
            <a:spAutoFit/>
          </a:bodyPr>
          <a:lstStyle/>
          <a:p>
            <a:pPr algn="ctr"/>
            <a:r>
              <a:rPr lang="en-US" sz="2000">
                <a:gradFill>
                  <a:gsLst>
                    <a:gs pos="2917">
                      <a:schemeClr val="tx1"/>
                    </a:gs>
                    <a:gs pos="30000">
                      <a:schemeClr val="tx1"/>
                    </a:gs>
                  </a:gsLst>
                  <a:lin ang="5400000" scaled="0"/>
                </a:gradFill>
              </a:rPr>
              <a:t>Detailed walkthrough of different migration scenarios</a:t>
            </a:r>
          </a:p>
        </p:txBody>
      </p:sp>
      <p:pic>
        <p:nvPicPr>
          <p:cNvPr id="10" name="AMC_2019_02_08">
            <a:hlinkClick r:id="" action="ppaction://media"/>
            <a:extLst>
              <a:ext uri="{FF2B5EF4-FFF2-40B4-BE49-F238E27FC236}">
                <a16:creationId xmlns:a16="http://schemas.microsoft.com/office/drawing/2014/main" id="{CBEA83C1-3E24-4F2B-8E87-649A47DF1FD2}"/>
              </a:ext>
            </a:extLst>
          </p:cNvPr>
          <p:cNvPicPr>
            <a:picLocks noChangeAspect="1"/>
          </p:cNvPicPr>
          <p:nvPr>
            <a:videoFile r:link="rId2"/>
            <p:extLst>
              <p:ext uri="{DAA4B4D4-6D71-4841-9C94-3DE7FCFB9230}">
                <p14:media xmlns:p14="http://schemas.microsoft.com/office/powerpoint/2010/main" r:embed="rId3">
                  <p14:trim st="2016" end="661.3"/>
                </p14:media>
              </p:ext>
            </p:extLst>
          </p:nvPr>
        </p:nvPicPr>
        <p:blipFill>
          <a:blip r:embed="rId8"/>
          <a:stretch>
            <a:fillRect/>
          </a:stretch>
        </p:blipFill>
        <p:spPr>
          <a:xfrm>
            <a:off x="0" y="2225626"/>
            <a:ext cx="6194884" cy="3484681"/>
          </a:xfrm>
          <a:prstGeom prst="rect">
            <a:avLst/>
          </a:prstGeom>
        </p:spPr>
      </p:pic>
      <p:sp>
        <p:nvSpPr>
          <p:cNvPr id="12" name="TextBox 11">
            <a:extLst>
              <a:ext uri="{FF2B5EF4-FFF2-40B4-BE49-F238E27FC236}">
                <a16:creationId xmlns:a16="http://schemas.microsoft.com/office/drawing/2014/main" id="{105F7AF6-6CA8-43EB-AE9C-94F631169602}"/>
              </a:ext>
            </a:extLst>
          </p:cNvPr>
          <p:cNvSpPr txBox="1"/>
          <p:nvPr/>
        </p:nvSpPr>
        <p:spPr>
          <a:xfrm>
            <a:off x="194678" y="5934751"/>
            <a:ext cx="11775113" cy="738664"/>
          </a:xfrm>
          <a:prstGeom prst="rect">
            <a:avLst/>
          </a:prstGeom>
          <a:noFill/>
        </p:spPr>
        <p:txBody>
          <a:bodyPr wrap="square" lIns="182880" tIns="146304" rIns="182880" bIns="146304" rtlCol="0">
            <a:spAutoFit/>
          </a:bodyPr>
          <a:lstStyle/>
          <a:p>
            <a:pPr>
              <a:lnSpc>
                <a:spcPct val="90000"/>
              </a:lnSpc>
              <a:spcAft>
                <a:spcPts val="600"/>
              </a:spcAft>
            </a:pPr>
            <a:r>
              <a:rPr lang="en-GB" sz="1600" dirty="0">
                <a:gradFill>
                  <a:gsLst>
                    <a:gs pos="2917">
                      <a:schemeClr val="tx1"/>
                    </a:gs>
                    <a:gs pos="30000">
                      <a:schemeClr val="tx1"/>
                    </a:gs>
                  </a:gsLst>
                  <a:lin ang="5400000" scaled="0"/>
                </a:gradFill>
                <a:latin typeface="Arial Nova Cond Light" panose="020B0604020202020204" pitchFamily="34" charset="0"/>
                <a:cs typeface="Aparajita" panose="020B0502040204020203" pitchFamily="18" charset="0"/>
              </a:rPr>
              <a:t>Sarah</a:t>
            </a:r>
            <a:br>
              <a:rPr lang="en-GB" sz="1600" dirty="0">
                <a:gradFill>
                  <a:gsLst>
                    <a:gs pos="2917">
                      <a:schemeClr val="tx1"/>
                    </a:gs>
                    <a:gs pos="30000">
                      <a:schemeClr val="tx1"/>
                    </a:gs>
                  </a:gsLst>
                  <a:lin ang="5400000" scaled="0"/>
                </a:gradFill>
                <a:latin typeface="Arial Nova Cond Light" panose="020B0604020202020204" pitchFamily="34" charset="0"/>
                <a:cs typeface="Aparajita" panose="020B0502040204020203" pitchFamily="18" charset="0"/>
              </a:rPr>
            </a:br>
            <a:r>
              <a:rPr lang="en-GB" sz="1600" dirty="0">
                <a:gradFill>
                  <a:gsLst>
                    <a:gs pos="2917">
                      <a:schemeClr val="tx1"/>
                    </a:gs>
                    <a:gs pos="30000">
                      <a:schemeClr val="tx1"/>
                    </a:gs>
                  </a:gsLst>
                  <a:lin ang="5400000" scaled="0"/>
                </a:gradFill>
                <a:latin typeface="Arial Nova Cond Light" panose="020B0604020202020204" pitchFamily="34" charset="0"/>
                <a:cs typeface="Aparajita" panose="020B0502040204020203" pitchFamily="18" charset="0"/>
              </a:rPr>
              <a:t>  Lean 											         @</a:t>
            </a:r>
            <a:r>
              <a:rPr lang="en-GB" sz="1600" dirty="0" err="1">
                <a:gradFill>
                  <a:gsLst>
                    <a:gs pos="2917">
                      <a:schemeClr val="tx1"/>
                    </a:gs>
                    <a:gs pos="30000">
                      <a:schemeClr val="tx1"/>
                    </a:gs>
                  </a:gsLst>
                  <a:lin ang="5400000" scaled="0"/>
                </a:gradFill>
                <a:latin typeface="Arial Nova Cond Light" panose="020B0604020202020204" pitchFamily="34" charset="0"/>
                <a:cs typeface="Aparajita" panose="020B0502040204020203" pitchFamily="18" charset="0"/>
              </a:rPr>
              <a:t>Techielass</a:t>
            </a:r>
            <a:endParaRPr lang="en-GB" sz="1600" dirty="0">
              <a:gradFill>
                <a:gsLst>
                  <a:gs pos="2917">
                    <a:schemeClr val="tx1"/>
                  </a:gs>
                  <a:gs pos="30000">
                    <a:schemeClr val="tx1"/>
                  </a:gs>
                </a:gsLst>
                <a:lin ang="5400000" scaled="0"/>
              </a:gradFill>
              <a:latin typeface="Arial Nova Cond Light" panose="020B0604020202020204" pitchFamily="34" charset="0"/>
              <a:cs typeface="Aparajita" panose="020B0502040204020203" pitchFamily="18" charset="0"/>
            </a:endParaRPr>
          </a:p>
        </p:txBody>
      </p:sp>
    </p:spTree>
    <p:extLst>
      <p:ext uri="{BB962C8B-B14F-4D97-AF65-F5344CB8AC3E}">
        <p14:creationId xmlns:p14="http://schemas.microsoft.com/office/powerpoint/2010/main" val="2906496492"/>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5010"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0"/>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0"/>
                                        </p:tgtEl>
                                      </p:cBhvr>
                                    </p:cmd>
                                  </p:childTnLst>
                                </p:cTn>
                              </p:par>
                            </p:childTnLst>
                          </p:cTn>
                        </p:par>
                      </p:childTnLst>
                    </p:cTn>
                  </p:par>
                </p:childTnLst>
              </p:cTn>
              <p:nextCondLst>
                <p:cond evt="onClick" delay="0">
                  <p:tgtEl>
                    <p:spTgt spid="10"/>
                  </p:tgtEl>
                </p:cond>
              </p:nextCondLst>
            </p:seq>
            <p:video>
              <p:cMediaNode vol="80000">
                <p:cTn id="12" repeatCount="indefinite" fill="hold" display="0">
                  <p:stCondLst>
                    <p:cond delay="indefinite"/>
                  </p:stCondLst>
                </p:cTn>
                <p:tgtEl>
                  <p:spTgt spid="10"/>
                </p:tgtEl>
              </p:cMediaNode>
            </p:vide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C4D9AD-CAAE-41C7-9F5D-D12E0060D6AA}"/>
              </a:ext>
            </a:extLst>
          </p:cNvPr>
          <p:cNvSpPr>
            <a:spLocks noGrp="1"/>
          </p:cNvSpPr>
          <p:nvPr>
            <p:ph type="title"/>
          </p:nvPr>
        </p:nvSpPr>
        <p:spPr>
          <a:xfrm>
            <a:off x="588263" y="457200"/>
            <a:ext cx="11018520" cy="553998"/>
          </a:xfrm>
        </p:spPr>
        <p:txBody>
          <a:bodyPr/>
          <a:lstStyle/>
          <a:p>
            <a:r>
              <a:rPr lang="en-US"/>
              <a:t>Microsoft Cloud Adoption Framework for Azure</a:t>
            </a:r>
          </a:p>
        </p:txBody>
      </p:sp>
      <p:sp>
        <p:nvSpPr>
          <p:cNvPr id="22" name="Rectangle 21">
            <a:extLst>
              <a:ext uri="{FF2B5EF4-FFF2-40B4-BE49-F238E27FC236}">
                <a16:creationId xmlns:a16="http://schemas.microsoft.com/office/drawing/2014/main" id="{2E67EF27-C1B1-4DFE-848D-B2A96EDB4A88}"/>
              </a:ext>
            </a:extLst>
          </p:cNvPr>
          <p:cNvSpPr/>
          <p:nvPr/>
        </p:nvSpPr>
        <p:spPr>
          <a:xfrm>
            <a:off x="780793" y="5489110"/>
            <a:ext cx="10630414" cy="1200329"/>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Align </a:t>
            </a:r>
            <a:r>
              <a:rPr kumimoji="0" lang="en-US" sz="2000" b="0" i="0" u="none" strike="noStrike" kern="1200" cap="none" spc="0" normalizeH="0" baseline="0" noProof="0" dirty="0">
                <a:ln>
                  <a:noFill/>
                </a:ln>
                <a:solidFill>
                  <a:srgbClr val="0078D4"/>
                </a:solidFill>
                <a:effectLst/>
                <a:uLnTx/>
                <a:uFillTx/>
                <a:latin typeface="Segoe UI Semibold" panose="020B0702040204020203" pitchFamily="34" charset="0"/>
                <a:ea typeface="+mn-ea"/>
                <a:cs typeface="Segoe UI Semibold" panose="020B0702040204020203" pitchFamily="34" charset="0"/>
              </a:rPr>
              <a:t>business, people and technology strategy </a:t>
            </a: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to achieve business goals with </a:t>
            </a:r>
            <a:r>
              <a:rPr kumimoji="0" lang="en-US" sz="2000" b="0" i="0" u="none" strike="noStrike" kern="1200" cap="none" spc="0" normalizeH="0" baseline="0" noProof="0" dirty="0">
                <a:ln>
                  <a:noFill/>
                </a:ln>
                <a:solidFill>
                  <a:srgbClr val="0078D4"/>
                </a:solidFill>
                <a:effectLst/>
                <a:uLnTx/>
                <a:uFillTx/>
                <a:latin typeface="Segoe UI Semibold" panose="020B0702040204020203" pitchFamily="34" charset="0"/>
                <a:ea typeface="+mn-ea"/>
                <a:cs typeface="Segoe UI Semibold" panose="020B0702040204020203" pitchFamily="34" charset="0"/>
              </a:rPr>
              <a:t>actionable, efficient, and comprehensive </a:t>
            </a: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guidance to deliver fast results with control and stability.</a:t>
            </a:r>
          </a:p>
          <a:p>
            <a:pPr marL="0" marR="0" lvl="0" indent="0" algn="ctr" defTabSz="914367" rtl="0" eaLnBrk="1" fontAlgn="auto" latinLnBrk="0" hangingPunct="1">
              <a:lnSpc>
                <a:spcPct val="100000"/>
              </a:lnSpc>
              <a:spcBef>
                <a:spcPts val="0"/>
              </a:spcBef>
              <a:spcAft>
                <a:spcPts val="0"/>
              </a:spcAft>
              <a:buClrTx/>
              <a:buSzTx/>
              <a:buFontTx/>
              <a:buNone/>
              <a:tabLst/>
              <a:defRPr/>
            </a:pPr>
            <a:r>
              <a:rPr lang="en-US" sz="3200" dirty="0">
                <a:solidFill>
                  <a:srgbClr val="000000"/>
                </a:solidFill>
                <a:latin typeface="Segoe UI" panose="020B0502040204020203" pitchFamily="34" charset="0"/>
                <a:cs typeface="Segoe UI" panose="020B0502040204020203" pitchFamily="34" charset="0"/>
                <a:hlinkClick r:id="rId3"/>
              </a:rPr>
              <a:t>https://aka.ms/caf</a:t>
            </a:r>
            <a:endParaRPr kumimoji="0" lang="en-US" sz="3200" b="0" i="0" u="none" strike="noStrike" kern="120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endParaRPr>
          </a:p>
        </p:txBody>
      </p:sp>
      <p:sp>
        <p:nvSpPr>
          <p:cNvPr id="14" name="TextBox 13">
            <a:extLst>
              <a:ext uri="{FF2B5EF4-FFF2-40B4-BE49-F238E27FC236}">
                <a16:creationId xmlns:a16="http://schemas.microsoft.com/office/drawing/2014/main" id="{02BA0700-02FE-4231-A754-33CB95FE463A}"/>
              </a:ext>
            </a:extLst>
          </p:cNvPr>
          <p:cNvSpPr txBox="1"/>
          <p:nvPr/>
        </p:nvSpPr>
        <p:spPr>
          <a:xfrm>
            <a:off x="7448795" y="1999900"/>
            <a:ext cx="2124927" cy="307777"/>
          </a:xfrm>
          <a:prstGeom prst="rect">
            <a:avLst/>
          </a:prstGeom>
          <a:noFill/>
        </p:spPr>
        <p:txBody>
          <a:bodyPr wrap="square" lIns="0" tIns="0" rIns="0" bIns="0" rtlCol="0">
            <a:spAutoFit/>
          </a:bodyPr>
          <a:lstStyle/>
          <a:p>
            <a:pPr marL="0" marR="0" lvl="0" indent="0" algn="r" defTabSz="93259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243A5E"/>
                </a:solidFill>
                <a:effectLst/>
                <a:uLnTx/>
                <a:uFillTx/>
                <a:latin typeface="Segoe UI Semibold" panose="020B0702040204020203" pitchFamily="34" charset="0"/>
                <a:ea typeface="+mn-ea"/>
                <a:cs typeface="Segoe UI Semibold" panose="020B0702040204020203" pitchFamily="34" charset="0"/>
              </a:rPr>
              <a:t>Achieve balance</a:t>
            </a:r>
          </a:p>
        </p:txBody>
      </p:sp>
      <p:grpSp>
        <p:nvGrpSpPr>
          <p:cNvPr id="17" name="Group 16">
            <a:extLst>
              <a:ext uri="{FF2B5EF4-FFF2-40B4-BE49-F238E27FC236}">
                <a16:creationId xmlns:a16="http://schemas.microsoft.com/office/drawing/2014/main" id="{7E35F9FB-5E5C-4DCB-BC8E-E08E79B3918F}"/>
              </a:ext>
              <a:ext uri="{C183D7F6-B498-43B3-948B-1728B52AA6E4}">
                <adec:decorative xmlns:adec="http://schemas.microsoft.com/office/drawing/2017/decorative" val="1"/>
              </a:ext>
            </a:extLst>
          </p:cNvPr>
          <p:cNvGrpSpPr/>
          <p:nvPr/>
        </p:nvGrpSpPr>
        <p:grpSpPr>
          <a:xfrm>
            <a:off x="8771924" y="2443255"/>
            <a:ext cx="889353" cy="928645"/>
            <a:chOff x="6332226" y="3086687"/>
            <a:chExt cx="1127354" cy="1127350"/>
          </a:xfrm>
        </p:grpSpPr>
        <p:sp>
          <p:nvSpPr>
            <p:cNvPr id="26" name="arrow_16" title="Icon of two arrows that crisscross">
              <a:extLst>
                <a:ext uri="{FF2B5EF4-FFF2-40B4-BE49-F238E27FC236}">
                  <a16:creationId xmlns:a16="http://schemas.microsoft.com/office/drawing/2014/main" id="{3A1B5788-AE51-4907-A7A8-9CB6877A3837}"/>
                </a:ext>
              </a:extLst>
            </p:cNvPr>
            <p:cNvSpPr>
              <a:spLocks noChangeAspect="1" noEditPoints="1"/>
            </p:cNvSpPr>
            <p:nvPr/>
          </p:nvSpPr>
          <p:spPr bwMode="auto">
            <a:xfrm>
              <a:off x="6561126" y="3403612"/>
              <a:ext cx="669555" cy="493497"/>
            </a:xfrm>
            <a:custGeom>
              <a:avLst/>
              <a:gdLst>
                <a:gd name="T0" fmla="*/ 347 w 347"/>
                <a:gd name="T1" fmla="*/ 206 h 254"/>
                <a:gd name="T2" fmla="*/ 182 w 347"/>
                <a:gd name="T3" fmla="*/ 151 h 254"/>
                <a:gd name="T4" fmla="*/ 135 w 347"/>
                <a:gd name="T5" fmla="*/ 101 h 254"/>
                <a:gd name="T6" fmla="*/ 0 w 347"/>
                <a:gd name="T7" fmla="*/ 47 h 254"/>
                <a:gd name="T8" fmla="*/ 347 w 347"/>
                <a:gd name="T9" fmla="*/ 48 h 254"/>
                <a:gd name="T10" fmla="*/ 158 w 347"/>
                <a:gd name="T11" fmla="*/ 130 h 254"/>
                <a:gd name="T12" fmla="*/ 0 w 347"/>
                <a:gd name="T13" fmla="*/ 207 h 254"/>
                <a:gd name="T14" fmla="*/ 299 w 347"/>
                <a:gd name="T15" fmla="*/ 95 h 254"/>
                <a:gd name="T16" fmla="*/ 347 w 347"/>
                <a:gd name="T17" fmla="*/ 48 h 254"/>
                <a:gd name="T18" fmla="*/ 299 w 347"/>
                <a:gd name="T19" fmla="*/ 0 h 254"/>
                <a:gd name="T20" fmla="*/ 299 w 347"/>
                <a:gd name="T21" fmla="*/ 254 h 254"/>
                <a:gd name="T22" fmla="*/ 347 w 347"/>
                <a:gd name="T23" fmla="*/ 206 h 254"/>
                <a:gd name="T24" fmla="*/ 299 w 347"/>
                <a:gd name="T25" fmla="*/ 158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7" h="254">
                  <a:moveTo>
                    <a:pt x="347" y="206"/>
                  </a:moveTo>
                  <a:cubicBezTo>
                    <a:pt x="258" y="212"/>
                    <a:pt x="213" y="183"/>
                    <a:pt x="182" y="151"/>
                  </a:cubicBezTo>
                  <a:moveTo>
                    <a:pt x="135" y="101"/>
                  </a:moveTo>
                  <a:cubicBezTo>
                    <a:pt x="74" y="47"/>
                    <a:pt x="0" y="47"/>
                    <a:pt x="0" y="47"/>
                  </a:cubicBezTo>
                  <a:moveTo>
                    <a:pt x="347" y="48"/>
                  </a:moveTo>
                  <a:cubicBezTo>
                    <a:pt x="232" y="41"/>
                    <a:pt x="190" y="91"/>
                    <a:pt x="158" y="130"/>
                  </a:cubicBezTo>
                  <a:cubicBezTo>
                    <a:pt x="94" y="207"/>
                    <a:pt x="0" y="207"/>
                    <a:pt x="0" y="207"/>
                  </a:cubicBezTo>
                  <a:moveTo>
                    <a:pt x="299" y="95"/>
                  </a:moveTo>
                  <a:cubicBezTo>
                    <a:pt x="347" y="48"/>
                    <a:pt x="347" y="48"/>
                    <a:pt x="347" y="48"/>
                  </a:cubicBezTo>
                  <a:cubicBezTo>
                    <a:pt x="299" y="0"/>
                    <a:pt x="299" y="0"/>
                    <a:pt x="299" y="0"/>
                  </a:cubicBezTo>
                  <a:moveTo>
                    <a:pt x="299" y="254"/>
                  </a:moveTo>
                  <a:cubicBezTo>
                    <a:pt x="347" y="206"/>
                    <a:pt x="347" y="206"/>
                    <a:pt x="347" y="206"/>
                  </a:cubicBezTo>
                  <a:cubicBezTo>
                    <a:pt x="299" y="158"/>
                    <a:pt x="299" y="158"/>
                    <a:pt x="299" y="158"/>
                  </a:cubicBezTo>
                </a:path>
              </a:pathLst>
            </a:custGeom>
            <a:noFill/>
            <a:ln w="19050" cap="sq">
              <a:solidFill>
                <a:schemeClr val="accent3"/>
              </a:solidFill>
              <a:prstDash val="solid"/>
              <a:miter lim="800000"/>
              <a:headEnd/>
              <a:tailEnd/>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27" name="Oval 26">
              <a:extLst>
                <a:ext uri="{FF2B5EF4-FFF2-40B4-BE49-F238E27FC236}">
                  <a16:creationId xmlns:a16="http://schemas.microsoft.com/office/drawing/2014/main" id="{EB192A67-6F09-43C0-9BCA-8659255997F9}"/>
                </a:ext>
              </a:extLst>
            </p:cNvPr>
            <p:cNvSpPr/>
            <p:nvPr/>
          </p:nvSpPr>
          <p:spPr bwMode="auto">
            <a:xfrm>
              <a:off x="6332226" y="3086687"/>
              <a:ext cx="1127354" cy="1127350"/>
            </a:xfrm>
            <a:prstGeom prst="ellipse">
              <a:avLst/>
            </a:prstGeom>
            <a:noFill/>
            <a:ln w="381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0" name="Group 19">
            <a:extLst>
              <a:ext uri="{FF2B5EF4-FFF2-40B4-BE49-F238E27FC236}">
                <a16:creationId xmlns:a16="http://schemas.microsoft.com/office/drawing/2014/main" id="{5AAC40EA-A54D-4956-80BD-85C03B5E1693}"/>
              </a:ext>
              <a:ext uri="{C183D7F6-B498-43B3-948B-1728B52AA6E4}">
                <adec:decorative xmlns:adec="http://schemas.microsoft.com/office/drawing/2017/decorative" val="1"/>
              </a:ext>
            </a:extLst>
          </p:cNvPr>
          <p:cNvGrpSpPr/>
          <p:nvPr/>
        </p:nvGrpSpPr>
        <p:grpSpPr>
          <a:xfrm>
            <a:off x="7383308" y="2443255"/>
            <a:ext cx="889353" cy="928646"/>
            <a:chOff x="4604491" y="2816427"/>
            <a:chExt cx="1127354" cy="1127350"/>
          </a:xfrm>
        </p:grpSpPr>
        <p:sp>
          <p:nvSpPr>
            <p:cNvPr id="24" name="Oval 23">
              <a:extLst>
                <a:ext uri="{FF2B5EF4-FFF2-40B4-BE49-F238E27FC236}">
                  <a16:creationId xmlns:a16="http://schemas.microsoft.com/office/drawing/2014/main" id="{C5C3EF39-FF80-45BF-BA9D-1051FD2440D5}"/>
                </a:ext>
              </a:extLst>
            </p:cNvPr>
            <p:cNvSpPr/>
            <p:nvPr/>
          </p:nvSpPr>
          <p:spPr bwMode="auto">
            <a:xfrm>
              <a:off x="4604491" y="2816427"/>
              <a:ext cx="1127354" cy="1127350"/>
            </a:xfrm>
            <a:prstGeom prst="ellipse">
              <a:avLst/>
            </a:prstGeom>
            <a:noFill/>
            <a:ln w="381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 name="arrow_5" title="Icon of two arrows pointing across from each other">
              <a:extLst>
                <a:ext uri="{FF2B5EF4-FFF2-40B4-BE49-F238E27FC236}">
                  <a16:creationId xmlns:a16="http://schemas.microsoft.com/office/drawing/2014/main" id="{19F044BF-42DE-4D3D-989F-889DEEA6D2BA}"/>
                </a:ext>
              </a:extLst>
            </p:cNvPr>
            <p:cNvSpPr>
              <a:spLocks noChangeAspect="1" noEditPoints="1"/>
            </p:cNvSpPr>
            <p:nvPr/>
          </p:nvSpPr>
          <p:spPr bwMode="auto">
            <a:xfrm>
              <a:off x="4822450" y="3032991"/>
              <a:ext cx="691436" cy="694224"/>
            </a:xfrm>
            <a:custGeom>
              <a:avLst/>
              <a:gdLst>
                <a:gd name="T0" fmla="*/ 102 w 248"/>
                <a:gd name="T1" fmla="*/ 0 h 249"/>
                <a:gd name="T2" fmla="*/ 176 w 248"/>
                <a:gd name="T3" fmla="*/ 73 h 249"/>
                <a:gd name="T4" fmla="*/ 102 w 248"/>
                <a:gd name="T5" fmla="*/ 147 h 249"/>
                <a:gd name="T6" fmla="*/ 176 w 248"/>
                <a:gd name="T7" fmla="*/ 73 h 249"/>
                <a:gd name="T8" fmla="*/ 0 w 248"/>
                <a:gd name="T9" fmla="*/ 73 h 249"/>
                <a:gd name="T10" fmla="*/ 146 w 248"/>
                <a:gd name="T11" fmla="*/ 103 h 249"/>
                <a:gd name="T12" fmla="*/ 72 w 248"/>
                <a:gd name="T13" fmla="*/ 176 h 249"/>
                <a:gd name="T14" fmla="*/ 146 w 248"/>
                <a:gd name="T15" fmla="*/ 249 h 249"/>
                <a:gd name="T16" fmla="*/ 72 w 248"/>
                <a:gd name="T17" fmla="*/ 176 h 249"/>
                <a:gd name="T18" fmla="*/ 248 w 248"/>
                <a:gd name="T19" fmla="*/ 176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8" h="249">
                  <a:moveTo>
                    <a:pt x="102" y="0"/>
                  </a:moveTo>
                  <a:lnTo>
                    <a:pt x="176" y="73"/>
                  </a:lnTo>
                  <a:lnTo>
                    <a:pt x="102" y="147"/>
                  </a:lnTo>
                  <a:moveTo>
                    <a:pt x="176" y="73"/>
                  </a:moveTo>
                  <a:lnTo>
                    <a:pt x="0" y="73"/>
                  </a:lnTo>
                  <a:moveTo>
                    <a:pt x="146" y="103"/>
                  </a:moveTo>
                  <a:lnTo>
                    <a:pt x="72" y="176"/>
                  </a:lnTo>
                  <a:lnTo>
                    <a:pt x="146" y="249"/>
                  </a:lnTo>
                  <a:moveTo>
                    <a:pt x="72" y="176"/>
                  </a:moveTo>
                  <a:lnTo>
                    <a:pt x="248" y="176"/>
                  </a:lnTo>
                </a:path>
              </a:pathLst>
            </a:custGeom>
            <a:noFill/>
            <a:ln w="19050" cap="sq">
              <a:solidFill>
                <a:srgbClr val="0078D4"/>
              </a:solidFill>
              <a:prstDash val="solid"/>
              <a:miter lim="800000"/>
              <a:headEnd/>
              <a:tailEnd/>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29" name="Group 28" descr="Circle that rotates">
            <a:extLst>
              <a:ext uri="{FF2B5EF4-FFF2-40B4-BE49-F238E27FC236}">
                <a16:creationId xmlns:a16="http://schemas.microsoft.com/office/drawing/2014/main" id="{F6856311-00C4-4C65-BEC4-997AE110DF49}"/>
              </a:ext>
            </a:extLst>
          </p:cNvPr>
          <p:cNvGrpSpPr/>
          <p:nvPr/>
        </p:nvGrpSpPr>
        <p:grpSpPr>
          <a:xfrm>
            <a:off x="1050342" y="1135835"/>
            <a:ext cx="4201722" cy="4201722"/>
            <a:chOff x="5928360" y="269969"/>
            <a:chExt cx="6064844" cy="6064844"/>
          </a:xfrm>
        </p:grpSpPr>
        <p:grpSp>
          <p:nvGrpSpPr>
            <p:cNvPr id="30" name="Group 29">
              <a:extLst>
                <a:ext uri="{FF2B5EF4-FFF2-40B4-BE49-F238E27FC236}">
                  <a16:creationId xmlns:a16="http://schemas.microsoft.com/office/drawing/2014/main" id="{C041C9F3-3896-4851-ACF2-222DB8AD4D26}"/>
                </a:ext>
              </a:extLst>
            </p:cNvPr>
            <p:cNvGrpSpPr/>
            <p:nvPr/>
          </p:nvGrpSpPr>
          <p:grpSpPr>
            <a:xfrm>
              <a:off x="6343470" y="559092"/>
              <a:ext cx="5269360" cy="5366969"/>
              <a:chOff x="6343470" y="559092"/>
              <a:chExt cx="5269360" cy="5366969"/>
            </a:xfrm>
          </p:grpSpPr>
          <p:grpSp>
            <p:nvGrpSpPr>
              <p:cNvPr id="35" name="Group 34">
                <a:extLst>
                  <a:ext uri="{FF2B5EF4-FFF2-40B4-BE49-F238E27FC236}">
                    <a16:creationId xmlns:a16="http://schemas.microsoft.com/office/drawing/2014/main" id="{BD857E99-779F-4838-97B9-20CDC3A09998}"/>
                  </a:ext>
                </a:extLst>
              </p:cNvPr>
              <p:cNvGrpSpPr/>
              <p:nvPr/>
            </p:nvGrpSpPr>
            <p:grpSpPr>
              <a:xfrm>
                <a:off x="6343470" y="619621"/>
                <a:ext cx="5269360" cy="5306440"/>
                <a:chOff x="6343470" y="619621"/>
                <a:chExt cx="5269360" cy="5306440"/>
              </a:xfrm>
            </p:grpSpPr>
            <p:sp>
              <p:nvSpPr>
                <p:cNvPr id="43" name="Oval 42">
                  <a:extLst>
                    <a:ext uri="{FF2B5EF4-FFF2-40B4-BE49-F238E27FC236}">
                      <a16:creationId xmlns:a16="http://schemas.microsoft.com/office/drawing/2014/main" id="{2C11AAEC-2B7F-4A79-8346-FFE93D9ECB9D}"/>
                    </a:ext>
                  </a:extLst>
                </p:cNvPr>
                <p:cNvSpPr/>
                <p:nvPr/>
              </p:nvSpPr>
              <p:spPr bwMode="auto">
                <a:xfrm>
                  <a:off x="6343470" y="656701"/>
                  <a:ext cx="5269360" cy="5269360"/>
                </a:xfrm>
                <a:prstGeom prst="ellipse">
                  <a:avLst/>
                </a:prstGeom>
                <a:noFill/>
                <a:ln w="508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4" name="Rectangle 43">
                  <a:extLst>
                    <a:ext uri="{FF2B5EF4-FFF2-40B4-BE49-F238E27FC236}">
                      <a16:creationId xmlns:a16="http://schemas.microsoft.com/office/drawing/2014/main" id="{9CA837BF-F1F8-40C0-A27C-24BD946FC1D0}"/>
                    </a:ext>
                  </a:extLst>
                </p:cNvPr>
                <p:cNvSpPr/>
                <p:nvPr/>
              </p:nvSpPr>
              <p:spPr bwMode="auto">
                <a:xfrm>
                  <a:off x="8751570" y="619621"/>
                  <a:ext cx="394950" cy="25473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 name="Rectangle 44">
                  <a:extLst>
                    <a:ext uri="{FF2B5EF4-FFF2-40B4-BE49-F238E27FC236}">
                      <a16:creationId xmlns:a16="http://schemas.microsoft.com/office/drawing/2014/main" id="{53048189-2ACC-4D53-9136-5309E9608952}"/>
                    </a:ext>
                  </a:extLst>
                </p:cNvPr>
                <p:cNvSpPr/>
                <p:nvPr/>
              </p:nvSpPr>
              <p:spPr bwMode="auto">
                <a:xfrm rot="7341331">
                  <a:off x="10944327" y="4491463"/>
                  <a:ext cx="394950" cy="25473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 name="Rectangle 45">
                  <a:extLst>
                    <a:ext uri="{FF2B5EF4-FFF2-40B4-BE49-F238E27FC236}">
                      <a16:creationId xmlns:a16="http://schemas.microsoft.com/office/drawing/2014/main" id="{163354DC-6273-41CC-996C-B4EFD2C596B0}"/>
                    </a:ext>
                  </a:extLst>
                </p:cNvPr>
                <p:cNvSpPr/>
                <p:nvPr/>
              </p:nvSpPr>
              <p:spPr bwMode="auto">
                <a:xfrm rot="14352268" flipH="1">
                  <a:off x="6606058" y="4479322"/>
                  <a:ext cx="394950" cy="25473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40" name="Isosceles Triangle 39">
                <a:extLst>
                  <a:ext uri="{FF2B5EF4-FFF2-40B4-BE49-F238E27FC236}">
                    <a16:creationId xmlns:a16="http://schemas.microsoft.com/office/drawing/2014/main" id="{12ED2DD8-B922-4C66-B256-A5E76770FB88}"/>
                  </a:ext>
                </a:extLst>
              </p:cNvPr>
              <p:cNvSpPr/>
              <p:nvPr/>
            </p:nvSpPr>
            <p:spPr bwMode="auto">
              <a:xfrm rot="5235495">
                <a:off x="8720093" y="581778"/>
                <a:ext cx="212026" cy="166654"/>
              </a:xfrm>
              <a:prstGeom prst="triangl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1" name="Isosceles Triangle 40">
                <a:extLst>
                  <a:ext uri="{FF2B5EF4-FFF2-40B4-BE49-F238E27FC236}">
                    <a16:creationId xmlns:a16="http://schemas.microsoft.com/office/drawing/2014/main" id="{8760FBDD-F943-4849-9BD7-61E8801139B5}"/>
                  </a:ext>
                </a:extLst>
              </p:cNvPr>
              <p:cNvSpPr/>
              <p:nvPr/>
            </p:nvSpPr>
            <p:spPr bwMode="auto">
              <a:xfrm rot="12779463">
                <a:off x="11169242" y="4477146"/>
                <a:ext cx="212026" cy="166654"/>
              </a:xfrm>
              <a:prstGeom prst="triangl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 name="Isosceles Triangle 41">
                <a:extLst>
                  <a:ext uri="{FF2B5EF4-FFF2-40B4-BE49-F238E27FC236}">
                    <a16:creationId xmlns:a16="http://schemas.microsoft.com/office/drawing/2014/main" id="{6A630640-ECB9-483E-80B6-FFCBE166D6EC}"/>
                  </a:ext>
                </a:extLst>
              </p:cNvPr>
              <p:cNvSpPr/>
              <p:nvPr/>
            </p:nvSpPr>
            <p:spPr bwMode="auto">
              <a:xfrm rot="19726302">
                <a:off x="6691281" y="4669066"/>
                <a:ext cx="212026" cy="166654"/>
              </a:xfrm>
              <a:prstGeom prst="triangl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32" name="Oval 31">
              <a:extLst>
                <a:ext uri="{FF2B5EF4-FFF2-40B4-BE49-F238E27FC236}">
                  <a16:creationId xmlns:a16="http://schemas.microsoft.com/office/drawing/2014/main" id="{E3188C73-CA82-4D63-9F73-8226C065E814}"/>
                </a:ext>
              </a:extLst>
            </p:cNvPr>
            <p:cNvSpPr/>
            <p:nvPr/>
          </p:nvSpPr>
          <p:spPr bwMode="auto">
            <a:xfrm>
              <a:off x="5928360" y="269969"/>
              <a:ext cx="6064844" cy="6064844"/>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47" name="Group 46" descr="People, process, technology cycle">
            <a:extLst>
              <a:ext uri="{FF2B5EF4-FFF2-40B4-BE49-F238E27FC236}">
                <a16:creationId xmlns:a16="http://schemas.microsoft.com/office/drawing/2014/main" id="{C949D983-C26F-41C5-B0B6-5FC8371ED379}"/>
              </a:ext>
            </a:extLst>
          </p:cNvPr>
          <p:cNvGrpSpPr/>
          <p:nvPr/>
        </p:nvGrpSpPr>
        <p:grpSpPr>
          <a:xfrm>
            <a:off x="1250569" y="1396136"/>
            <a:ext cx="3846108" cy="3986134"/>
            <a:chOff x="6085880" y="530303"/>
            <a:chExt cx="5709057" cy="5916909"/>
          </a:xfrm>
        </p:grpSpPr>
        <p:sp>
          <p:nvSpPr>
            <p:cNvPr id="48" name="TextBox 47">
              <a:extLst>
                <a:ext uri="{FF2B5EF4-FFF2-40B4-BE49-F238E27FC236}">
                  <a16:creationId xmlns:a16="http://schemas.microsoft.com/office/drawing/2014/main" id="{2AD04F7B-5857-416C-A75E-A1BA05668F0F}"/>
                </a:ext>
              </a:extLst>
            </p:cNvPr>
            <p:cNvSpPr txBox="1"/>
            <p:nvPr/>
          </p:nvSpPr>
          <p:spPr>
            <a:xfrm rot="18303160">
              <a:off x="6143534" y="472649"/>
              <a:ext cx="5324368" cy="5439676"/>
            </a:xfrm>
            <a:prstGeom prst="rect">
              <a:avLst/>
            </a:prstGeom>
            <a:noFill/>
          </p:spPr>
          <p:txBody>
            <a:bodyPr wrap="none" lIns="182880" tIns="146304" rIns="182880" bIns="146304" rtlCol="0">
              <a:prstTxWarp prst="textArchUp">
                <a:avLst/>
              </a:prstTxWarp>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gradFill>
                    <a:gsLst>
                      <a:gs pos="2917">
                        <a:srgbClr val="000000"/>
                      </a:gs>
                      <a:gs pos="100000">
                        <a:srgbClr val="000000"/>
                      </a:gs>
                    </a:gsLst>
                    <a:lin ang="5400000" scaled="0"/>
                  </a:gradFill>
                  <a:effectLst/>
                  <a:uLnTx/>
                  <a:uFillTx/>
                  <a:latin typeface="Segoe UI"/>
                  <a:ea typeface="+mn-ea"/>
                  <a:cs typeface="+mn-cs"/>
                </a:rPr>
                <a:t>People</a:t>
              </a:r>
            </a:p>
          </p:txBody>
        </p:sp>
        <p:sp>
          <p:nvSpPr>
            <p:cNvPr id="49" name="TextBox 48">
              <a:extLst>
                <a:ext uri="{FF2B5EF4-FFF2-40B4-BE49-F238E27FC236}">
                  <a16:creationId xmlns:a16="http://schemas.microsoft.com/office/drawing/2014/main" id="{BF3038A3-A270-415D-ABEA-BF25C9101B0A}"/>
                </a:ext>
              </a:extLst>
            </p:cNvPr>
            <p:cNvSpPr txBox="1"/>
            <p:nvPr/>
          </p:nvSpPr>
          <p:spPr>
            <a:xfrm rot="3600000">
              <a:off x="6412915" y="534659"/>
              <a:ext cx="5324368" cy="5439676"/>
            </a:xfrm>
            <a:prstGeom prst="rect">
              <a:avLst/>
            </a:prstGeom>
            <a:noFill/>
          </p:spPr>
          <p:txBody>
            <a:bodyPr wrap="none" lIns="182880" tIns="146304" rIns="182880" bIns="146304" rtlCol="0">
              <a:prstTxWarp prst="textArchUp">
                <a:avLst/>
              </a:prstTxWarp>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gradFill>
                    <a:gsLst>
                      <a:gs pos="2917">
                        <a:srgbClr val="000000"/>
                      </a:gs>
                      <a:gs pos="100000">
                        <a:srgbClr val="000000"/>
                      </a:gs>
                    </a:gsLst>
                    <a:lin ang="5400000" scaled="0"/>
                  </a:gradFill>
                  <a:effectLst/>
                  <a:uLnTx/>
                  <a:uFillTx/>
                  <a:latin typeface="Segoe UI"/>
                  <a:ea typeface="+mn-ea"/>
                  <a:cs typeface="+mn-cs"/>
                </a:rPr>
                <a:t>Process</a:t>
              </a:r>
            </a:p>
          </p:txBody>
        </p:sp>
        <p:sp>
          <p:nvSpPr>
            <p:cNvPr id="50" name="TextBox 49">
              <a:extLst>
                <a:ext uri="{FF2B5EF4-FFF2-40B4-BE49-F238E27FC236}">
                  <a16:creationId xmlns:a16="http://schemas.microsoft.com/office/drawing/2014/main" id="{E1879980-082D-4518-A64A-2DBBC0D8B9A6}"/>
                </a:ext>
              </a:extLst>
            </p:cNvPr>
            <p:cNvSpPr txBox="1"/>
            <p:nvPr/>
          </p:nvSpPr>
          <p:spPr>
            <a:xfrm>
              <a:off x="6183423" y="1007535"/>
              <a:ext cx="5462760" cy="5439677"/>
            </a:xfrm>
            <a:prstGeom prst="rect">
              <a:avLst/>
            </a:prstGeom>
            <a:noFill/>
          </p:spPr>
          <p:txBody>
            <a:bodyPr wrap="none" lIns="182880" tIns="146304" rIns="182880" bIns="146304" rtlCol="0">
              <a:prstTxWarp prst="textArchDown">
                <a:avLst>
                  <a:gd name="adj" fmla="val 333329"/>
                </a:avLst>
              </a:prstTxWarp>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gradFill>
                    <a:gsLst>
                      <a:gs pos="2917">
                        <a:srgbClr val="000000"/>
                      </a:gs>
                      <a:gs pos="100000">
                        <a:srgbClr val="000000"/>
                      </a:gs>
                    </a:gsLst>
                    <a:lin ang="5400000" scaled="0"/>
                  </a:gradFill>
                  <a:effectLst/>
                  <a:uLnTx/>
                  <a:uFillTx/>
                  <a:latin typeface="Segoe UI"/>
                  <a:ea typeface="+mn-ea"/>
                  <a:cs typeface="+mn-cs"/>
                </a:rPr>
                <a:t>Technology</a:t>
              </a:r>
            </a:p>
          </p:txBody>
        </p:sp>
      </p:grpSp>
      <p:grpSp>
        <p:nvGrpSpPr>
          <p:cNvPr id="51" name="Group 50" descr="Documentation, tools, templates, best practices circle">
            <a:extLst>
              <a:ext uri="{FF2B5EF4-FFF2-40B4-BE49-F238E27FC236}">
                <a16:creationId xmlns:a16="http://schemas.microsoft.com/office/drawing/2014/main" id="{E9A15883-DDFF-47B4-ACE4-DE3EA9F5E8AB}"/>
              </a:ext>
            </a:extLst>
          </p:cNvPr>
          <p:cNvGrpSpPr/>
          <p:nvPr/>
        </p:nvGrpSpPr>
        <p:grpSpPr>
          <a:xfrm>
            <a:off x="1540227" y="1606976"/>
            <a:ext cx="3232912" cy="3224100"/>
            <a:chOff x="3866077" y="1051605"/>
            <a:chExt cx="4666445" cy="4653727"/>
          </a:xfrm>
          <a:solidFill>
            <a:schemeClr val="accent1"/>
          </a:solidFill>
        </p:grpSpPr>
        <p:grpSp>
          <p:nvGrpSpPr>
            <p:cNvPr id="52" name="Group 51">
              <a:extLst>
                <a:ext uri="{FF2B5EF4-FFF2-40B4-BE49-F238E27FC236}">
                  <a16:creationId xmlns:a16="http://schemas.microsoft.com/office/drawing/2014/main" id="{AF648B16-5E16-4221-9913-6EAE7E7513AA}"/>
                </a:ext>
              </a:extLst>
            </p:cNvPr>
            <p:cNvGrpSpPr/>
            <p:nvPr/>
          </p:nvGrpSpPr>
          <p:grpSpPr>
            <a:xfrm>
              <a:off x="3866077" y="1051605"/>
              <a:ext cx="4666445" cy="4653727"/>
              <a:chOff x="3769633" y="1061799"/>
              <a:chExt cx="4822560" cy="4809418"/>
            </a:xfrm>
            <a:grpFill/>
          </p:grpSpPr>
          <p:sp>
            <p:nvSpPr>
              <p:cNvPr id="57" name="Freeform: Shape 56">
                <a:extLst>
                  <a:ext uri="{FF2B5EF4-FFF2-40B4-BE49-F238E27FC236}">
                    <a16:creationId xmlns:a16="http://schemas.microsoft.com/office/drawing/2014/main" id="{7EE01E55-F4B3-425B-A285-C2C1527260D3}"/>
                  </a:ext>
                </a:extLst>
              </p:cNvPr>
              <p:cNvSpPr/>
              <p:nvPr/>
            </p:nvSpPr>
            <p:spPr>
              <a:xfrm>
                <a:off x="3769633" y="1061799"/>
                <a:ext cx="2393330" cy="2393330"/>
              </a:xfrm>
              <a:custGeom>
                <a:avLst/>
                <a:gdLst>
                  <a:gd name="connsiteX0" fmla="*/ 0 w 2393330"/>
                  <a:gd name="connsiteY0" fmla="*/ 2393330 h 2393330"/>
                  <a:gd name="connsiteX1" fmla="*/ 2393330 w 2393330"/>
                  <a:gd name="connsiteY1" fmla="*/ 0 h 2393330"/>
                  <a:gd name="connsiteX2" fmla="*/ 2393330 w 2393330"/>
                  <a:gd name="connsiteY2" fmla="*/ 2393330 h 2393330"/>
                  <a:gd name="connsiteX3" fmla="*/ 0 w 2393330"/>
                  <a:gd name="connsiteY3" fmla="*/ 2393330 h 2393330"/>
                </a:gdLst>
                <a:ahLst/>
                <a:cxnLst>
                  <a:cxn ang="0">
                    <a:pos x="connsiteX0" y="connsiteY0"/>
                  </a:cxn>
                  <a:cxn ang="0">
                    <a:pos x="connsiteX1" y="connsiteY1"/>
                  </a:cxn>
                  <a:cxn ang="0">
                    <a:pos x="connsiteX2" y="connsiteY2"/>
                  </a:cxn>
                  <a:cxn ang="0">
                    <a:pos x="connsiteX3" y="connsiteY3"/>
                  </a:cxn>
                </a:cxnLst>
                <a:rect l="l" t="t" r="r" b="b"/>
                <a:pathLst>
                  <a:path w="2393330" h="2393330">
                    <a:moveTo>
                      <a:pt x="0" y="2393330"/>
                    </a:moveTo>
                    <a:cubicBezTo>
                      <a:pt x="0" y="1071530"/>
                      <a:pt x="1071530" y="0"/>
                      <a:pt x="2393330" y="0"/>
                    </a:cubicBezTo>
                    <a:lnTo>
                      <a:pt x="2393330" y="2393330"/>
                    </a:lnTo>
                    <a:lnTo>
                      <a:pt x="0" y="2393330"/>
                    </a:lnTo>
                    <a:close/>
                  </a:path>
                </a:pathLst>
              </a:custGeom>
              <a:grp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71246" tIns="971246" rIns="270256" bIns="270256" numCol="1" spcCol="1270" anchor="ctr" anchorCtr="0">
                <a:noAutofit/>
              </a:bodyPr>
              <a:lstStyle/>
              <a:p>
                <a:pPr marL="0" marR="0" lvl="0" indent="0" algn="l" defTabSz="1689100" rtl="0" eaLnBrk="1" fontAlgn="auto" latinLnBrk="0" hangingPunct="1">
                  <a:lnSpc>
                    <a:spcPct val="90000"/>
                  </a:lnSpc>
                  <a:spcBef>
                    <a:spcPct val="0"/>
                  </a:spcBef>
                  <a:spcAft>
                    <a:spcPct val="3500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sp>
            <p:nvSpPr>
              <p:cNvPr id="58" name="Freeform: Shape 57">
                <a:extLst>
                  <a:ext uri="{FF2B5EF4-FFF2-40B4-BE49-F238E27FC236}">
                    <a16:creationId xmlns:a16="http://schemas.microsoft.com/office/drawing/2014/main" id="{36038F0A-F753-49E4-8A32-64BB90A48B98}"/>
                  </a:ext>
                </a:extLst>
              </p:cNvPr>
              <p:cNvSpPr/>
              <p:nvPr/>
            </p:nvSpPr>
            <p:spPr>
              <a:xfrm>
                <a:off x="6198862" y="1061799"/>
                <a:ext cx="2393330" cy="2393330"/>
              </a:xfrm>
              <a:custGeom>
                <a:avLst/>
                <a:gdLst>
                  <a:gd name="connsiteX0" fmla="*/ 0 w 2393330"/>
                  <a:gd name="connsiteY0" fmla="*/ 2393330 h 2393330"/>
                  <a:gd name="connsiteX1" fmla="*/ 2393330 w 2393330"/>
                  <a:gd name="connsiteY1" fmla="*/ 0 h 2393330"/>
                  <a:gd name="connsiteX2" fmla="*/ 2393330 w 2393330"/>
                  <a:gd name="connsiteY2" fmla="*/ 2393330 h 2393330"/>
                  <a:gd name="connsiteX3" fmla="*/ 0 w 2393330"/>
                  <a:gd name="connsiteY3" fmla="*/ 2393330 h 2393330"/>
                </a:gdLst>
                <a:ahLst/>
                <a:cxnLst>
                  <a:cxn ang="0">
                    <a:pos x="connsiteX0" y="connsiteY0"/>
                  </a:cxn>
                  <a:cxn ang="0">
                    <a:pos x="connsiteX1" y="connsiteY1"/>
                  </a:cxn>
                  <a:cxn ang="0">
                    <a:pos x="connsiteX2" y="connsiteY2"/>
                  </a:cxn>
                  <a:cxn ang="0">
                    <a:pos x="connsiteX3" y="connsiteY3"/>
                  </a:cxn>
                </a:cxnLst>
                <a:rect l="l" t="t" r="r" b="b"/>
                <a:pathLst>
                  <a:path w="2393330" h="2393330">
                    <a:moveTo>
                      <a:pt x="0" y="0"/>
                    </a:moveTo>
                    <a:cubicBezTo>
                      <a:pt x="1321800" y="0"/>
                      <a:pt x="2393330" y="1071530"/>
                      <a:pt x="2393330" y="2393330"/>
                    </a:cubicBezTo>
                    <a:lnTo>
                      <a:pt x="0" y="2393330"/>
                    </a:lnTo>
                    <a:lnTo>
                      <a:pt x="0" y="0"/>
                    </a:lnTo>
                    <a:close/>
                  </a:path>
                </a:pathLst>
              </a:custGeom>
              <a:grp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70256" tIns="971246" rIns="971246" bIns="270256" numCol="1" spcCol="1270" anchor="ctr" anchorCtr="0">
                <a:noAutofit/>
              </a:bodyPr>
              <a:lstStyle/>
              <a:p>
                <a:pPr marL="0" marR="0" lvl="0" indent="0" algn="l" defTabSz="1689100" rtl="0" eaLnBrk="1" fontAlgn="auto" latinLnBrk="0" hangingPunct="1">
                  <a:lnSpc>
                    <a:spcPct val="90000"/>
                  </a:lnSpc>
                  <a:spcBef>
                    <a:spcPct val="0"/>
                  </a:spcBef>
                  <a:spcAft>
                    <a:spcPct val="3500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sp>
            <p:nvSpPr>
              <p:cNvPr id="59" name="Freeform: Shape 58">
                <a:extLst>
                  <a:ext uri="{FF2B5EF4-FFF2-40B4-BE49-F238E27FC236}">
                    <a16:creationId xmlns:a16="http://schemas.microsoft.com/office/drawing/2014/main" id="{9A103F56-91D4-4FB6-83C2-23E0FDBC60E0}"/>
                  </a:ext>
                </a:extLst>
              </p:cNvPr>
              <p:cNvSpPr/>
              <p:nvPr/>
            </p:nvSpPr>
            <p:spPr>
              <a:xfrm>
                <a:off x="6198862" y="3477886"/>
                <a:ext cx="2393331" cy="2393331"/>
              </a:xfrm>
              <a:custGeom>
                <a:avLst/>
                <a:gdLst>
                  <a:gd name="connsiteX0" fmla="*/ 0 w 2393330"/>
                  <a:gd name="connsiteY0" fmla="*/ 2393330 h 2393330"/>
                  <a:gd name="connsiteX1" fmla="*/ 2393330 w 2393330"/>
                  <a:gd name="connsiteY1" fmla="*/ 0 h 2393330"/>
                  <a:gd name="connsiteX2" fmla="*/ 2393330 w 2393330"/>
                  <a:gd name="connsiteY2" fmla="*/ 2393330 h 2393330"/>
                  <a:gd name="connsiteX3" fmla="*/ 0 w 2393330"/>
                  <a:gd name="connsiteY3" fmla="*/ 2393330 h 2393330"/>
                </a:gdLst>
                <a:ahLst/>
                <a:cxnLst>
                  <a:cxn ang="0">
                    <a:pos x="connsiteX0" y="connsiteY0"/>
                  </a:cxn>
                  <a:cxn ang="0">
                    <a:pos x="connsiteX1" y="connsiteY1"/>
                  </a:cxn>
                  <a:cxn ang="0">
                    <a:pos x="connsiteX2" y="connsiteY2"/>
                  </a:cxn>
                  <a:cxn ang="0">
                    <a:pos x="connsiteX3" y="connsiteY3"/>
                  </a:cxn>
                </a:cxnLst>
                <a:rect l="l" t="t" r="r" b="b"/>
                <a:pathLst>
                  <a:path w="2393330" h="2393330">
                    <a:moveTo>
                      <a:pt x="2393330" y="0"/>
                    </a:moveTo>
                    <a:cubicBezTo>
                      <a:pt x="2393330" y="1321800"/>
                      <a:pt x="1321800" y="2393330"/>
                      <a:pt x="0" y="2393330"/>
                    </a:cubicBezTo>
                    <a:lnTo>
                      <a:pt x="0" y="0"/>
                    </a:lnTo>
                    <a:lnTo>
                      <a:pt x="2393330" y="0"/>
                    </a:lnTo>
                    <a:close/>
                  </a:path>
                </a:pathLst>
              </a:custGeom>
              <a:grp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70256" tIns="270257" rIns="971247" bIns="971246" numCol="1" spcCol="1270" anchor="ctr" anchorCtr="0">
                <a:noAutofit/>
              </a:bodyPr>
              <a:lstStyle/>
              <a:p>
                <a:pPr marL="0" marR="0" lvl="0" indent="0" algn="l" defTabSz="1689100" rtl="0" eaLnBrk="1" fontAlgn="auto" latinLnBrk="0" hangingPunct="1">
                  <a:lnSpc>
                    <a:spcPct val="90000"/>
                  </a:lnSpc>
                  <a:spcBef>
                    <a:spcPct val="0"/>
                  </a:spcBef>
                  <a:spcAft>
                    <a:spcPct val="3500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sp>
            <p:nvSpPr>
              <p:cNvPr id="60" name="Freeform: Shape 59">
                <a:extLst>
                  <a:ext uri="{FF2B5EF4-FFF2-40B4-BE49-F238E27FC236}">
                    <a16:creationId xmlns:a16="http://schemas.microsoft.com/office/drawing/2014/main" id="{4F93ADEC-2C73-45F1-8F09-0638D1E7F485}"/>
                  </a:ext>
                </a:extLst>
              </p:cNvPr>
              <p:cNvSpPr/>
              <p:nvPr/>
            </p:nvSpPr>
            <p:spPr>
              <a:xfrm>
                <a:off x="3769633" y="3477887"/>
                <a:ext cx="2393330" cy="2393330"/>
              </a:xfrm>
              <a:custGeom>
                <a:avLst/>
                <a:gdLst>
                  <a:gd name="connsiteX0" fmla="*/ 0 w 2393330"/>
                  <a:gd name="connsiteY0" fmla="*/ 2393330 h 2393330"/>
                  <a:gd name="connsiteX1" fmla="*/ 2393330 w 2393330"/>
                  <a:gd name="connsiteY1" fmla="*/ 0 h 2393330"/>
                  <a:gd name="connsiteX2" fmla="*/ 2393330 w 2393330"/>
                  <a:gd name="connsiteY2" fmla="*/ 2393330 h 2393330"/>
                  <a:gd name="connsiteX3" fmla="*/ 0 w 2393330"/>
                  <a:gd name="connsiteY3" fmla="*/ 2393330 h 2393330"/>
                </a:gdLst>
                <a:ahLst/>
                <a:cxnLst>
                  <a:cxn ang="0">
                    <a:pos x="connsiteX0" y="connsiteY0"/>
                  </a:cxn>
                  <a:cxn ang="0">
                    <a:pos x="connsiteX1" y="connsiteY1"/>
                  </a:cxn>
                  <a:cxn ang="0">
                    <a:pos x="connsiteX2" y="connsiteY2"/>
                  </a:cxn>
                  <a:cxn ang="0">
                    <a:pos x="connsiteX3" y="connsiteY3"/>
                  </a:cxn>
                </a:cxnLst>
                <a:rect l="l" t="t" r="r" b="b"/>
                <a:pathLst>
                  <a:path w="2393330" h="2393330">
                    <a:moveTo>
                      <a:pt x="2393330" y="2393330"/>
                    </a:moveTo>
                    <a:cubicBezTo>
                      <a:pt x="1071530" y="2393330"/>
                      <a:pt x="0" y="1321800"/>
                      <a:pt x="0" y="0"/>
                    </a:cubicBezTo>
                    <a:lnTo>
                      <a:pt x="2393330" y="0"/>
                    </a:lnTo>
                    <a:lnTo>
                      <a:pt x="2393330" y="2393330"/>
                    </a:lnTo>
                    <a:close/>
                  </a:path>
                </a:pathLst>
              </a:custGeom>
              <a:grp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71246" tIns="270256" rIns="270256" bIns="971246" numCol="1" spcCol="1270" anchor="ctr" anchorCtr="0">
                <a:noAutofit/>
              </a:bodyPr>
              <a:lstStyle/>
              <a:p>
                <a:pPr marL="0" marR="0" lvl="0" indent="0" algn="l" defTabSz="1689100" rtl="0" eaLnBrk="1" fontAlgn="auto" latinLnBrk="0" hangingPunct="1">
                  <a:lnSpc>
                    <a:spcPct val="90000"/>
                  </a:lnSpc>
                  <a:spcBef>
                    <a:spcPct val="0"/>
                  </a:spcBef>
                  <a:spcAft>
                    <a:spcPct val="3500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53" name="Trackers_EADF" title="Icon of a clipboard with a checklist on it">
              <a:extLst>
                <a:ext uri="{FF2B5EF4-FFF2-40B4-BE49-F238E27FC236}">
                  <a16:creationId xmlns:a16="http://schemas.microsoft.com/office/drawing/2014/main" id="{48638930-C61C-4F49-B1CB-2E193D34F7AD}"/>
                </a:ext>
              </a:extLst>
            </p:cNvPr>
            <p:cNvSpPr>
              <a:spLocks noChangeAspect="1" noEditPoints="1"/>
            </p:cNvSpPr>
            <p:nvPr/>
          </p:nvSpPr>
          <p:spPr bwMode="auto">
            <a:xfrm rot="17100000">
              <a:off x="4196292" y="2689253"/>
              <a:ext cx="285936" cy="389887"/>
            </a:xfrm>
            <a:custGeom>
              <a:avLst/>
              <a:gdLst>
                <a:gd name="T0" fmla="*/ 1000 w 2750"/>
                <a:gd name="T1" fmla="*/ 375 h 3750"/>
                <a:gd name="T2" fmla="*/ 1375 w 2750"/>
                <a:gd name="T3" fmla="*/ 0 h 3750"/>
                <a:gd name="T4" fmla="*/ 1750 w 2750"/>
                <a:gd name="T5" fmla="*/ 375 h 3750"/>
                <a:gd name="T6" fmla="*/ 1750 w 2750"/>
                <a:gd name="T7" fmla="*/ 500 h 3750"/>
                <a:gd name="T8" fmla="*/ 2250 w 2750"/>
                <a:gd name="T9" fmla="*/ 500 h 3750"/>
                <a:gd name="T10" fmla="*/ 2250 w 2750"/>
                <a:gd name="T11" fmla="*/ 1000 h 3750"/>
                <a:gd name="T12" fmla="*/ 500 w 2750"/>
                <a:gd name="T13" fmla="*/ 1000 h 3750"/>
                <a:gd name="T14" fmla="*/ 500 w 2750"/>
                <a:gd name="T15" fmla="*/ 500 h 3750"/>
                <a:gd name="T16" fmla="*/ 1000 w 2750"/>
                <a:gd name="T17" fmla="*/ 500 h 3750"/>
                <a:gd name="T18" fmla="*/ 1000 w 2750"/>
                <a:gd name="T19" fmla="*/ 375 h 3750"/>
                <a:gd name="T20" fmla="*/ 500 w 2750"/>
                <a:gd name="T21" fmla="*/ 500 h 3750"/>
                <a:gd name="T22" fmla="*/ 0 w 2750"/>
                <a:gd name="T23" fmla="*/ 500 h 3750"/>
                <a:gd name="T24" fmla="*/ 0 w 2750"/>
                <a:gd name="T25" fmla="*/ 3750 h 3750"/>
                <a:gd name="T26" fmla="*/ 2750 w 2750"/>
                <a:gd name="T27" fmla="*/ 3750 h 3750"/>
                <a:gd name="T28" fmla="*/ 2750 w 2750"/>
                <a:gd name="T29" fmla="*/ 500 h 3750"/>
                <a:gd name="T30" fmla="*/ 2250 w 2750"/>
                <a:gd name="T31" fmla="*/ 500 h 3750"/>
                <a:gd name="T32" fmla="*/ 2375 w 2750"/>
                <a:gd name="T33" fmla="*/ 1750 h 3750"/>
                <a:gd name="T34" fmla="*/ 1375 w 2750"/>
                <a:gd name="T35" fmla="*/ 1750 h 3750"/>
                <a:gd name="T36" fmla="*/ 2375 w 2750"/>
                <a:gd name="T37" fmla="*/ 2500 h 3750"/>
                <a:gd name="T38" fmla="*/ 1375 w 2750"/>
                <a:gd name="T39" fmla="*/ 2500 h 3750"/>
                <a:gd name="T40" fmla="*/ 2375 w 2750"/>
                <a:gd name="T41" fmla="*/ 3250 h 3750"/>
                <a:gd name="T42" fmla="*/ 1375 w 2750"/>
                <a:gd name="T43" fmla="*/ 3250 h 3750"/>
                <a:gd name="T44" fmla="*/ 500 w 2750"/>
                <a:gd name="T45" fmla="*/ 1500 h 3750"/>
                <a:gd name="T46" fmla="*/ 750 w 2750"/>
                <a:gd name="T47" fmla="*/ 1750 h 3750"/>
                <a:gd name="T48" fmla="*/ 1125 w 2750"/>
                <a:gd name="T49" fmla="*/ 1375 h 3750"/>
                <a:gd name="T50" fmla="*/ 500 w 2750"/>
                <a:gd name="T51" fmla="*/ 2250 h 3750"/>
                <a:gd name="T52" fmla="*/ 750 w 2750"/>
                <a:gd name="T53" fmla="*/ 2500 h 3750"/>
                <a:gd name="T54" fmla="*/ 1125 w 2750"/>
                <a:gd name="T55" fmla="*/ 2125 h 3750"/>
                <a:gd name="T56" fmla="*/ 500 w 2750"/>
                <a:gd name="T57" fmla="*/ 3000 h 3750"/>
                <a:gd name="T58" fmla="*/ 750 w 2750"/>
                <a:gd name="T59" fmla="*/ 3250 h 3750"/>
                <a:gd name="T60" fmla="*/ 1125 w 2750"/>
                <a:gd name="T61" fmla="*/ 28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50" h="3750">
                  <a:moveTo>
                    <a:pt x="1000" y="375"/>
                  </a:moveTo>
                  <a:cubicBezTo>
                    <a:pt x="1000" y="168"/>
                    <a:pt x="1168" y="0"/>
                    <a:pt x="1375" y="0"/>
                  </a:cubicBezTo>
                  <a:cubicBezTo>
                    <a:pt x="1582" y="0"/>
                    <a:pt x="1750" y="168"/>
                    <a:pt x="1750" y="375"/>
                  </a:cubicBezTo>
                  <a:cubicBezTo>
                    <a:pt x="1750" y="500"/>
                    <a:pt x="1750" y="500"/>
                    <a:pt x="1750" y="500"/>
                  </a:cubicBezTo>
                  <a:cubicBezTo>
                    <a:pt x="2250" y="500"/>
                    <a:pt x="2250" y="500"/>
                    <a:pt x="2250" y="500"/>
                  </a:cubicBezTo>
                  <a:cubicBezTo>
                    <a:pt x="2250" y="1000"/>
                    <a:pt x="2250" y="1000"/>
                    <a:pt x="2250" y="1000"/>
                  </a:cubicBezTo>
                  <a:cubicBezTo>
                    <a:pt x="500" y="1000"/>
                    <a:pt x="500" y="1000"/>
                    <a:pt x="500" y="1000"/>
                  </a:cubicBezTo>
                  <a:cubicBezTo>
                    <a:pt x="500" y="500"/>
                    <a:pt x="500" y="500"/>
                    <a:pt x="500" y="500"/>
                  </a:cubicBezTo>
                  <a:cubicBezTo>
                    <a:pt x="1000" y="500"/>
                    <a:pt x="1000" y="500"/>
                    <a:pt x="1000" y="500"/>
                  </a:cubicBezTo>
                  <a:lnTo>
                    <a:pt x="1000" y="375"/>
                  </a:lnTo>
                  <a:close/>
                  <a:moveTo>
                    <a:pt x="500" y="500"/>
                  </a:moveTo>
                  <a:cubicBezTo>
                    <a:pt x="0" y="500"/>
                    <a:pt x="0" y="500"/>
                    <a:pt x="0" y="500"/>
                  </a:cubicBezTo>
                  <a:cubicBezTo>
                    <a:pt x="0" y="3750"/>
                    <a:pt x="0" y="3750"/>
                    <a:pt x="0" y="3750"/>
                  </a:cubicBezTo>
                  <a:cubicBezTo>
                    <a:pt x="2750" y="3750"/>
                    <a:pt x="2750" y="3750"/>
                    <a:pt x="2750" y="3750"/>
                  </a:cubicBezTo>
                  <a:cubicBezTo>
                    <a:pt x="2750" y="500"/>
                    <a:pt x="2750" y="500"/>
                    <a:pt x="2750" y="500"/>
                  </a:cubicBezTo>
                  <a:cubicBezTo>
                    <a:pt x="2250" y="500"/>
                    <a:pt x="2250" y="500"/>
                    <a:pt x="2250" y="500"/>
                  </a:cubicBezTo>
                  <a:moveTo>
                    <a:pt x="2375" y="1750"/>
                  </a:moveTo>
                  <a:cubicBezTo>
                    <a:pt x="1375" y="1750"/>
                    <a:pt x="1375" y="1750"/>
                    <a:pt x="1375" y="1750"/>
                  </a:cubicBezTo>
                  <a:moveTo>
                    <a:pt x="2375" y="2500"/>
                  </a:moveTo>
                  <a:cubicBezTo>
                    <a:pt x="1375" y="2500"/>
                    <a:pt x="1375" y="2500"/>
                    <a:pt x="1375" y="2500"/>
                  </a:cubicBezTo>
                  <a:moveTo>
                    <a:pt x="2375" y="3250"/>
                  </a:moveTo>
                  <a:cubicBezTo>
                    <a:pt x="1375" y="3250"/>
                    <a:pt x="1375" y="3250"/>
                    <a:pt x="1375" y="3250"/>
                  </a:cubicBezTo>
                  <a:moveTo>
                    <a:pt x="500" y="1500"/>
                  </a:moveTo>
                  <a:cubicBezTo>
                    <a:pt x="750" y="1750"/>
                    <a:pt x="750" y="1750"/>
                    <a:pt x="750" y="1750"/>
                  </a:cubicBezTo>
                  <a:cubicBezTo>
                    <a:pt x="1125" y="1375"/>
                    <a:pt x="1125" y="1375"/>
                    <a:pt x="1125" y="1375"/>
                  </a:cubicBezTo>
                  <a:moveTo>
                    <a:pt x="500" y="2250"/>
                  </a:moveTo>
                  <a:cubicBezTo>
                    <a:pt x="750" y="2500"/>
                    <a:pt x="750" y="2500"/>
                    <a:pt x="750" y="2500"/>
                  </a:cubicBezTo>
                  <a:cubicBezTo>
                    <a:pt x="1125" y="2125"/>
                    <a:pt x="1125" y="2125"/>
                    <a:pt x="1125" y="2125"/>
                  </a:cubicBezTo>
                  <a:moveTo>
                    <a:pt x="500" y="3000"/>
                  </a:moveTo>
                  <a:cubicBezTo>
                    <a:pt x="750" y="3250"/>
                    <a:pt x="750" y="3250"/>
                    <a:pt x="750" y="3250"/>
                  </a:cubicBezTo>
                  <a:cubicBezTo>
                    <a:pt x="1125" y="2875"/>
                    <a:pt x="1125" y="2875"/>
                    <a:pt x="1125" y="2875"/>
                  </a:cubicBezTo>
                </a:path>
              </a:pathLst>
            </a:custGeom>
            <a:grpFill/>
            <a:ln w="15875"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4" name="DeveloperTools_EC7A" title="Icon of a wrench and a screwdriver">
              <a:extLst>
                <a:ext uri="{FF2B5EF4-FFF2-40B4-BE49-F238E27FC236}">
                  <a16:creationId xmlns:a16="http://schemas.microsoft.com/office/drawing/2014/main" id="{FBD0457A-ED3B-4315-B6F2-8188EC1D11C8}"/>
                </a:ext>
              </a:extLst>
            </p:cNvPr>
            <p:cNvSpPr>
              <a:spLocks noChangeAspect="1" noEditPoints="1"/>
            </p:cNvSpPr>
            <p:nvPr/>
          </p:nvSpPr>
          <p:spPr bwMode="auto">
            <a:xfrm rot="2700000">
              <a:off x="7247135" y="1603250"/>
              <a:ext cx="247443" cy="389887"/>
            </a:xfrm>
            <a:custGeom>
              <a:avLst/>
              <a:gdLst>
                <a:gd name="T0" fmla="*/ 765 w 2384"/>
                <a:gd name="T1" fmla="*/ 958 h 3756"/>
                <a:gd name="T2" fmla="*/ 765 w 2384"/>
                <a:gd name="T3" fmla="*/ 3500 h 3756"/>
                <a:gd name="T4" fmla="*/ 509 w 2384"/>
                <a:gd name="T5" fmla="*/ 3756 h 3756"/>
                <a:gd name="T6" fmla="*/ 509 w 2384"/>
                <a:gd name="T7" fmla="*/ 3756 h 3756"/>
                <a:gd name="T8" fmla="*/ 253 w 2384"/>
                <a:gd name="T9" fmla="*/ 3500 h 3756"/>
                <a:gd name="T10" fmla="*/ 253 w 2384"/>
                <a:gd name="T11" fmla="*/ 958 h 3756"/>
                <a:gd name="T12" fmla="*/ 0 w 2384"/>
                <a:gd name="T13" fmla="*/ 518 h 3756"/>
                <a:gd name="T14" fmla="*/ 509 w 2384"/>
                <a:gd name="T15" fmla="*/ 9 h 3756"/>
                <a:gd name="T16" fmla="*/ 1018 w 2384"/>
                <a:gd name="T17" fmla="*/ 518 h 3756"/>
                <a:gd name="T18" fmla="*/ 765 w 2384"/>
                <a:gd name="T19" fmla="*/ 958 h 3756"/>
                <a:gd name="T20" fmla="*/ 1503 w 2384"/>
                <a:gd name="T21" fmla="*/ 2012 h 3756"/>
                <a:gd name="T22" fmla="*/ 1503 w 2384"/>
                <a:gd name="T23" fmla="*/ 3500 h 3756"/>
                <a:gd name="T24" fmla="*/ 1759 w 2384"/>
                <a:gd name="T25" fmla="*/ 3756 h 3756"/>
                <a:gd name="T26" fmla="*/ 1759 w 2384"/>
                <a:gd name="T27" fmla="*/ 3756 h 3756"/>
                <a:gd name="T28" fmla="*/ 2015 w 2384"/>
                <a:gd name="T29" fmla="*/ 3500 h 3756"/>
                <a:gd name="T30" fmla="*/ 2015 w 2384"/>
                <a:gd name="T31" fmla="*/ 2012 h 3756"/>
                <a:gd name="T32" fmla="*/ 509 w 2384"/>
                <a:gd name="T33" fmla="*/ 0 h 3756"/>
                <a:gd name="T34" fmla="*/ 509 w 2384"/>
                <a:gd name="T35" fmla="*/ 509 h 3756"/>
                <a:gd name="T36" fmla="*/ 1134 w 2384"/>
                <a:gd name="T37" fmla="*/ 2012 h 3756"/>
                <a:gd name="T38" fmla="*/ 2384 w 2384"/>
                <a:gd name="T39" fmla="*/ 2012 h 3756"/>
                <a:gd name="T40" fmla="*/ 1759 w 2384"/>
                <a:gd name="T41" fmla="*/ 2012 h 3756"/>
                <a:gd name="T42" fmla="*/ 1759 w 2384"/>
                <a:gd name="T43" fmla="*/ 711 h 3756"/>
                <a:gd name="T44" fmla="*/ 2015 w 2384"/>
                <a:gd name="T45" fmla="*/ 9 h 3756"/>
                <a:gd name="T46" fmla="*/ 1503 w 2384"/>
                <a:gd name="T47" fmla="*/ 9 h 3756"/>
                <a:gd name="T48" fmla="*/ 1503 w 2384"/>
                <a:gd name="T49" fmla="*/ 510 h 3756"/>
                <a:gd name="T50" fmla="*/ 1759 w 2384"/>
                <a:gd name="T51" fmla="*/ 756 h 3756"/>
                <a:gd name="T52" fmla="*/ 2015 w 2384"/>
                <a:gd name="T53" fmla="*/ 510 h 3756"/>
                <a:gd name="T54" fmla="*/ 2015 w 2384"/>
                <a:gd name="T55" fmla="*/ 9 h 3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84" h="3756">
                  <a:moveTo>
                    <a:pt x="765" y="958"/>
                  </a:moveTo>
                  <a:cubicBezTo>
                    <a:pt x="765" y="3500"/>
                    <a:pt x="765" y="3500"/>
                    <a:pt x="765" y="3500"/>
                  </a:cubicBezTo>
                  <a:cubicBezTo>
                    <a:pt x="765" y="3641"/>
                    <a:pt x="650" y="3756"/>
                    <a:pt x="509" y="3756"/>
                  </a:cubicBezTo>
                  <a:cubicBezTo>
                    <a:pt x="509" y="3756"/>
                    <a:pt x="509" y="3756"/>
                    <a:pt x="509" y="3756"/>
                  </a:cubicBezTo>
                  <a:cubicBezTo>
                    <a:pt x="368" y="3756"/>
                    <a:pt x="253" y="3641"/>
                    <a:pt x="253" y="3500"/>
                  </a:cubicBezTo>
                  <a:cubicBezTo>
                    <a:pt x="253" y="958"/>
                    <a:pt x="253" y="958"/>
                    <a:pt x="253" y="958"/>
                  </a:cubicBezTo>
                  <a:cubicBezTo>
                    <a:pt x="102" y="869"/>
                    <a:pt x="0" y="706"/>
                    <a:pt x="0" y="518"/>
                  </a:cubicBezTo>
                  <a:cubicBezTo>
                    <a:pt x="0" y="237"/>
                    <a:pt x="228" y="9"/>
                    <a:pt x="509" y="9"/>
                  </a:cubicBezTo>
                  <a:cubicBezTo>
                    <a:pt x="790" y="9"/>
                    <a:pt x="1018" y="237"/>
                    <a:pt x="1018" y="518"/>
                  </a:cubicBezTo>
                  <a:cubicBezTo>
                    <a:pt x="1018" y="706"/>
                    <a:pt x="916" y="869"/>
                    <a:pt x="765" y="958"/>
                  </a:cubicBezTo>
                  <a:close/>
                  <a:moveTo>
                    <a:pt x="1503" y="2012"/>
                  </a:moveTo>
                  <a:cubicBezTo>
                    <a:pt x="1503" y="3500"/>
                    <a:pt x="1503" y="3500"/>
                    <a:pt x="1503" y="3500"/>
                  </a:cubicBezTo>
                  <a:cubicBezTo>
                    <a:pt x="1503" y="3641"/>
                    <a:pt x="1618" y="3756"/>
                    <a:pt x="1759" y="3756"/>
                  </a:cubicBezTo>
                  <a:cubicBezTo>
                    <a:pt x="1759" y="3756"/>
                    <a:pt x="1759" y="3756"/>
                    <a:pt x="1759" y="3756"/>
                  </a:cubicBezTo>
                  <a:cubicBezTo>
                    <a:pt x="1900" y="3756"/>
                    <a:pt x="2015" y="3641"/>
                    <a:pt x="2015" y="3500"/>
                  </a:cubicBezTo>
                  <a:cubicBezTo>
                    <a:pt x="2015" y="2012"/>
                    <a:pt x="2015" y="2012"/>
                    <a:pt x="2015" y="2012"/>
                  </a:cubicBezTo>
                  <a:moveTo>
                    <a:pt x="509" y="0"/>
                  </a:moveTo>
                  <a:cubicBezTo>
                    <a:pt x="509" y="509"/>
                    <a:pt x="509" y="509"/>
                    <a:pt x="509" y="509"/>
                  </a:cubicBezTo>
                  <a:moveTo>
                    <a:pt x="1134" y="2012"/>
                  </a:moveTo>
                  <a:cubicBezTo>
                    <a:pt x="2384" y="2012"/>
                    <a:pt x="2384" y="2012"/>
                    <a:pt x="2384" y="2012"/>
                  </a:cubicBezTo>
                  <a:moveTo>
                    <a:pt x="1759" y="2012"/>
                  </a:moveTo>
                  <a:cubicBezTo>
                    <a:pt x="1759" y="711"/>
                    <a:pt x="1759" y="711"/>
                    <a:pt x="1759" y="711"/>
                  </a:cubicBezTo>
                  <a:moveTo>
                    <a:pt x="2015" y="9"/>
                  </a:moveTo>
                  <a:cubicBezTo>
                    <a:pt x="1503" y="9"/>
                    <a:pt x="1503" y="9"/>
                    <a:pt x="1503" y="9"/>
                  </a:cubicBezTo>
                  <a:cubicBezTo>
                    <a:pt x="1503" y="510"/>
                    <a:pt x="1503" y="510"/>
                    <a:pt x="1503" y="510"/>
                  </a:cubicBezTo>
                  <a:cubicBezTo>
                    <a:pt x="1759" y="756"/>
                    <a:pt x="1759" y="756"/>
                    <a:pt x="1759" y="756"/>
                  </a:cubicBezTo>
                  <a:cubicBezTo>
                    <a:pt x="2015" y="510"/>
                    <a:pt x="2015" y="510"/>
                    <a:pt x="2015" y="510"/>
                  </a:cubicBezTo>
                  <a:lnTo>
                    <a:pt x="2015" y="9"/>
                  </a:lnTo>
                  <a:close/>
                </a:path>
              </a:pathLst>
            </a:custGeom>
            <a:grpFill/>
            <a:ln w="15875"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5" name="hand_3" title="Icon of a hand giving a thumbs-up">
              <a:extLst>
                <a:ext uri="{FF2B5EF4-FFF2-40B4-BE49-F238E27FC236}">
                  <a16:creationId xmlns:a16="http://schemas.microsoft.com/office/drawing/2014/main" id="{4DD600EA-EBD3-4D9C-A272-A3F97375B756}"/>
                </a:ext>
              </a:extLst>
            </p:cNvPr>
            <p:cNvSpPr>
              <a:spLocks noChangeAspect="1"/>
            </p:cNvSpPr>
            <p:nvPr/>
          </p:nvSpPr>
          <p:spPr bwMode="auto">
            <a:xfrm rot="2700000">
              <a:off x="4242419" y="3889531"/>
              <a:ext cx="352190" cy="308464"/>
            </a:xfrm>
            <a:custGeom>
              <a:avLst/>
              <a:gdLst>
                <a:gd name="T0" fmla="*/ 0 w 323"/>
                <a:gd name="T1" fmla="*/ 199 h 283"/>
                <a:gd name="T2" fmla="*/ 0 w 323"/>
                <a:gd name="T3" fmla="*/ 260 h 283"/>
                <a:gd name="T4" fmla="*/ 60 w 323"/>
                <a:gd name="T5" fmla="*/ 260 h 283"/>
                <a:gd name="T6" fmla="*/ 95 w 323"/>
                <a:gd name="T7" fmla="*/ 264 h 283"/>
                <a:gd name="T8" fmla="*/ 148 w 323"/>
                <a:gd name="T9" fmla="*/ 282 h 283"/>
                <a:gd name="T10" fmla="*/ 250 w 323"/>
                <a:gd name="T11" fmla="*/ 282 h 283"/>
                <a:gd name="T12" fmla="*/ 265 w 323"/>
                <a:gd name="T13" fmla="*/ 281 h 283"/>
                <a:gd name="T14" fmla="*/ 275 w 323"/>
                <a:gd name="T15" fmla="*/ 272 h 283"/>
                <a:gd name="T16" fmla="*/ 320 w 323"/>
                <a:gd name="T17" fmla="*/ 141 h 283"/>
                <a:gd name="T18" fmla="*/ 316 w 323"/>
                <a:gd name="T19" fmla="*/ 117 h 283"/>
                <a:gd name="T20" fmla="*/ 302 w 323"/>
                <a:gd name="T21" fmla="*/ 110 h 283"/>
                <a:gd name="T22" fmla="*/ 214 w 323"/>
                <a:gd name="T23" fmla="*/ 110 h 283"/>
                <a:gd name="T24" fmla="*/ 217 w 323"/>
                <a:gd name="T25" fmla="*/ 79 h 283"/>
                <a:gd name="T26" fmla="*/ 234 w 323"/>
                <a:gd name="T27" fmla="*/ 41 h 283"/>
                <a:gd name="T28" fmla="*/ 228 w 323"/>
                <a:gd name="T29" fmla="*/ 5 h 283"/>
                <a:gd name="T30" fmla="*/ 208 w 323"/>
                <a:gd name="T31" fmla="*/ 8 h 283"/>
                <a:gd name="T32" fmla="*/ 101 w 323"/>
                <a:gd name="T33" fmla="*/ 115 h 283"/>
                <a:gd name="T34" fmla="*/ 77 w 323"/>
                <a:gd name="T35" fmla="*/ 129 h 283"/>
                <a:gd name="T36" fmla="*/ 0 w 323"/>
                <a:gd name="T37" fmla="*/ 131 h 283"/>
                <a:gd name="T38" fmla="*/ 0 w 323"/>
                <a:gd name="T39" fmla="*/ 199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3" h="283">
                  <a:moveTo>
                    <a:pt x="0" y="199"/>
                  </a:moveTo>
                  <a:cubicBezTo>
                    <a:pt x="0" y="260"/>
                    <a:pt x="0" y="260"/>
                    <a:pt x="0" y="260"/>
                  </a:cubicBezTo>
                  <a:cubicBezTo>
                    <a:pt x="60" y="260"/>
                    <a:pt x="60" y="260"/>
                    <a:pt x="60" y="260"/>
                  </a:cubicBezTo>
                  <a:cubicBezTo>
                    <a:pt x="60" y="260"/>
                    <a:pt x="84" y="261"/>
                    <a:pt x="95" y="264"/>
                  </a:cubicBezTo>
                  <a:cubicBezTo>
                    <a:pt x="106" y="267"/>
                    <a:pt x="129" y="282"/>
                    <a:pt x="148" y="282"/>
                  </a:cubicBezTo>
                  <a:cubicBezTo>
                    <a:pt x="167" y="282"/>
                    <a:pt x="250" y="282"/>
                    <a:pt x="250" y="282"/>
                  </a:cubicBezTo>
                  <a:cubicBezTo>
                    <a:pt x="250" y="282"/>
                    <a:pt x="260" y="283"/>
                    <a:pt x="265" y="281"/>
                  </a:cubicBezTo>
                  <a:cubicBezTo>
                    <a:pt x="272" y="279"/>
                    <a:pt x="275" y="272"/>
                    <a:pt x="275" y="272"/>
                  </a:cubicBezTo>
                  <a:cubicBezTo>
                    <a:pt x="320" y="141"/>
                    <a:pt x="320" y="141"/>
                    <a:pt x="320" y="141"/>
                  </a:cubicBezTo>
                  <a:cubicBezTo>
                    <a:pt x="320" y="141"/>
                    <a:pt x="323" y="125"/>
                    <a:pt x="316" y="117"/>
                  </a:cubicBezTo>
                  <a:cubicBezTo>
                    <a:pt x="310" y="111"/>
                    <a:pt x="302" y="110"/>
                    <a:pt x="302" y="110"/>
                  </a:cubicBezTo>
                  <a:cubicBezTo>
                    <a:pt x="214" y="110"/>
                    <a:pt x="214" y="110"/>
                    <a:pt x="214" y="110"/>
                  </a:cubicBezTo>
                  <a:cubicBezTo>
                    <a:pt x="214" y="110"/>
                    <a:pt x="213" y="90"/>
                    <a:pt x="217" y="79"/>
                  </a:cubicBezTo>
                  <a:cubicBezTo>
                    <a:pt x="222" y="69"/>
                    <a:pt x="232" y="50"/>
                    <a:pt x="234" y="41"/>
                  </a:cubicBezTo>
                  <a:cubicBezTo>
                    <a:pt x="235" y="31"/>
                    <a:pt x="239" y="10"/>
                    <a:pt x="228" y="5"/>
                  </a:cubicBezTo>
                  <a:cubicBezTo>
                    <a:pt x="217" y="0"/>
                    <a:pt x="208" y="8"/>
                    <a:pt x="208" y="8"/>
                  </a:cubicBezTo>
                  <a:cubicBezTo>
                    <a:pt x="101" y="115"/>
                    <a:pt x="101" y="115"/>
                    <a:pt x="101" y="115"/>
                  </a:cubicBezTo>
                  <a:cubicBezTo>
                    <a:pt x="101" y="115"/>
                    <a:pt x="91" y="126"/>
                    <a:pt x="77" y="129"/>
                  </a:cubicBezTo>
                  <a:cubicBezTo>
                    <a:pt x="64" y="132"/>
                    <a:pt x="0" y="131"/>
                    <a:pt x="0" y="131"/>
                  </a:cubicBezTo>
                  <a:lnTo>
                    <a:pt x="0" y="199"/>
                  </a:lnTo>
                  <a:close/>
                </a:path>
              </a:pathLst>
            </a:custGeom>
            <a:grpFill/>
            <a:ln w="15875" cap="sq">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6" name="GenericApp_EB3B" title="Icon of an app window">
              <a:extLst>
                <a:ext uri="{FF2B5EF4-FFF2-40B4-BE49-F238E27FC236}">
                  <a16:creationId xmlns:a16="http://schemas.microsoft.com/office/drawing/2014/main" id="{70140172-9BC0-42F0-9FE7-793F1C1310A7}"/>
                </a:ext>
              </a:extLst>
            </p:cNvPr>
            <p:cNvSpPr>
              <a:spLocks noChangeAspect="1" noEditPoints="1"/>
            </p:cNvSpPr>
            <p:nvPr/>
          </p:nvSpPr>
          <p:spPr bwMode="auto">
            <a:xfrm rot="19800000">
              <a:off x="6891417" y="4906410"/>
              <a:ext cx="423627" cy="339035"/>
            </a:xfrm>
            <a:custGeom>
              <a:avLst/>
              <a:gdLst>
                <a:gd name="T0" fmla="*/ 5088 w 5088"/>
                <a:gd name="T1" fmla="*/ 4072 h 4072"/>
                <a:gd name="T2" fmla="*/ 0 w 5088"/>
                <a:gd name="T3" fmla="*/ 4072 h 4072"/>
                <a:gd name="T4" fmla="*/ 0 w 5088"/>
                <a:gd name="T5" fmla="*/ 0 h 4072"/>
                <a:gd name="T6" fmla="*/ 5088 w 5088"/>
                <a:gd name="T7" fmla="*/ 0 h 4072"/>
                <a:gd name="T8" fmla="*/ 5088 w 5088"/>
                <a:gd name="T9" fmla="*/ 4072 h 4072"/>
                <a:gd name="T10" fmla="*/ 0 w 5088"/>
                <a:gd name="T11" fmla="*/ 1018 h 4072"/>
                <a:gd name="T12" fmla="*/ 5004 w 5088"/>
                <a:gd name="T13" fmla="*/ 1018 h 4072"/>
                <a:gd name="T14" fmla="*/ 2035 w 5088"/>
                <a:gd name="T15" fmla="*/ 1697 h 4072"/>
                <a:gd name="T16" fmla="*/ 678 w 5088"/>
                <a:gd name="T17" fmla="*/ 1697 h 4072"/>
                <a:gd name="T18" fmla="*/ 678 w 5088"/>
                <a:gd name="T19" fmla="*/ 3393 h 4072"/>
                <a:gd name="T20" fmla="*/ 2035 w 5088"/>
                <a:gd name="T21" fmla="*/ 3393 h 4072"/>
                <a:gd name="T22" fmla="*/ 2035 w 5088"/>
                <a:gd name="T23" fmla="*/ 1697 h 4072"/>
                <a:gd name="T24" fmla="*/ 2544 w 5088"/>
                <a:gd name="T25" fmla="*/ 1697 h 4072"/>
                <a:gd name="T26" fmla="*/ 3561 w 5088"/>
                <a:gd name="T27" fmla="*/ 1697 h 4072"/>
                <a:gd name="T28" fmla="*/ 2544 w 5088"/>
                <a:gd name="T29" fmla="*/ 2375 h 4072"/>
                <a:gd name="T30" fmla="*/ 3561 w 5088"/>
                <a:gd name="T31" fmla="*/ 2375 h 4072"/>
                <a:gd name="T32" fmla="*/ 2544 w 5088"/>
                <a:gd name="T33" fmla="*/ 3054 h 4072"/>
                <a:gd name="T34" fmla="*/ 3222 w 5088"/>
                <a:gd name="T35" fmla="*/ 3054 h 4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88" h="4072">
                  <a:moveTo>
                    <a:pt x="5088" y="4072"/>
                  </a:moveTo>
                  <a:lnTo>
                    <a:pt x="0" y="4072"/>
                  </a:lnTo>
                  <a:lnTo>
                    <a:pt x="0" y="0"/>
                  </a:lnTo>
                  <a:lnTo>
                    <a:pt x="5088" y="0"/>
                  </a:lnTo>
                  <a:lnTo>
                    <a:pt x="5088" y="4072"/>
                  </a:lnTo>
                  <a:moveTo>
                    <a:pt x="0" y="1018"/>
                  </a:moveTo>
                  <a:lnTo>
                    <a:pt x="5004" y="1018"/>
                  </a:lnTo>
                  <a:moveTo>
                    <a:pt x="2035" y="1697"/>
                  </a:moveTo>
                  <a:lnTo>
                    <a:pt x="678" y="1697"/>
                  </a:lnTo>
                  <a:lnTo>
                    <a:pt x="678" y="3393"/>
                  </a:lnTo>
                  <a:lnTo>
                    <a:pt x="2035" y="3393"/>
                  </a:lnTo>
                  <a:lnTo>
                    <a:pt x="2035" y="1697"/>
                  </a:lnTo>
                  <a:moveTo>
                    <a:pt x="2544" y="1697"/>
                  </a:moveTo>
                  <a:lnTo>
                    <a:pt x="3561" y="1697"/>
                  </a:lnTo>
                  <a:moveTo>
                    <a:pt x="2544" y="2375"/>
                  </a:moveTo>
                  <a:lnTo>
                    <a:pt x="3561" y="2375"/>
                  </a:lnTo>
                  <a:moveTo>
                    <a:pt x="2544" y="3054"/>
                  </a:moveTo>
                  <a:lnTo>
                    <a:pt x="3222" y="3054"/>
                  </a:lnTo>
                </a:path>
              </a:pathLst>
            </a:custGeom>
            <a:grpFill/>
            <a:ln w="15875" cap="sq">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61" name="TextBox 60">
            <a:extLst>
              <a:ext uri="{FF2B5EF4-FFF2-40B4-BE49-F238E27FC236}">
                <a16:creationId xmlns:a16="http://schemas.microsoft.com/office/drawing/2014/main" id="{3EB60926-3BBB-421B-8172-3AD90A013E54}"/>
              </a:ext>
            </a:extLst>
          </p:cNvPr>
          <p:cNvSpPr txBox="1"/>
          <p:nvPr/>
        </p:nvSpPr>
        <p:spPr>
          <a:xfrm rot="18994072">
            <a:off x="2124971" y="1797541"/>
            <a:ext cx="2863184" cy="3453954"/>
          </a:xfrm>
          <a:prstGeom prst="rect">
            <a:avLst/>
          </a:prstGeom>
          <a:noFill/>
        </p:spPr>
        <p:txBody>
          <a:bodyPr wrap="none" lIns="182880" tIns="146304" rIns="182880" bIns="146304" rtlCol="0">
            <a:prstTxWarp prst="textArchUp">
              <a:avLst/>
            </a:prstTxWarp>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srgbClr val="FFFFFF"/>
                    </a:gs>
                    <a:gs pos="100000">
                      <a:srgbClr val="FFFFFF"/>
                    </a:gs>
                  </a:gsLst>
                  <a:lin ang="5400000" scaled="0"/>
                </a:gradFill>
                <a:effectLst/>
                <a:uLnTx/>
                <a:uFillTx/>
                <a:latin typeface="Segoe UI Semibold"/>
                <a:ea typeface="+mn-ea"/>
                <a:cs typeface="+mn-cs"/>
              </a:rPr>
              <a:t>     Documentation</a:t>
            </a:r>
          </a:p>
        </p:txBody>
      </p:sp>
      <p:sp>
        <p:nvSpPr>
          <p:cNvPr id="62" name="TextBox 61">
            <a:extLst>
              <a:ext uri="{FF2B5EF4-FFF2-40B4-BE49-F238E27FC236}">
                <a16:creationId xmlns:a16="http://schemas.microsoft.com/office/drawing/2014/main" id="{CEA01B3A-5F26-417E-9743-85A9C12F7905}"/>
              </a:ext>
            </a:extLst>
          </p:cNvPr>
          <p:cNvSpPr txBox="1"/>
          <p:nvPr/>
        </p:nvSpPr>
        <p:spPr>
          <a:xfrm rot="2700000">
            <a:off x="1373061" y="1854212"/>
            <a:ext cx="2863182" cy="3447361"/>
          </a:xfrm>
          <a:prstGeom prst="rect">
            <a:avLst/>
          </a:prstGeom>
          <a:noFill/>
        </p:spPr>
        <p:txBody>
          <a:bodyPr wrap="none" lIns="182880" tIns="146304" rIns="182880" bIns="146304" rtlCol="0">
            <a:prstTxWarp prst="textArchUp">
              <a:avLst/>
            </a:prstTxWarp>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srgbClr val="FFFFFF"/>
                    </a:gs>
                    <a:gs pos="100000">
                      <a:srgbClr val="FFFFFF"/>
                    </a:gs>
                  </a:gsLst>
                  <a:lin ang="5400000" scaled="0"/>
                </a:gradFill>
                <a:effectLst/>
                <a:uLnTx/>
                <a:uFillTx/>
                <a:latin typeface="Segoe UI Semibold"/>
                <a:ea typeface="+mn-ea"/>
                <a:cs typeface="+mn-cs"/>
              </a:rPr>
              <a:t>         Tools</a:t>
            </a:r>
          </a:p>
        </p:txBody>
      </p:sp>
      <p:sp>
        <p:nvSpPr>
          <p:cNvPr id="63" name="TextBox 62">
            <a:extLst>
              <a:ext uri="{FF2B5EF4-FFF2-40B4-BE49-F238E27FC236}">
                <a16:creationId xmlns:a16="http://schemas.microsoft.com/office/drawing/2014/main" id="{5AAA9F9B-C3E1-4B6E-A482-499C0F95BFA9}"/>
              </a:ext>
            </a:extLst>
          </p:cNvPr>
          <p:cNvSpPr txBox="1"/>
          <p:nvPr/>
        </p:nvSpPr>
        <p:spPr>
          <a:xfrm rot="18773687">
            <a:off x="1506878" y="1328143"/>
            <a:ext cx="2863184" cy="3387505"/>
          </a:xfrm>
          <a:prstGeom prst="rect">
            <a:avLst/>
          </a:prstGeom>
          <a:noFill/>
        </p:spPr>
        <p:txBody>
          <a:bodyPr wrap="none" lIns="182880" tIns="146304" rIns="182880" bIns="146304" rtlCol="0">
            <a:prstTxWarp prst="textArchDown">
              <a:avLst/>
            </a:prstTxWarp>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srgbClr val="FFFFFF"/>
                    </a:gs>
                    <a:gs pos="100000">
                      <a:srgbClr val="FFFFFF"/>
                    </a:gs>
                  </a:gsLst>
                  <a:lin ang="5400000" scaled="0"/>
                </a:gradFill>
                <a:effectLst/>
                <a:uLnTx/>
                <a:uFillTx/>
                <a:latin typeface="Segoe UI Semibold"/>
                <a:ea typeface="+mn-ea"/>
                <a:cs typeface="+mn-cs"/>
              </a:rPr>
              <a:t>        Templates</a:t>
            </a:r>
          </a:p>
        </p:txBody>
      </p:sp>
      <p:sp>
        <p:nvSpPr>
          <p:cNvPr id="64" name="TextBox 63">
            <a:extLst>
              <a:ext uri="{FF2B5EF4-FFF2-40B4-BE49-F238E27FC236}">
                <a16:creationId xmlns:a16="http://schemas.microsoft.com/office/drawing/2014/main" id="{ECAF0796-4131-4524-9464-1D937DEABC92}"/>
              </a:ext>
            </a:extLst>
          </p:cNvPr>
          <p:cNvSpPr txBox="1"/>
          <p:nvPr/>
        </p:nvSpPr>
        <p:spPr>
          <a:xfrm rot="2700000">
            <a:off x="1973637" y="1286000"/>
            <a:ext cx="2863182" cy="3426633"/>
          </a:xfrm>
          <a:prstGeom prst="rect">
            <a:avLst/>
          </a:prstGeom>
          <a:noFill/>
        </p:spPr>
        <p:txBody>
          <a:bodyPr wrap="none" lIns="182880" tIns="146304" rIns="182880" bIns="146304" rtlCol="0">
            <a:prstTxWarp prst="textArchDown">
              <a:avLst/>
            </a:prstTxWarp>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srgbClr val="FFFFFF"/>
                    </a:gs>
                    <a:gs pos="100000">
                      <a:srgbClr val="FFFFFF"/>
                    </a:gs>
                  </a:gsLst>
                  <a:lin ang="5400000" scaled="0"/>
                </a:gradFill>
                <a:effectLst/>
                <a:uLnTx/>
                <a:uFillTx/>
                <a:latin typeface="Segoe UI Semibold"/>
                <a:ea typeface="+mn-ea"/>
                <a:cs typeface="+mn-cs"/>
              </a:rPr>
              <a:t>        Best practices</a:t>
            </a:r>
          </a:p>
        </p:txBody>
      </p:sp>
      <p:sp>
        <p:nvSpPr>
          <p:cNvPr id="65" name="Oval 64" descr="White circle">
            <a:extLst>
              <a:ext uri="{FF2B5EF4-FFF2-40B4-BE49-F238E27FC236}">
                <a16:creationId xmlns:a16="http://schemas.microsoft.com/office/drawing/2014/main" id="{6B6CFEF3-2A50-48FB-8DA1-912D3AB719FC}"/>
              </a:ext>
            </a:extLst>
          </p:cNvPr>
          <p:cNvSpPr/>
          <p:nvPr/>
        </p:nvSpPr>
        <p:spPr bwMode="auto">
          <a:xfrm>
            <a:off x="2109468" y="2162610"/>
            <a:ext cx="2114030" cy="2114030"/>
          </a:xfrm>
          <a:prstGeom prst="ellipse">
            <a:avLst/>
          </a:prstGeom>
          <a:solidFill>
            <a:schemeClr val="bg1"/>
          </a:solidFill>
          <a:ln w="317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6" name="cloud" title="Icon of a cloud">
            <a:extLst>
              <a:ext uri="{FF2B5EF4-FFF2-40B4-BE49-F238E27FC236}">
                <a16:creationId xmlns:a16="http://schemas.microsoft.com/office/drawing/2014/main" id="{432F26D4-B614-4A24-A16A-0DF87BBE914B}"/>
              </a:ext>
            </a:extLst>
          </p:cNvPr>
          <p:cNvSpPr>
            <a:spLocks noChangeAspect="1"/>
          </p:cNvSpPr>
          <p:nvPr/>
        </p:nvSpPr>
        <p:spPr bwMode="auto">
          <a:xfrm>
            <a:off x="2630251" y="2877994"/>
            <a:ext cx="1072464" cy="683262"/>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31750"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16" name="Group 15" descr="scale">
            <a:extLst>
              <a:ext uri="{FF2B5EF4-FFF2-40B4-BE49-F238E27FC236}">
                <a16:creationId xmlns:a16="http://schemas.microsoft.com/office/drawing/2014/main" id="{1D6B6AD0-480C-4E9D-A690-9E210E1AF2A6}"/>
              </a:ext>
            </a:extLst>
          </p:cNvPr>
          <p:cNvGrpSpPr/>
          <p:nvPr/>
        </p:nvGrpSpPr>
        <p:grpSpPr>
          <a:xfrm>
            <a:off x="7211284" y="3486250"/>
            <a:ext cx="2651030" cy="890588"/>
            <a:chOff x="7211284" y="3486250"/>
            <a:chExt cx="2651030" cy="890588"/>
          </a:xfrm>
        </p:grpSpPr>
        <p:cxnSp>
          <p:nvCxnSpPr>
            <p:cNvPr id="31" name="Straight Connector 30">
              <a:extLst>
                <a:ext uri="{FF2B5EF4-FFF2-40B4-BE49-F238E27FC236}">
                  <a16:creationId xmlns:a16="http://schemas.microsoft.com/office/drawing/2014/main" id="{1949E793-BD37-4F9E-B91D-23F7983A75E4}"/>
                </a:ext>
              </a:extLst>
            </p:cNvPr>
            <p:cNvCxnSpPr>
              <a:cxnSpLocks/>
            </p:cNvCxnSpPr>
            <p:nvPr/>
          </p:nvCxnSpPr>
          <p:spPr>
            <a:xfrm>
              <a:off x="7211284" y="3486251"/>
              <a:ext cx="2651030" cy="0"/>
            </a:xfrm>
            <a:prstGeom prst="line">
              <a:avLst/>
            </a:prstGeom>
            <a:ln w="5715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9E1CC248-57E8-4A7A-AD05-E372215CF0A8}"/>
                </a:ext>
              </a:extLst>
            </p:cNvPr>
            <p:cNvCxnSpPr>
              <a:cxnSpLocks/>
            </p:cNvCxnSpPr>
            <p:nvPr/>
          </p:nvCxnSpPr>
          <p:spPr>
            <a:xfrm>
              <a:off x="7391418" y="4376838"/>
              <a:ext cx="2290763" cy="0"/>
            </a:xfrm>
            <a:prstGeom prst="line">
              <a:avLst/>
            </a:prstGeom>
            <a:ln w="5715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D41F9DA1-A792-4A42-889F-D5E77E6BCABD}"/>
                </a:ext>
              </a:extLst>
            </p:cNvPr>
            <p:cNvCxnSpPr/>
            <p:nvPr/>
          </p:nvCxnSpPr>
          <p:spPr>
            <a:xfrm flipH="1">
              <a:off x="8536446" y="3486250"/>
              <a:ext cx="707" cy="505157"/>
            </a:xfrm>
            <a:prstGeom prst="line">
              <a:avLst/>
            </a:prstGeom>
            <a:ln w="5715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6" name="Freeform: Shape 75">
              <a:extLst>
                <a:ext uri="{FF2B5EF4-FFF2-40B4-BE49-F238E27FC236}">
                  <a16:creationId xmlns:a16="http://schemas.microsoft.com/office/drawing/2014/main" id="{A8516226-AE24-478D-8753-C3F057D1A07E}"/>
                </a:ext>
              </a:extLst>
            </p:cNvPr>
            <p:cNvSpPr/>
            <p:nvPr/>
          </p:nvSpPr>
          <p:spPr bwMode="auto">
            <a:xfrm>
              <a:off x="7640970" y="3971760"/>
              <a:ext cx="1791658" cy="405078"/>
            </a:xfrm>
            <a:custGeom>
              <a:avLst/>
              <a:gdLst>
                <a:gd name="connsiteX0" fmla="*/ 895829 w 1791658"/>
                <a:gd name="connsiteY0" fmla="*/ 0 h 405078"/>
                <a:gd name="connsiteX1" fmla="*/ 1786320 w 1791658"/>
                <a:gd name="connsiteY1" fmla="*/ 396782 h 405078"/>
                <a:gd name="connsiteX2" fmla="*/ 1791658 w 1791658"/>
                <a:gd name="connsiteY2" fmla="*/ 405078 h 405078"/>
                <a:gd name="connsiteX3" fmla="*/ 0 w 1791658"/>
                <a:gd name="connsiteY3" fmla="*/ 405078 h 405078"/>
                <a:gd name="connsiteX4" fmla="*/ 5338 w 1791658"/>
                <a:gd name="connsiteY4" fmla="*/ 396782 h 405078"/>
                <a:gd name="connsiteX5" fmla="*/ 895829 w 1791658"/>
                <a:gd name="connsiteY5" fmla="*/ 0 h 405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91658" h="405078">
                  <a:moveTo>
                    <a:pt x="895829" y="0"/>
                  </a:moveTo>
                  <a:cubicBezTo>
                    <a:pt x="1280355" y="0"/>
                    <a:pt x="1614826" y="160441"/>
                    <a:pt x="1786320" y="396782"/>
                  </a:cubicBezTo>
                  <a:lnTo>
                    <a:pt x="1791658" y="405078"/>
                  </a:lnTo>
                  <a:lnTo>
                    <a:pt x="0" y="405078"/>
                  </a:lnTo>
                  <a:lnTo>
                    <a:pt x="5338" y="396782"/>
                  </a:lnTo>
                  <a:cubicBezTo>
                    <a:pt x="176832" y="160441"/>
                    <a:pt x="511304" y="0"/>
                    <a:pt x="895829" y="0"/>
                  </a:cubicBezTo>
                  <a:close/>
                </a:path>
              </a:pathLst>
            </a:custGeom>
            <a:ln w="5715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68" name="TextBox 67">
            <a:extLst>
              <a:ext uri="{FF2B5EF4-FFF2-40B4-BE49-F238E27FC236}">
                <a16:creationId xmlns:a16="http://schemas.microsoft.com/office/drawing/2014/main" id="{8742D578-E1FC-40B7-A75E-C07EDA56CA12}"/>
              </a:ext>
            </a:extLst>
          </p:cNvPr>
          <p:cNvSpPr txBox="1"/>
          <p:nvPr/>
        </p:nvSpPr>
        <p:spPr>
          <a:xfrm>
            <a:off x="194678" y="5934751"/>
            <a:ext cx="11775113" cy="738664"/>
          </a:xfrm>
          <a:prstGeom prst="rect">
            <a:avLst/>
          </a:prstGeom>
          <a:noFill/>
        </p:spPr>
        <p:txBody>
          <a:bodyPr wrap="square" lIns="182880" tIns="146304" rIns="182880" bIns="146304" rtlCol="0">
            <a:spAutoFit/>
          </a:bodyPr>
          <a:lstStyle/>
          <a:p>
            <a:pPr>
              <a:lnSpc>
                <a:spcPct val="90000"/>
              </a:lnSpc>
              <a:spcAft>
                <a:spcPts val="600"/>
              </a:spcAft>
            </a:pPr>
            <a:r>
              <a:rPr lang="en-GB" sz="1600" dirty="0">
                <a:gradFill>
                  <a:gsLst>
                    <a:gs pos="2917">
                      <a:schemeClr val="tx1"/>
                    </a:gs>
                    <a:gs pos="30000">
                      <a:schemeClr val="tx1"/>
                    </a:gs>
                  </a:gsLst>
                  <a:lin ang="5400000" scaled="0"/>
                </a:gradFill>
                <a:latin typeface="Arial Nova Cond Light" panose="020B0604020202020204" pitchFamily="34" charset="0"/>
                <a:cs typeface="Aparajita" panose="020B0502040204020203" pitchFamily="18" charset="0"/>
              </a:rPr>
              <a:t>Sarah</a:t>
            </a:r>
            <a:br>
              <a:rPr lang="en-GB" sz="1600" dirty="0">
                <a:gradFill>
                  <a:gsLst>
                    <a:gs pos="2917">
                      <a:schemeClr val="tx1"/>
                    </a:gs>
                    <a:gs pos="30000">
                      <a:schemeClr val="tx1"/>
                    </a:gs>
                  </a:gsLst>
                  <a:lin ang="5400000" scaled="0"/>
                </a:gradFill>
                <a:latin typeface="Arial Nova Cond Light" panose="020B0604020202020204" pitchFamily="34" charset="0"/>
                <a:cs typeface="Aparajita" panose="020B0502040204020203" pitchFamily="18" charset="0"/>
              </a:rPr>
            </a:br>
            <a:r>
              <a:rPr lang="en-GB" sz="1600" dirty="0">
                <a:gradFill>
                  <a:gsLst>
                    <a:gs pos="2917">
                      <a:schemeClr val="tx1"/>
                    </a:gs>
                    <a:gs pos="30000">
                      <a:schemeClr val="tx1"/>
                    </a:gs>
                  </a:gsLst>
                  <a:lin ang="5400000" scaled="0"/>
                </a:gradFill>
                <a:latin typeface="Arial Nova Cond Light" panose="020B0604020202020204" pitchFamily="34" charset="0"/>
                <a:cs typeface="Aparajita" panose="020B0502040204020203" pitchFamily="18" charset="0"/>
              </a:rPr>
              <a:t>  Lean 											         @</a:t>
            </a:r>
            <a:r>
              <a:rPr lang="en-GB" sz="1600" dirty="0" err="1">
                <a:gradFill>
                  <a:gsLst>
                    <a:gs pos="2917">
                      <a:schemeClr val="tx1"/>
                    </a:gs>
                    <a:gs pos="30000">
                      <a:schemeClr val="tx1"/>
                    </a:gs>
                  </a:gsLst>
                  <a:lin ang="5400000" scaled="0"/>
                </a:gradFill>
                <a:latin typeface="Arial Nova Cond Light" panose="020B0604020202020204" pitchFamily="34" charset="0"/>
                <a:cs typeface="Aparajita" panose="020B0502040204020203" pitchFamily="18" charset="0"/>
              </a:rPr>
              <a:t>Techielass</a:t>
            </a:r>
            <a:endParaRPr lang="en-GB" sz="1600" dirty="0">
              <a:gradFill>
                <a:gsLst>
                  <a:gs pos="2917">
                    <a:schemeClr val="tx1"/>
                  </a:gs>
                  <a:gs pos="30000">
                    <a:schemeClr val="tx1"/>
                  </a:gs>
                </a:gsLst>
                <a:lin ang="5400000" scaled="0"/>
              </a:gradFill>
              <a:latin typeface="Arial Nova Cond Light" panose="020B0604020202020204" pitchFamily="34" charset="0"/>
              <a:cs typeface="Aparajita" panose="020B0502040204020203" pitchFamily="18" charset="0"/>
            </a:endParaRPr>
          </a:p>
        </p:txBody>
      </p:sp>
    </p:spTree>
    <p:extLst>
      <p:ext uri="{BB962C8B-B14F-4D97-AF65-F5344CB8AC3E}">
        <p14:creationId xmlns:p14="http://schemas.microsoft.com/office/powerpoint/2010/main" val="27494097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600"/>
                                  </p:stCondLst>
                                  <p:childTnLst>
                                    <p:set>
                                      <p:cBhvr>
                                        <p:cTn id="6" dur="1" fill="hold">
                                          <p:stCondLst>
                                            <p:cond delay="0"/>
                                          </p:stCondLst>
                                        </p:cTn>
                                        <p:tgtEl>
                                          <p:spTgt spid="64"/>
                                        </p:tgtEl>
                                        <p:attrNameLst>
                                          <p:attrName>style.visibility</p:attrName>
                                        </p:attrNameLst>
                                      </p:cBhvr>
                                      <p:to>
                                        <p:strVal val="visible"/>
                                      </p:to>
                                    </p:set>
                                  </p:childTnLst>
                                </p:cTn>
                              </p:par>
                              <p:par>
                                <p:cTn id="7" presetID="6" presetClass="emph" presetSubtype="0" accel="100000" autoRev="1" fill="hold" grpId="1" nodeType="withEffect">
                                  <p:stCondLst>
                                    <p:cond delay="100"/>
                                  </p:stCondLst>
                                  <p:childTnLst>
                                    <p:animScale>
                                      <p:cBhvr>
                                        <p:cTn id="8" dur="500" fill="hold"/>
                                        <p:tgtEl>
                                          <p:spTgt spid="64"/>
                                        </p:tgtEl>
                                      </p:cBhvr>
                                      <p:by x="0" y="0"/>
                                    </p:animScale>
                                  </p:childTnLst>
                                </p:cTn>
                              </p:par>
                              <p:par>
                                <p:cTn id="9" presetID="1" presetClass="entr" presetSubtype="0" fill="hold" grpId="0" nodeType="withEffect">
                                  <p:stCondLst>
                                    <p:cond delay="600"/>
                                  </p:stCondLst>
                                  <p:childTnLst>
                                    <p:set>
                                      <p:cBhvr>
                                        <p:cTn id="10" dur="1" fill="hold">
                                          <p:stCondLst>
                                            <p:cond delay="0"/>
                                          </p:stCondLst>
                                        </p:cTn>
                                        <p:tgtEl>
                                          <p:spTgt spid="61"/>
                                        </p:tgtEl>
                                        <p:attrNameLst>
                                          <p:attrName>style.visibility</p:attrName>
                                        </p:attrNameLst>
                                      </p:cBhvr>
                                      <p:to>
                                        <p:strVal val="visible"/>
                                      </p:to>
                                    </p:set>
                                  </p:childTnLst>
                                </p:cTn>
                              </p:par>
                              <p:par>
                                <p:cTn id="11" presetID="6" presetClass="emph" presetSubtype="0" accel="100000" autoRev="1" fill="hold" grpId="1" nodeType="withEffect">
                                  <p:stCondLst>
                                    <p:cond delay="100"/>
                                  </p:stCondLst>
                                  <p:childTnLst>
                                    <p:animScale>
                                      <p:cBhvr>
                                        <p:cTn id="12" dur="500" fill="hold"/>
                                        <p:tgtEl>
                                          <p:spTgt spid="61"/>
                                        </p:tgtEl>
                                      </p:cBhvr>
                                      <p:by x="0" y="0"/>
                                    </p:animScale>
                                  </p:childTnLst>
                                </p:cTn>
                              </p:par>
                              <p:par>
                                <p:cTn id="13" presetID="1" presetClass="entr" presetSubtype="0" fill="hold" grpId="0" nodeType="withEffect">
                                  <p:stCondLst>
                                    <p:cond delay="600"/>
                                  </p:stCondLst>
                                  <p:childTnLst>
                                    <p:set>
                                      <p:cBhvr>
                                        <p:cTn id="14" dur="1" fill="hold">
                                          <p:stCondLst>
                                            <p:cond delay="0"/>
                                          </p:stCondLst>
                                        </p:cTn>
                                        <p:tgtEl>
                                          <p:spTgt spid="62"/>
                                        </p:tgtEl>
                                        <p:attrNameLst>
                                          <p:attrName>style.visibility</p:attrName>
                                        </p:attrNameLst>
                                      </p:cBhvr>
                                      <p:to>
                                        <p:strVal val="visible"/>
                                      </p:to>
                                    </p:set>
                                  </p:childTnLst>
                                </p:cTn>
                              </p:par>
                              <p:par>
                                <p:cTn id="15" presetID="6" presetClass="emph" presetSubtype="0" accel="100000" autoRev="1" fill="hold" grpId="1" nodeType="withEffect">
                                  <p:stCondLst>
                                    <p:cond delay="100"/>
                                  </p:stCondLst>
                                  <p:childTnLst>
                                    <p:animScale>
                                      <p:cBhvr>
                                        <p:cTn id="16" dur="500" fill="hold"/>
                                        <p:tgtEl>
                                          <p:spTgt spid="62"/>
                                        </p:tgtEl>
                                      </p:cBhvr>
                                      <p:by x="0" y="0"/>
                                    </p:animScale>
                                  </p:childTnLst>
                                </p:cTn>
                              </p:par>
                              <p:par>
                                <p:cTn id="17" presetID="1" presetClass="entr" presetSubtype="0" fill="hold" grpId="0" nodeType="withEffect">
                                  <p:stCondLst>
                                    <p:cond delay="600"/>
                                  </p:stCondLst>
                                  <p:childTnLst>
                                    <p:set>
                                      <p:cBhvr>
                                        <p:cTn id="18" dur="1" fill="hold">
                                          <p:stCondLst>
                                            <p:cond delay="0"/>
                                          </p:stCondLst>
                                        </p:cTn>
                                        <p:tgtEl>
                                          <p:spTgt spid="63"/>
                                        </p:tgtEl>
                                        <p:attrNameLst>
                                          <p:attrName>style.visibility</p:attrName>
                                        </p:attrNameLst>
                                      </p:cBhvr>
                                      <p:to>
                                        <p:strVal val="visible"/>
                                      </p:to>
                                    </p:set>
                                  </p:childTnLst>
                                </p:cTn>
                              </p:par>
                              <p:par>
                                <p:cTn id="19" presetID="6" presetClass="emph" presetSubtype="0" accel="100000" autoRev="1" fill="hold" grpId="1" nodeType="withEffect">
                                  <p:stCondLst>
                                    <p:cond delay="100"/>
                                  </p:stCondLst>
                                  <p:childTnLst>
                                    <p:animScale>
                                      <p:cBhvr>
                                        <p:cTn id="20" dur="500" fill="hold"/>
                                        <p:tgtEl>
                                          <p:spTgt spid="63"/>
                                        </p:tgtEl>
                                      </p:cBhvr>
                                      <p:by x="0" y="0"/>
                                    </p:animScale>
                                  </p:childTnLst>
                                </p:cTn>
                              </p:par>
                              <p:par>
                                <p:cTn id="21" presetID="1" presetClass="entr" presetSubtype="0" fill="hold" nodeType="withEffect">
                                  <p:stCondLst>
                                    <p:cond delay="600"/>
                                  </p:stCondLst>
                                  <p:childTnLst>
                                    <p:set>
                                      <p:cBhvr>
                                        <p:cTn id="22" dur="1" fill="hold">
                                          <p:stCondLst>
                                            <p:cond delay="0"/>
                                          </p:stCondLst>
                                        </p:cTn>
                                        <p:tgtEl>
                                          <p:spTgt spid="51"/>
                                        </p:tgtEl>
                                        <p:attrNameLst>
                                          <p:attrName>style.visibility</p:attrName>
                                        </p:attrNameLst>
                                      </p:cBhvr>
                                      <p:to>
                                        <p:strVal val="visible"/>
                                      </p:to>
                                    </p:set>
                                  </p:childTnLst>
                                </p:cTn>
                              </p:par>
                              <p:par>
                                <p:cTn id="23" presetID="6" presetClass="emph" presetSubtype="0" accel="100000" autoRev="1" fill="hold" nodeType="withEffect">
                                  <p:stCondLst>
                                    <p:cond delay="100"/>
                                  </p:stCondLst>
                                  <p:childTnLst>
                                    <p:animScale>
                                      <p:cBhvr>
                                        <p:cTn id="24" dur="500" fill="hold"/>
                                        <p:tgtEl>
                                          <p:spTgt spid="51"/>
                                        </p:tgtEl>
                                      </p:cBhvr>
                                      <p:by x="0" y="0"/>
                                    </p:animScale>
                                  </p:childTnLst>
                                </p:cTn>
                              </p:par>
                              <p:par>
                                <p:cTn id="25" presetID="1" presetClass="entr" presetSubtype="0" fill="hold" nodeType="withEffect">
                                  <p:stCondLst>
                                    <p:cond delay="700"/>
                                  </p:stCondLst>
                                  <p:childTnLst>
                                    <p:set>
                                      <p:cBhvr>
                                        <p:cTn id="26" dur="1" fill="hold">
                                          <p:stCondLst>
                                            <p:cond delay="0"/>
                                          </p:stCondLst>
                                        </p:cTn>
                                        <p:tgtEl>
                                          <p:spTgt spid="47"/>
                                        </p:tgtEl>
                                        <p:attrNameLst>
                                          <p:attrName>style.visibility</p:attrName>
                                        </p:attrNameLst>
                                      </p:cBhvr>
                                      <p:to>
                                        <p:strVal val="visible"/>
                                      </p:to>
                                    </p:set>
                                  </p:childTnLst>
                                </p:cTn>
                              </p:par>
                              <p:par>
                                <p:cTn id="27" presetID="6" presetClass="emph" presetSubtype="0" accel="100000" autoRev="1" fill="hold" nodeType="withEffect">
                                  <p:stCondLst>
                                    <p:cond delay="200"/>
                                  </p:stCondLst>
                                  <p:childTnLst>
                                    <p:animScale>
                                      <p:cBhvr>
                                        <p:cTn id="28" dur="500" fill="hold"/>
                                        <p:tgtEl>
                                          <p:spTgt spid="47"/>
                                        </p:tgtEl>
                                      </p:cBhvr>
                                      <p:by x="0" y="0"/>
                                    </p:animScale>
                                  </p:childTnLst>
                                </p:cTn>
                              </p:par>
                              <p:par>
                                <p:cTn id="29" presetID="1" presetClass="entr" presetSubtype="0" fill="hold" nodeType="withEffect">
                                  <p:stCondLst>
                                    <p:cond delay="200"/>
                                  </p:stCondLst>
                                  <p:childTnLst>
                                    <p:set>
                                      <p:cBhvr>
                                        <p:cTn id="30" dur="1" fill="hold">
                                          <p:stCondLst>
                                            <p:cond delay="499"/>
                                          </p:stCondLst>
                                        </p:cTn>
                                        <p:tgtEl>
                                          <p:spTgt spid="29"/>
                                        </p:tgtEl>
                                        <p:attrNameLst>
                                          <p:attrName>style.visibility</p:attrName>
                                        </p:attrNameLst>
                                      </p:cBhvr>
                                      <p:to>
                                        <p:strVal val="visible"/>
                                      </p:to>
                                    </p:set>
                                  </p:childTnLst>
                                </p:cTn>
                              </p:par>
                              <p:par>
                                <p:cTn id="31" presetID="6" presetClass="emph" presetSubtype="0" accel="100000" autoRev="1" fill="hold" nodeType="withEffect">
                                  <p:stCondLst>
                                    <p:cond delay="200"/>
                                  </p:stCondLst>
                                  <p:childTnLst>
                                    <p:animScale>
                                      <p:cBhvr>
                                        <p:cTn id="32" dur="500" fill="hold"/>
                                        <p:tgtEl>
                                          <p:spTgt spid="29"/>
                                        </p:tgtEl>
                                      </p:cBhvr>
                                      <p:by x="0" y="0"/>
                                    </p:animScale>
                                  </p:childTnLst>
                                </p:cTn>
                              </p:par>
                              <p:par>
                                <p:cTn id="33" presetID="1" presetClass="entr" presetSubtype="0" fill="hold" grpId="0" nodeType="withEffect">
                                  <p:stCondLst>
                                    <p:cond delay="200"/>
                                  </p:stCondLst>
                                  <p:childTnLst>
                                    <p:set>
                                      <p:cBhvr>
                                        <p:cTn id="34" dur="1" fill="hold">
                                          <p:stCondLst>
                                            <p:cond delay="499"/>
                                          </p:stCondLst>
                                        </p:cTn>
                                        <p:tgtEl>
                                          <p:spTgt spid="66"/>
                                        </p:tgtEl>
                                        <p:attrNameLst>
                                          <p:attrName>style.visibility</p:attrName>
                                        </p:attrNameLst>
                                      </p:cBhvr>
                                      <p:to>
                                        <p:strVal val="visible"/>
                                      </p:to>
                                    </p:set>
                                  </p:childTnLst>
                                </p:cTn>
                              </p:par>
                              <p:par>
                                <p:cTn id="35" presetID="6" presetClass="emph" presetSubtype="0" accel="100000" autoRev="1" fill="hold" grpId="1" nodeType="withEffect">
                                  <p:stCondLst>
                                    <p:cond delay="0"/>
                                  </p:stCondLst>
                                  <p:childTnLst>
                                    <p:animScale>
                                      <p:cBhvr>
                                        <p:cTn id="36" dur="500" fill="hold"/>
                                        <p:tgtEl>
                                          <p:spTgt spid="66"/>
                                        </p:tgtEl>
                                      </p:cBhvr>
                                      <p:by x="0" y="0"/>
                                    </p:animScale>
                                  </p:childTnLst>
                                </p:cTn>
                              </p:par>
                            </p:childTnLst>
                          </p:cTn>
                        </p:par>
                        <p:par>
                          <p:cTn id="37" fill="hold">
                            <p:stCondLst>
                              <p:cond delay="1200"/>
                            </p:stCondLst>
                            <p:childTnLst>
                              <p:par>
                                <p:cTn id="38" presetID="8" presetClass="emph" presetSubtype="0" repeatCount="indefinite" fill="hold" nodeType="afterEffect">
                                  <p:stCondLst>
                                    <p:cond delay="0"/>
                                  </p:stCondLst>
                                  <p:childTnLst>
                                    <p:animRot by="21600000">
                                      <p:cBhvr>
                                        <p:cTn id="39" dur="4000" fill="hold"/>
                                        <p:tgtEl>
                                          <p:spTgt spid="29"/>
                                        </p:tgtEl>
                                        <p:attrNameLst>
                                          <p:attrName>r</p:attrName>
                                        </p:attrNameLst>
                                      </p:cBhvr>
                                    </p:animRot>
                                  </p:childTnLst>
                                </p:cTn>
                              </p:par>
                              <p:par>
                                <p:cTn id="40" presetID="10" presetClass="entr" presetSubtype="0" fill="hold" nodeType="withEffect">
                                  <p:stCondLst>
                                    <p:cond delay="750"/>
                                  </p:stCondLst>
                                  <p:childTnLst>
                                    <p:set>
                                      <p:cBhvr>
                                        <p:cTn id="41" dur="1" fill="hold">
                                          <p:stCondLst>
                                            <p:cond delay="0"/>
                                          </p:stCondLst>
                                        </p:cTn>
                                        <p:tgtEl>
                                          <p:spTgt spid="16"/>
                                        </p:tgtEl>
                                        <p:attrNameLst>
                                          <p:attrName>style.visibility</p:attrName>
                                        </p:attrNameLst>
                                      </p:cBhvr>
                                      <p:to>
                                        <p:strVal val="visible"/>
                                      </p:to>
                                    </p:set>
                                    <p:animEffect transition="in" filter="fade">
                                      <p:cBhvr>
                                        <p:cTn id="42" dur="500"/>
                                        <p:tgtEl>
                                          <p:spTgt spid="16"/>
                                        </p:tgtEl>
                                      </p:cBhvr>
                                    </p:animEffect>
                                  </p:childTnLst>
                                </p:cTn>
                              </p:par>
                              <p:par>
                                <p:cTn id="43" presetID="42" presetClass="path" presetSubtype="0" decel="100000" fill="hold" nodeType="withEffect">
                                  <p:stCondLst>
                                    <p:cond delay="750"/>
                                  </p:stCondLst>
                                  <p:childTnLst>
                                    <p:animMotion origin="layout" path="M 2.25428E-6 0.04494 L 2.25428E-6 2.41943E-6 " pathEditMode="relative" rAng="0" ptsTypes="AA">
                                      <p:cBhvr>
                                        <p:cTn id="44" dur="600" fill="hold"/>
                                        <p:tgtEl>
                                          <p:spTgt spid="16"/>
                                        </p:tgtEl>
                                        <p:attrNameLst>
                                          <p:attrName>ppt_x</p:attrName>
                                          <p:attrName>ppt_y</p:attrName>
                                        </p:attrNameLst>
                                      </p:cBhvr>
                                      <p:rCtr x="0" y="-2247"/>
                                    </p:animMotion>
                                  </p:childTnLst>
                                </p:cTn>
                              </p:par>
                              <p:par>
                                <p:cTn id="45" presetID="1" presetClass="entr" presetSubtype="0" fill="hold" nodeType="withEffect">
                                  <p:stCondLst>
                                    <p:cond delay="750"/>
                                  </p:stCondLst>
                                  <p:childTnLst>
                                    <p:set>
                                      <p:cBhvr>
                                        <p:cTn id="46" dur="1" fill="hold">
                                          <p:stCondLst>
                                            <p:cond delay="499"/>
                                          </p:stCondLst>
                                        </p:cTn>
                                        <p:tgtEl>
                                          <p:spTgt spid="20"/>
                                        </p:tgtEl>
                                        <p:attrNameLst>
                                          <p:attrName>style.visibility</p:attrName>
                                        </p:attrNameLst>
                                      </p:cBhvr>
                                      <p:to>
                                        <p:strVal val="visible"/>
                                      </p:to>
                                    </p:set>
                                  </p:childTnLst>
                                </p:cTn>
                              </p:par>
                              <p:par>
                                <p:cTn id="47" presetID="6" presetClass="emph" presetSubtype="0" accel="100000" autoRev="1" fill="hold" nodeType="withEffect">
                                  <p:stCondLst>
                                    <p:cond delay="750"/>
                                  </p:stCondLst>
                                  <p:childTnLst>
                                    <p:animScale>
                                      <p:cBhvr>
                                        <p:cTn id="48" dur="500" fill="hold"/>
                                        <p:tgtEl>
                                          <p:spTgt spid="20"/>
                                        </p:tgtEl>
                                      </p:cBhvr>
                                      <p:by x="0" y="0"/>
                                    </p:animScale>
                                  </p:childTnLst>
                                </p:cTn>
                              </p:par>
                              <p:par>
                                <p:cTn id="49" presetID="1" presetClass="entr" presetSubtype="0" fill="hold" nodeType="withEffect">
                                  <p:stCondLst>
                                    <p:cond delay="750"/>
                                  </p:stCondLst>
                                  <p:childTnLst>
                                    <p:set>
                                      <p:cBhvr>
                                        <p:cTn id="50" dur="1" fill="hold">
                                          <p:stCondLst>
                                            <p:cond delay="499"/>
                                          </p:stCondLst>
                                        </p:cTn>
                                        <p:tgtEl>
                                          <p:spTgt spid="17"/>
                                        </p:tgtEl>
                                        <p:attrNameLst>
                                          <p:attrName>style.visibility</p:attrName>
                                        </p:attrNameLst>
                                      </p:cBhvr>
                                      <p:to>
                                        <p:strVal val="visible"/>
                                      </p:to>
                                    </p:set>
                                  </p:childTnLst>
                                </p:cTn>
                              </p:par>
                              <p:par>
                                <p:cTn id="51" presetID="6" presetClass="emph" presetSubtype="0" accel="100000" autoRev="1" fill="hold" nodeType="withEffect">
                                  <p:stCondLst>
                                    <p:cond delay="750"/>
                                  </p:stCondLst>
                                  <p:childTnLst>
                                    <p:animScale>
                                      <p:cBhvr>
                                        <p:cTn id="52" dur="500" fill="hold"/>
                                        <p:tgtEl>
                                          <p:spTgt spid="17"/>
                                        </p:tgtEl>
                                      </p:cBhvr>
                                      <p:by x="0" y="0"/>
                                    </p:animScale>
                                  </p:childTnLst>
                                </p:cTn>
                              </p:par>
                              <p:par>
                                <p:cTn id="53" presetID="10" presetClass="entr" presetSubtype="0" fill="hold" grpId="0" nodeType="withEffect">
                                  <p:stCondLst>
                                    <p:cond delay="1250"/>
                                  </p:stCondLst>
                                  <p:childTnLst>
                                    <p:set>
                                      <p:cBhvr>
                                        <p:cTn id="54" dur="1" fill="hold">
                                          <p:stCondLst>
                                            <p:cond delay="0"/>
                                          </p:stCondLst>
                                        </p:cTn>
                                        <p:tgtEl>
                                          <p:spTgt spid="14"/>
                                        </p:tgtEl>
                                        <p:attrNameLst>
                                          <p:attrName>style.visibility</p:attrName>
                                        </p:attrNameLst>
                                      </p:cBhvr>
                                      <p:to>
                                        <p:strVal val="visible"/>
                                      </p:to>
                                    </p:set>
                                    <p:animEffect transition="in" filter="fade">
                                      <p:cBhvr>
                                        <p:cTn id="55" dur="500"/>
                                        <p:tgtEl>
                                          <p:spTgt spid="14"/>
                                        </p:tgtEl>
                                      </p:cBhvr>
                                    </p:animEffect>
                                  </p:childTnLst>
                                </p:cTn>
                              </p:par>
                              <p:par>
                                <p:cTn id="56" presetID="42" presetClass="path" presetSubtype="0" decel="100000" fill="hold" grpId="1" nodeType="withEffect">
                                  <p:stCondLst>
                                    <p:cond delay="1250"/>
                                  </p:stCondLst>
                                  <p:childTnLst>
                                    <p:animMotion origin="layout" path="M 0.02552 -3.7037E-7 L 3.125E-6 -3.7037E-7 " pathEditMode="relative" rAng="0" ptsTypes="AA">
                                      <p:cBhvr>
                                        <p:cTn id="57" dur="600" fill="hold"/>
                                        <p:tgtEl>
                                          <p:spTgt spid="14"/>
                                        </p:tgtEl>
                                        <p:attrNameLst>
                                          <p:attrName>ppt_x</p:attrName>
                                          <p:attrName>ppt_y</p:attrName>
                                        </p:attrNameLst>
                                      </p:cBhvr>
                                      <p:rCtr x="-1276" y="0"/>
                                    </p:animMotion>
                                  </p:childTnLst>
                                </p:cTn>
                              </p:par>
                              <p:par>
                                <p:cTn id="58" presetID="10" presetClass="entr" presetSubtype="0" fill="hold" grpId="0" nodeType="withEffect">
                                  <p:stCondLst>
                                    <p:cond delay="2000"/>
                                  </p:stCondLst>
                                  <p:childTnLst>
                                    <p:set>
                                      <p:cBhvr>
                                        <p:cTn id="59" dur="1" fill="hold">
                                          <p:stCondLst>
                                            <p:cond delay="0"/>
                                          </p:stCondLst>
                                        </p:cTn>
                                        <p:tgtEl>
                                          <p:spTgt spid="22"/>
                                        </p:tgtEl>
                                        <p:attrNameLst>
                                          <p:attrName>style.visibility</p:attrName>
                                        </p:attrNameLst>
                                      </p:cBhvr>
                                      <p:to>
                                        <p:strVal val="visible"/>
                                      </p:to>
                                    </p:set>
                                    <p:animEffect transition="in" filter="fade">
                                      <p:cBhvr>
                                        <p:cTn id="60" dur="500"/>
                                        <p:tgtEl>
                                          <p:spTgt spid="22"/>
                                        </p:tgtEl>
                                      </p:cBhvr>
                                    </p:animEffect>
                                  </p:childTnLst>
                                </p:cTn>
                              </p:par>
                              <p:par>
                                <p:cTn id="61" presetID="42" presetClass="path" presetSubtype="0" decel="100000" fill="hold" grpId="1" nodeType="withEffect">
                                  <p:stCondLst>
                                    <p:cond delay="2000"/>
                                  </p:stCondLst>
                                  <p:childTnLst>
                                    <p:animMotion origin="layout" path="M 0 0.04491 L 0 -2.96296E-6 " pathEditMode="relative" rAng="0" ptsTypes="AA">
                                      <p:cBhvr>
                                        <p:cTn id="62" dur="600" fill="hold"/>
                                        <p:tgtEl>
                                          <p:spTgt spid="22"/>
                                        </p:tgtEl>
                                        <p:attrNameLst>
                                          <p:attrName>ppt_x</p:attrName>
                                          <p:attrName>ppt_y</p:attrName>
                                        </p:attrNameLst>
                                      </p:cBhvr>
                                      <p:rCtr x="0" y="-224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2" grpId="1"/>
      <p:bldP spid="14" grpId="0"/>
      <p:bldP spid="14" grpId="1"/>
      <p:bldP spid="61" grpId="0"/>
      <p:bldP spid="61" grpId="1"/>
      <p:bldP spid="62" grpId="0"/>
      <p:bldP spid="62" grpId="1"/>
      <p:bldP spid="63" grpId="0"/>
      <p:bldP spid="63" grpId="1"/>
      <p:bldP spid="64" grpId="0"/>
      <p:bldP spid="64" grpId="1"/>
      <p:bldP spid="66" grpId="0" animBg="1"/>
      <p:bldP spid="66" grpId="1"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6176C9AF-8D7A-4667-8DD6-0CE1E6F208FC}"/>
              </a:ext>
            </a:extLst>
          </p:cNvPr>
          <p:cNvSpPr/>
          <p:nvPr/>
        </p:nvSpPr>
        <p:spPr bwMode="auto">
          <a:xfrm>
            <a:off x="2068476" y="1977926"/>
            <a:ext cx="8011886" cy="4185242"/>
          </a:xfrm>
          <a:custGeom>
            <a:avLst/>
            <a:gdLst>
              <a:gd name="connsiteX0" fmla="*/ 6096000 w 12192000"/>
              <a:gd name="connsiteY0" fmla="*/ 0 h 6368847"/>
              <a:gd name="connsiteX1" fmla="*/ 12192000 w 12192000"/>
              <a:gd name="connsiteY1" fmla="*/ 6096000 h 6368847"/>
              <a:gd name="connsiteX2" fmla="*/ 12185101 w 12192000"/>
              <a:gd name="connsiteY2" fmla="*/ 6368847 h 6368847"/>
              <a:gd name="connsiteX3" fmla="*/ 6899 w 12192000"/>
              <a:gd name="connsiteY3" fmla="*/ 6368847 h 6368847"/>
              <a:gd name="connsiteX4" fmla="*/ 0 w 12192000"/>
              <a:gd name="connsiteY4" fmla="*/ 6096000 h 6368847"/>
              <a:gd name="connsiteX5" fmla="*/ 6096000 w 12192000"/>
              <a:gd name="connsiteY5" fmla="*/ 0 h 6368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6368847">
                <a:moveTo>
                  <a:pt x="6096000" y="0"/>
                </a:moveTo>
                <a:cubicBezTo>
                  <a:pt x="9462728" y="0"/>
                  <a:pt x="12192000" y="2729272"/>
                  <a:pt x="12192000" y="6096000"/>
                </a:cubicBezTo>
                <a:lnTo>
                  <a:pt x="12185101" y="6368847"/>
                </a:lnTo>
                <a:lnTo>
                  <a:pt x="6899" y="6368847"/>
                </a:lnTo>
                <a:lnTo>
                  <a:pt x="0" y="6096000"/>
                </a:lnTo>
                <a:cubicBezTo>
                  <a:pt x="0" y="2729272"/>
                  <a:pt x="2729272" y="0"/>
                  <a:pt x="6096000" y="0"/>
                </a:cubicBezTo>
                <a:close/>
              </a:path>
            </a:pathLst>
          </a:custGeom>
          <a:solidFill>
            <a:schemeClr val="bg1">
              <a:lumMod val="85000"/>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8" name="Straight Connector 17">
            <a:extLst>
              <a:ext uri="{FF2B5EF4-FFF2-40B4-BE49-F238E27FC236}">
                <a16:creationId xmlns:a16="http://schemas.microsoft.com/office/drawing/2014/main" id="{596476A6-C6D6-4DA6-82B8-1ED1A33C6794}"/>
              </a:ext>
            </a:extLst>
          </p:cNvPr>
          <p:cNvCxnSpPr>
            <a:cxnSpLocks/>
          </p:cNvCxnSpPr>
          <p:nvPr/>
        </p:nvCxnSpPr>
        <p:spPr>
          <a:xfrm>
            <a:off x="423863" y="3717622"/>
            <a:ext cx="5672137" cy="2447925"/>
          </a:xfrm>
          <a:prstGeom prst="line">
            <a:avLst/>
          </a:prstGeom>
          <a:ln w="19050">
            <a:solidFill>
              <a:schemeClr val="bg2">
                <a:lumMod val="90000"/>
              </a:schemeClr>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090D6DDE-98B3-4D63-A518-BB605747D197}"/>
              </a:ext>
            </a:extLst>
          </p:cNvPr>
          <p:cNvCxnSpPr>
            <a:cxnSpLocks/>
          </p:cNvCxnSpPr>
          <p:nvPr/>
        </p:nvCxnSpPr>
        <p:spPr>
          <a:xfrm>
            <a:off x="1760354" y="1649624"/>
            <a:ext cx="4335646" cy="4515923"/>
          </a:xfrm>
          <a:prstGeom prst="line">
            <a:avLst/>
          </a:prstGeom>
          <a:ln w="19050">
            <a:solidFill>
              <a:schemeClr val="bg2">
                <a:lumMod val="90000"/>
              </a:schemeClr>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A9EF76E7-6169-4174-8339-8BB6CC0222D7}"/>
              </a:ext>
            </a:extLst>
          </p:cNvPr>
          <p:cNvCxnSpPr>
            <a:cxnSpLocks/>
          </p:cNvCxnSpPr>
          <p:nvPr/>
        </p:nvCxnSpPr>
        <p:spPr>
          <a:xfrm flipH="1">
            <a:off x="6108852" y="3698572"/>
            <a:ext cx="5692623" cy="2466975"/>
          </a:xfrm>
          <a:prstGeom prst="line">
            <a:avLst/>
          </a:prstGeom>
          <a:ln w="19050">
            <a:solidFill>
              <a:schemeClr val="bg2">
                <a:lumMod val="90000"/>
              </a:schemeClr>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545D3F8D-15B1-4B1C-9F76-061153381C07}"/>
              </a:ext>
            </a:extLst>
          </p:cNvPr>
          <p:cNvCxnSpPr>
            <a:cxnSpLocks/>
          </p:cNvCxnSpPr>
          <p:nvPr/>
        </p:nvCxnSpPr>
        <p:spPr>
          <a:xfrm flipH="1">
            <a:off x="6096001" y="-185138"/>
            <a:ext cx="2296896" cy="5924550"/>
          </a:xfrm>
          <a:prstGeom prst="line">
            <a:avLst/>
          </a:prstGeom>
          <a:ln w="19050">
            <a:solidFill>
              <a:schemeClr val="bg2">
                <a:lumMod val="90000"/>
              </a:schemeClr>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519F3460-EA3F-4A4B-B37F-D14612FD5856}"/>
              </a:ext>
            </a:extLst>
          </p:cNvPr>
          <p:cNvCxnSpPr>
            <a:cxnSpLocks/>
          </p:cNvCxnSpPr>
          <p:nvPr/>
        </p:nvCxnSpPr>
        <p:spPr>
          <a:xfrm flipH="1">
            <a:off x="6100897" y="1"/>
            <a:ext cx="23678" cy="5682806"/>
          </a:xfrm>
          <a:prstGeom prst="line">
            <a:avLst/>
          </a:prstGeom>
          <a:ln w="19050">
            <a:solidFill>
              <a:schemeClr val="bg1">
                <a:lumMod val="75000"/>
              </a:schemeClr>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CB9FB76B-7CE3-4880-B178-72266DA5FB36}"/>
              </a:ext>
            </a:extLst>
          </p:cNvPr>
          <p:cNvCxnSpPr>
            <a:cxnSpLocks/>
          </p:cNvCxnSpPr>
          <p:nvPr/>
        </p:nvCxnSpPr>
        <p:spPr>
          <a:xfrm>
            <a:off x="3745706" y="-144657"/>
            <a:ext cx="2350294" cy="5884069"/>
          </a:xfrm>
          <a:prstGeom prst="line">
            <a:avLst/>
          </a:prstGeom>
          <a:ln w="19050">
            <a:solidFill>
              <a:schemeClr val="bg2">
                <a:lumMod val="90000"/>
              </a:schemeClr>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FB39FAEA-8981-44AC-B3BC-9D69FA38DF4F}"/>
              </a:ext>
            </a:extLst>
          </p:cNvPr>
          <p:cNvCxnSpPr>
            <a:cxnSpLocks/>
          </p:cNvCxnSpPr>
          <p:nvPr/>
        </p:nvCxnSpPr>
        <p:spPr>
          <a:xfrm flipH="1">
            <a:off x="6096002" y="1631647"/>
            <a:ext cx="4381498" cy="4533900"/>
          </a:xfrm>
          <a:prstGeom prst="line">
            <a:avLst/>
          </a:prstGeom>
          <a:ln w="19050">
            <a:solidFill>
              <a:schemeClr val="bg2">
                <a:lumMod val="90000"/>
              </a:schemeClr>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9" name="Freeform: Shape 8">
            <a:extLst>
              <a:ext uri="{FF2B5EF4-FFF2-40B4-BE49-F238E27FC236}">
                <a16:creationId xmlns:a16="http://schemas.microsoft.com/office/drawing/2014/main" id="{BD0C9E1E-038C-425B-B18A-1FD88338A566}"/>
              </a:ext>
            </a:extLst>
          </p:cNvPr>
          <p:cNvSpPr/>
          <p:nvPr/>
        </p:nvSpPr>
        <p:spPr bwMode="auto">
          <a:xfrm>
            <a:off x="3676650" y="3601627"/>
            <a:ext cx="4838700" cy="2563920"/>
          </a:xfrm>
          <a:custGeom>
            <a:avLst/>
            <a:gdLst>
              <a:gd name="connsiteX0" fmla="*/ 6096000 w 12192000"/>
              <a:gd name="connsiteY0" fmla="*/ 0 h 6368847"/>
              <a:gd name="connsiteX1" fmla="*/ 12192000 w 12192000"/>
              <a:gd name="connsiteY1" fmla="*/ 6096000 h 6368847"/>
              <a:gd name="connsiteX2" fmla="*/ 12185101 w 12192000"/>
              <a:gd name="connsiteY2" fmla="*/ 6368847 h 6368847"/>
              <a:gd name="connsiteX3" fmla="*/ 6899 w 12192000"/>
              <a:gd name="connsiteY3" fmla="*/ 6368847 h 6368847"/>
              <a:gd name="connsiteX4" fmla="*/ 0 w 12192000"/>
              <a:gd name="connsiteY4" fmla="*/ 6096000 h 6368847"/>
              <a:gd name="connsiteX5" fmla="*/ 6096000 w 12192000"/>
              <a:gd name="connsiteY5" fmla="*/ 0 h 6368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6368847">
                <a:moveTo>
                  <a:pt x="6096000" y="0"/>
                </a:moveTo>
                <a:cubicBezTo>
                  <a:pt x="9462728" y="0"/>
                  <a:pt x="12192000" y="2729272"/>
                  <a:pt x="12192000" y="6096000"/>
                </a:cubicBezTo>
                <a:lnTo>
                  <a:pt x="12185101" y="6368847"/>
                </a:lnTo>
                <a:lnTo>
                  <a:pt x="6899" y="6368847"/>
                </a:lnTo>
                <a:lnTo>
                  <a:pt x="0" y="6096000"/>
                </a:lnTo>
                <a:cubicBezTo>
                  <a:pt x="0" y="2729272"/>
                  <a:pt x="2729272" y="0"/>
                  <a:pt x="6096000" y="0"/>
                </a:cubicBezTo>
                <a:close/>
              </a:path>
            </a:pathLst>
          </a:custGeom>
          <a:solidFill>
            <a:schemeClr val="bg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Title 1">
            <a:extLst>
              <a:ext uri="{FF2B5EF4-FFF2-40B4-BE49-F238E27FC236}">
                <a16:creationId xmlns:a16="http://schemas.microsoft.com/office/drawing/2014/main" id="{3AFDA5A7-0BD9-4000-A183-79007A420FBE}"/>
              </a:ext>
            </a:extLst>
          </p:cNvPr>
          <p:cNvSpPr txBox="1">
            <a:spLocks/>
          </p:cNvSpPr>
          <p:nvPr/>
        </p:nvSpPr>
        <p:spPr>
          <a:xfrm>
            <a:off x="3907614" y="4720329"/>
            <a:ext cx="4572647" cy="553998"/>
          </a:xfrm>
          <a:prstGeom prst="rect">
            <a:avLst/>
          </a:prstGeom>
        </p:spPr>
        <p:txBody>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2800" b="0" i="0" u="none" strike="noStrike" kern="1200" cap="none" spc="0" normalizeH="0" baseline="0" noProof="0">
                <a:ln w="3175">
                  <a:noFill/>
                </a:ln>
                <a:solidFill>
                  <a:srgbClr val="1A1A1A">
                    <a:lumMod val="90000"/>
                    <a:lumOff val="10000"/>
                  </a:srgbClr>
                </a:solidFill>
                <a:effectLst/>
                <a:uLnTx/>
                <a:uFillTx/>
                <a:latin typeface="Segoe UI Semibold" panose="020B0702040204020203" pitchFamily="34" charset="0"/>
                <a:ea typeface="+mn-ea"/>
                <a:cs typeface="Segoe UI Semibold" panose="020B0702040204020203" pitchFamily="34" charset="0"/>
              </a:rPr>
              <a:t>Migration &amp; modernization triggers</a:t>
            </a:r>
          </a:p>
        </p:txBody>
      </p:sp>
      <p:grpSp>
        <p:nvGrpSpPr>
          <p:cNvPr id="6" name="Group 5">
            <a:extLst>
              <a:ext uri="{FF2B5EF4-FFF2-40B4-BE49-F238E27FC236}">
                <a16:creationId xmlns:a16="http://schemas.microsoft.com/office/drawing/2014/main" id="{578D786E-0DE8-48CB-871E-1B03D96770F1}"/>
              </a:ext>
            </a:extLst>
          </p:cNvPr>
          <p:cNvGrpSpPr/>
          <p:nvPr/>
        </p:nvGrpSpPr>
        <p:grpSpPr>
          <a:xfrm>
            <a:off x="6108464" y="845323"/>
            <a:ext cx="1845988" cy="2275943"/>
            <a:chOff x="6108464" y="845323"/>
            <a:chExt cx="1845988" cy="2275943"/>
          </a:xfrm>
        </p:grpSpPr>
        <p:sp>
          <p:nvSpPr>
            <p:cNvPr id="60" name="Rectangle 59">
              <a:extLst>
                <a:ext uri="{FF2B5EF4-FFF2-40B4-BE49-F238E27FC236}">
                  <a16:creationId xmlns:a16="http://schemas.microsoft.com/office/drawing/2014/main" id="{940910C1-F5BD-42F2-A6A7-0BE990ACA001}"/>
                </a:ext>
              </a:extLst>
            </p:cNvPr>
            <p:cNvSpPr/>
            <p:nvPr/>
          </p:nvSpPr>
          <p:spPr>
            <a:xfrm>
              <a:off x="6108464" y="845323"/>
              <a:ext cx="1845988" cy="338554"/>
            </a:xfrm>
            <a:prstGeom prst="rect">
              <a:avLst/>
            </a:prstGeom>
          </p:spPr>
          <p:txBody>
            <a:bodyPr wrap="square" lIns="18288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0">
                        <a:srgbClr val="1A1A1A"/>
                      </a:gs>
                      <a:gs pos="100000">
                        <a:srgbClr val="1A1A1A"/>
                      </a:gs>
                    </a:gsLst>
                    <a:lin ang="6000000" scaled="0"/>
                  </a:gradFill>
                  <a:effectLst/>
                  <a:uLnTx/>
                  <a:uFillTx/>
                  <a:latin typeface="Segoe UI Semibold"/>
                  <a:ea typeface="+mn-ea"/>
                  <a:cs typeface="+mn-cs"/>
                </a:rPr>
                <a:t>Security threats</a:t>
              </a:r>
            </a:p>
          </p:txBody>
        </p:sp>
        <p:grpSp>
          <p:nvGrpSpPr>
            <p:cNvPr id="53" name="Group 30">
              <a:extLst>
                <a:ext uri="{FF2B5EF4-FFF2-40B4-BE49-F238E27FC236}">
                  <a16:creationId xmlns:a16="http://schemas.microsoft.com/office/drawing/2014/main" id="{A8927084-311C-4925-B059-5A74F34D1EC1}"/>
                </a:ext>
              </a:extLst>
            </p:cNvPr>
            <p:cNvGrpSpPr>
              <a:grpSpLocks noChangeAspect="1"/>
            </p:cNvGrpSpPr>
            <p:nvPr/>
          </p:nvGrpSpPr>
          <p:grpSpPr bwMode="auto">
            <a:xfrm>
              <a:off x="6392440" y="2714866"/>
              <a:ext cx="406400" cy="406400"/>
              <a:chOff x="6738" y="804"/>
              <a:chExt cx="256" cy="256"/>
            </a:xfrm>
          </p:grpSpPr>
          <p:sp>
            <p:nvSpPr>
              <p:cNvPr id="55" name="Freeform 31">
                <a:extLst>
                  <a:ext uri="{FF2B5EF4-FFF2-40B4-BE49-F238E27FC236}">
                    <a16:creationId xmlns:a16="http://schemas.microsoft.com/office/drawing/2014/main" id="{744587A8-73DB-47F5-8058-C115F0517EA2}"/>
                  </a:ext>
                </a:extLst>
              </p:cNvPr>
              <p:cNvSpPr>
                <a:spLocks/>
              </p:cNvSpPr>
              <p:nvPr/>
            </p:nvSpPr>
            <p:spPr bwMode="auto">
              <a:xfrm>
                <a:off x="6754" y="810"/>
                <a:ext cx="232" cy="247"/>
              </a:xfrm>
              <a:custGeom>
                <a:avLst/>
                <a:gdLst>
                  <a:gd name="T0" fmla="*/ 180 w 373"/>
                  <a:gd name="T1" fmla="*/ 393 h 397"/>
                  <a:gd name="T2" fmla="*/ 180 w 373"/>
                  <a:gd name="T3" fmla="*/ 393 h 397"/>
                  <a:gd name="T4" fmla="*/ 137 w 373"/>
                  <a:gd name="T5" fmla="*/ 365 h 397"/>
                  <a:gd name="T6" fmla="*/ 95 w 373"/>
                  <a:gd name="T7" fmla="*/ 332 h 397"/>
                  <a:gd name="T8" fmla="*/ 58 w 373"/>
                  <a:gd name="T9" fmla="*/ 294 h 397"/>
                  <a:gd name="T10" fmla="*/ 28 w 373"/>
                  <a:gd name="T11" fmla="*/ 250 h 397"/>
                  <a:gd name="T12" fmla="*/ 8 w 373"/>
                  <a:gd name="T13" fmla="*/ 201 h 397"/>
                  <a:gd name="T14" fmla="*/ 0 w 373"/>
                  <a:gd name="T15" fmla="*/ 146 h 397"/>
                  <a:gd name="T16" fmla="*/ 0 w 373"/>
                  <a:gd name="T17" fmla="*/ 53 h 397"/>
                  <a:gd name="T18" fmla="*/ 13 w 373"/>
                  <a:gd name="T19" fmla="*/ 52 h 397"/>
                  <a:gd name="T20" fmla="*/ 69 w 373"/>
                  <a:gd name="T21" fmla="*/ 43 h 397"/>
                  <a:gd name="T22" fmla="*/ 120 w 373"/>
                  <a:gd name="T23" fmla="*/ 19 h 397"/>
                  <a:gd name="T24" fmla="*/ 152 w 373"/>
                  <a:gd name="T25" fmla="*/ 4 h 397"/>
                  <a:gd name="T26" fmla="*/ 187 w 373"/>
                  <a:gd name="T27" fmla="*/ 0 h 397"/>
                  <a:gd name="T28" fmla="*/ 222 w 373"/>
                  <a:gd name="T29" fmla="*/ 4 h 397"/>
                  <a:gd name="T30" fmla="*/ 253 w 373"/>
                  <a:gd name="T31" fmla="*/ 19 h 397"/>
                  <a:gd name="T32" fmla="*/ 304 w 373"/>
                  <a:gd name="T33" fmla="*/ 43 h 397"/>
                  <a:gd name="T34" fmla="*/ 361 w 373"/>
                  <a:gd name="T35" fmla="*/ 52 h 397"/>
                  <a:gd name="T36" fmla="*/ 373 w 373"/>
                  <a:gd name="T37" fmla="*/ 53 h 397"/>
                  <a:gd name="T38" fmla="*/ 373 w 373"/>
                  <a:gd name="T39" fmla="*/ 146 h 397"/>
                  <a:gd name="T40" fmla="*/ 366 w 373"/>
                  <a:gd name="T41" fmla="*/ 201 h 397"/>
                  <a:gd name="T42" fmla="*/ 346 w 373"/>
                  <a:gd name="T43" fmla="*/ 250 h 397"/>
                  <a:gd name="T44" fmla="*/ 316 w 373"/>
                  <a:gd name="T45" fmla="*/ 294 h 397"/>
                  <a:gd name="T46" fmla="*/ 278 w 373"/>
                  <a:gd name="T47" fmla="*/ 332 h 397"/>
                  <a:gd name="T48" fmla="*/ 237 w 373"/>
                  <a:gd name="T49" fmla="*/ 365 h 397"/>
                  <a:gd name="T50" fmla="*/ 194 w 373"/>
                  <a:gd name="T51" fmla="*/ 393 h 397"/>
                  <a:gd name="T52" fmla="*/ 187 w 373"/>
                  <a:gd name="T53" fmla="*/ 397 h 397"/>
                  <a:gd name="T54" fmla="*/ 180 w 373"/>
                  <a:gd name="T55" fmla="*/ 393 h 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73" h="397">
                    <a:moveTo>
                      <a:pt x="180" y="393"/>
                    </a:moveTo>
                    <a:lnTo>
                      <a:pt x="180" y="393"/>
                    </a:lnTo>
                    <a:cubicBezTo>
                      <a:pt x="166" y="385"/>
                      <a:pt x="151" y="375"/>
                      <a:pt x="137" y="365"/>
                    </a:cubicBezTo>
                    <a:cubicBezTo>
                      <a:pt x="122" y="355"/>
                      <a:pt x="108" y="344"/>
                      <a:pt x="95" y="332"/>
                    </a:cubicBezTo>
                    <a:cubicBezTo>
                      <a:pt x="82" y="320"/>
                      <a:pt x="70" y="307"/>
                      <a:pt x="58" y="294"/>
                    </a:cubicBezTo>
                    <a:cubicBezTo>
                      <a:pt x="46" y="280"/>
                      <a:pt x="36" y="265"/>
                      <a:pt x="28" y="250"/>
                    </a:cubicBezTo>
                    <a:cubicBezTo>
                      <a:pt x="19" y="234"/>
                      <a:pt x="13" y="218"/>
                      <a:pt x="8" y="201"/>
                    </a:cubicBezTo>
                    <a:cubicBezTo>
                      <a:pt x="3" y="183"/>
                      <a:pt x="0" y="165"/>
                      <a:pt x="0" y="146"/>
                    </a:cubicBezTo>
                    <a:lnTo>
                      <a:pt x="0" y="53"/>
                    </a:lnTo>
                    <a:lnTo>
                      <a:pt x="13" y="52"/>
                    </a:lnTo>
                    <a:cubicBezTo>
                      <a:pt x="32" y="51"/>
                      <a:pt x="51" y="48"/>
                      <a:pt x="69" y="43"/>
                    </a:cubicBezTo>
                    <a:cubicBezTo>
                      <a:pt x="87" y="38"/>
                      <a:pt x="104" y="30"/>
                      <a:pt x="120" y="19"/>
                    </a:cubicBezTo>
                    <a:cubicBezTo>
                      <a:pt x="131" y="13"/>
                      <a:pt x="141" y="8"/>
                      <a:pt x="152" y="4"/>
                    </a:cubicBezTo>
                    <a:cubicBezTo>
                      <a:pt x="163" y="1"/>
                      <a:pt x="174" y="0"/>
                      <a:pt x="187" y="0"/>
                    </a:cubicBezTo>
                    <a:cubicBezTo>
                      <a:pt x="199" y="0"/>
                      <a:pt x="211" y="1"/>
                      <a:pt x="222" y="4"/>
                    </a:cubicBezTo>
                    <a:cubicBezTo>
                      <a:pt x="232" y="8"/>
                      <a:pt x="243" y="13"/>
                      <a:pt x="253" y="19"/>
                    </a:cubicBezTo>
                    <a:cubicBezTo>
                      <a:pt x="270" y="30"/>
                      <a:pt x="287" y="38"/>
                      <a:pt x="304" y="43"/>
                    </a:cubicBezTo>
                    <a:cubicBezTo>
                      <a:pt x="322" y="48"/>
                      <a:pt x="341" y="51"/>
                      <a:pt x="361" y="52"/>
                    </a:cubicBezTo>
                    <a:lnTo>
                      <a:pt x="373" y="53"/>
                    </a:lnTo>
                    <a:lnTo>
                      <a:pt x="373" y="146"/>
                    </a:lnTo>
                    <a:cubicBezTo>
                      <a:pt x="373" y="165"/>
                      <a:pt x="371" y="183"/>
                      <a:pt x="366" y="201"/>
                    </a:cubicBezTo>
                    <a:cubicBezTo>
                      <a:pt x="361" y="218"/>
                      <a:pt x="354" y="234"/>
                      <a:pt x="346" y="250"/>
                    </a:cubicBezTo>
                    <a:cubicBezTo>
                      <a:pt x="337" y="265"/>
                      <a:pt x="327" y="280"/>
                      <a:pt x="316" y="294"/>
                    </a:cubicBezTo>
                    <a:cubicBezTo>
                      <a:pt x="304" y="307"/>
                      <a:pt x="292" y="320"/>
                      <a:pt x="278" y="332"/>
                    </a:cubicBezTo>
                    <a:cubicBezTo>
                      <a:pt x="265" y="344"/>
                      <a:pt x="251" y="355"/>
                      <a:pt x="237" y="365"/>
                    </a:cubicBezTo>
                    <a:cubicBezTo>
                      <a:pt x="223" y="375"/>
                      <a:pt x="208" y="385"/>
                      <a:pt x="194" y="393"/>
                    </a:cubicBezTo>
                    <a:lnTo>
                      <a:pt x="187" y="397"/>
                    </a:lnTo>
                    <a:lnTo>
                      <a:pt x="180" y="393"/>
                    </a:lnTo>
                    <a:close/>
                  </a:path>
                </a:pathLst>
              </a:custGeom>
              <a:solidFill>
                <a:schemeClr val="tx1">
                  <a:lumMod val="90000"/>
                  <a:lumOff val="1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54" name="AutoShape 29">
                <a:extLst>
                  <a:ext uri="{FF2B5EF4-FFF2-40B4-BE49-F238E27FC236}">
                    <a16:creationId xmlns:a16="http://schemas.microsoft.com/office/drawing/2014/main" id="{3593D270-9317-483F-863C-34EDF650312D}"/>
                  </a:ext>
                </a:extLst>
              </p:cNvPr>
              <p:cNvSpPr>
                <a:spLocks noChangeAspect="1" noChangeArrowheads="1" noTextEdit="1"/>
              </p:cNvSpPr>
              <p:nvPr/>
            </p:nvSpPr>
            <p:spPr bwMode="auto">
              <a:xfrm>
                <a:off x="6738" y="804"/>
                <a:ext cx="256"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64" name="Freeform 32">
                <a:extLst>
                  <a:ext uri="{FF2B5EF4-FFF2-40B4-BE49-F238E27FC236}">
                    <a16:creationId xmlns:a16="http://schemas.microsoft.com/office/drawing/2014/main" id="{69FF41C3-960D-4E2A-BD14-BEEC0FB98503}"/>
                  </a:ext>
                </a:extLst>
              </p:cNvPr>
              <p:cNvSpPr>
                <a:spLocks/>
              </p:cNvSpPr>
              <p:nvPr/>
            </p:nvSpPr>
            <p:spPr bwMode="auto">
              <a:xfrm>
                <a:off x="6862" y="984"/>
                <a:ext cx="16" cy="16"/>
              </a:xfrm>
              <a:custGeom>
                <a:avLst/>
                <a:gdLst>
                  <a:gd name="T0" fmla="*/ 0 w 27"/>
                  <a:gd name="T1" fmla="*/ 26 h 26"/>
                  <a:gd name="T2" fmla="*/ 0 w 27"/>
                  <a:gd name="T3" fmla="*/ 26 h 26"/>
                  <a:gd name="T4" fmla="*/ 0 w 27"/>
                  <a:gd name="T5" fmla="*/ 0 h 26"/>
                  <a:gd name="T6" fmla="*/ 27 w 27"/>
                  <a:gd name="T7" fmla="*/ 0 h 26"/>
                </a:gdLst>
                <a:ahLst/>
                <a:cxnLst>
                  <a:cxn ang="0">
                    <a:pos x="T0" y="T1"/>
                  </a:cxn>
                  <a:cxn ang="0">
                    <a:pos x="T2" y="T3"/>
                  </a:cxn>
                  <a:cxn ang="0">
                    <a:pos x="T4" y="T5"/>
                  </a:cxn>
                  <a:cxn ang="0">
                    <a:pos x="T6" y="T7"/>
                  </a:cxn>
                </a:cxnLst>
                <a:rect l="0" t="0" r="r" b="b"/>
                <a:pathLst>
                  <a:path w="27" h="26">
                    <a:moveTo>
                      <a:pt x="0" y="26"/>
                    </a:moveTo>
                    <a:lnTo>
                      <a:pt x="0" y="26"/>
                    </a:lnTo>
                    <a:lnTo>
                      <a:pt x="0" y="0"/>
                    </a:lnTo>
                    <a:lnTo>
                      <a:pt x="27" y="0"/>
                    </a:lnTo>
                  </a:path>
                </a:pathLst>
              </a:custGeom>
              <a:solidFill>
                <a:srgbClr val="0078D4"/>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66" name="Freeform 34">
                <a:extLst>
                  <a:ext uri="{FF2B5EF4-FFF2-40B4-BE49-F238E27FC236}">
                    <a16:creationId xmlns:a16="http://schemas.microsoft.com/office/drawing/2014/main" id="{BB84D110-916F-47A9-80DD-E6AFDAE0DE51}"/>
                  </a:ext>
                </a:extLst>
              </p:cNvPr>
              <p:cNvSpPr>
                <a:spLocks/>
              </p:cNvSpPr>
              <p:nvPr/>
            </p:nvSpPr>
            <p:spPr bwMode="auto">
              <a:xfrm>
                <a:off x="6862" y="984"/>
                <a:ext cx="16" cy="16"/>
              </a:xfrm>
              <a:custGeom>
                <a:avLst/>
                <a:gdLst>
                  <a:gd name="T0" fmla="*/ 27 w 27"/>
                  <a:gd name="T1" fmla="*/ 0 h 26"/>
                  <a:gd name="T2" fmla="*/ 27 w 27"/>
                  <a:gd name="T3" fmla="*/ 0 h 26"/>
                  <a:gd name="T4" fmla="*/ 27 w 27"/>
                  <a:gd name="T5" fmla="*/ 26 h 26"/>
                  <a:gd name="T6" fmla="*/ 0 w 27"/>
                  <a:gd name="T7" fmla="*/ 26 h 26"/>
                </a:gdLst>
                <a:ahLst/>
                <a:cxnLst>
                  <a:cxn ang="0">
                    <a:pos x="T0" y="T1"/>
                  </a:cxn>
                  <a:cxn ang="0">
                    <a:pos x="T2" y="T3"/>
                  </a:cxn>
                  <a:cxn ang="0">
                    <a:pos x="T4" y="T5"/>
                  </a:cxn>
                  <a:cxn ang="0">
                    <a:pos x="T6" y="T7"/>
                  </a:cxn>
                </a:cxnLst>
                <a:rect l="0" t="0" r="r" b="b"/>
                <a:pathLst>
                  <a:path w="27" h="26">
                    <a:moveTo>
                      <a:pt x="27" y="0"/>
                    </a:moveTo>
                    <a:lnTo>
                      <a:pt x="27" y="0"/>
                    </a:lnTo>
                    <a:lnTo>
                      <a:pt x="27" y="26"/>
                    </a:lnTo>
                    <a:lnTo>
                      <a:pt x="0" y="26"/>
                    </a:ln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65" name="Freeform 33">
                <a:extLst>
                  <a:ext uri="{FF2B5EF4-FFF2-40B4-BE49-F238E27FC236}">
                    <a16:creationId xmlns:a16="http://schemas.microsoft.com/office/drawing/2014/main" id="{2683A4DF-CC0C-40E6-A8C1-443BBFD56464}"/>
                  </a:ext>
                </a:extLst>
              </p:cNvPr>
              <p:cNvSpPr>
                <a:spLocks/>
              </p:cNvSpPr>
              <p:nvPr/>
            </p:nvSpPr>
            <p:spPr bwMode="auto">
              <a:xfrm>
                <a:off x="6862" y="851"/>
                <a:ext cx="16" cy="116"/>
              </a:xfrm>
              <a:custGeom>
                <a:avLst/>
                <a:gdLst>
                  <a:gd name="T0" fmla="*/ 27 w 27"/>
                  <a:gd name="T1" fmla="*/ 187 h 187"/>
                  <a:gd name="T2" fmla="*/ 27 w 27"/>
                  <a:gd name="T3" fmla="*/ 187 h 187"/>
                  <a:gd name="T4" fmla="*/ 0 w 27"/>
                  <a:gd name="T5" fmla="*/ 187 h 187"/>
                  <a:gd name="T6" fmla="*/ 0 w 27"/>
                  <a:gd name="T7" fmla="*/ 0 h 187"/>
                  <a:gd name="T8" fmla="*/ 27 w 27"/>
                  <a:gd name="T9" fmla="*/ 0 h 187"/>
                  <a:gd name="T10" fmla="*/ 27 w 27"/>
                  <a:gd name="T11" fmla="*/ 187 h 187"/>
                </a:gdLst>
                <a:ahLst/>
                <a:cxnLst>
                  <a:cxn ang="0">
                    <a:pos x="T0" y="T1"/>
                  </a:cxn>
                  <a:cxn ang="0">
                    <a:pos x="T2" y="T3"/>
                  </a:cxn>
                  <a:cxn ang="0">
                    <a:pos x="T4" y="T5"/>
                  </a:cxn>
                  <a:cxn ang="0">
                    <a:pos x="T6" y="T7"/>
                  </a:cxn>
                  <a:cxn ang="0">
                    <a:pos x="T8" y="T9"/>
                  </a:cxn>
                  <a:cxn ang="0">
                    <a:pos x="T10" y="T11"/>
                  </a:cxn>
                </a:cxnLst>
                <a:rect l="0" t="0" r="r" b="b"/>
                <a:pathLst>
                  <a:path w="27" h="187">
                    <a:moveTo>
                      <a:pt x="27" y="187"/>
                    </a:moveTo>
                    <a:lnTo>
                      <a:pt x="27" y="187"/>
                    </a:lnTo>
                    <a:lnTo>
                      <a:pt x="0" y="187"/>
                    </a:lnTo>
                    <a:lnTo>
                      <a:pt x="0" y="0"/>
                    </a:lnTo>
                    <a:lnTo>
                      <a:pt x="27" y="0"/>
                    </a:lnTo>
                    <a:lnTo>
                      <a:pt x="27" y="187"/>
                    </a:lnTo>
                    <a:close/>
                  </a:path>
                </a:pathLst>
              </a:custGeom>
              <a:solidFill>
                <a:schemeClr val="accent1"/>
              </a:solidFill>
              <a:ln w="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grpSp>
        <p:nvGrpSpPr>
          <p:cNvPr id="12" name="Group 11">
            <a:extLst>
              <a:ext uri="{FF2B5EF4-FFF2-40B4-BE49-F238E27FC236}">
                <a16:creationId xmlns:a16="http://schemas.microsoft.com/office/drawing/2014/main" id="{0768EC22-8BF1-4954-BC57-EB1C668EA990}"/>
              </a:ext>
            </a:extLst>
          </p:cNvPr>
          <p:cNvGrpSpPr/>
          <p:nvPr/>
        </p:nvGrpSpPr>
        <p:grpSpPr>
          <a:xfrm>
            <a:off x="9077264" y="4604838"/>
            <a:ext cx="3036225" cy="959859"/>
            <a:chOff x="9077264" y="4604838"/>
            <a:chExt cx="3036225" cy="959859"/>
          </a:xfrm>
        </p:grpSpPr>
        <p:sp>
          <p:nvSpPr>
            <p:cNvPr id="63" name="Rectangle 62">
              <a:extLst>
                <a:ext uri="{FF2B5EF4-FFF2-40B4-BE49-F238E27FC236}">
                  <a16:creationId xmlns:a16="http://schemas.microsoft.com/office/drawing/2014/main" id="{C8C04D0B-5E89-4EF3-BDB5-D2328BA5131E}"/>
                </a:ext>
              </a:extLst>
            </p:cNvPr>
            <p:cNvSpPr/>
            <p:nvPr/>
          </p:nvSpPr>
          <p:spPr>
            <a:xfrm>
              <a:off x="9985065" y="4604838"/>
              <a:ext cx="2128424" cy="584775"/>
            </a:xfrm>
            <a:prstGeom prst="rect">
              <a:avLst/>
            </a:prstGeom>
          </p:spPr>
          <p:txBody>
            <a:bodyPr wrap="square" lIns="182880">
              <a:spAutoFit/>
            </a:bodyPr>
            <a:lstStyle/>
            <a:p>
              <a:pPr marL="0" marR="0" lvl="0" indent="0" algn="ctr" defTabSz="914367" rtl="0" eaLnBrk="1" fontAlgn="auto" latinLnBrk="0" hangingPunct="1">
                <a:lnSpc>
                  <a:spcPct val="100000"/>
                </a:lnSpc>
                <a:spcBef>
                  <a:spcPts val="0"/>
                </a:spcBef>
                <a:spcAft>
                  <a:spcPts val="800"/>
                </a:spcAft>
                <a:buClrTx/>
                <a:buSzTx/>
                <a:buFontTx/>
                <a:buNone/>
                <a:tabLst/>
                <a:defRPr/>
              </a:pPr>
              <a:r>
                <a:rPr kumimoji="0" lang="en-US" sz="1600" b="0" i="0" u="none" strike="noStrike" kern="1200" cap="none" spc="0" normalizeH="0" baseline="0" noProof="0">
                  <a:ln>
                    <a:noFill/>
                  </a:ln>
                  <a:gradFill>
                    <a:gsLst>
                      <a:gs pos="0">
                        <a:srgbClr val="1A1A1A"/>
                      </a:gs>
                      <a:gs pos="100000">
                        <a:srgbClr val="1A1A1A"/>
                      </a:gs>
                    </a:gsLst>
                    <a:lin ang="6000000" scaled="0"/>
                  </a:gradFill>
                  <a:effectLst/>
                  <a:uLnTx/>
                  <a:uFillTx/>
                  <a:latin typeface="Segoe UI Semibold"/>
                  <a:ea typeface="+mn-ea"/>
                  <a:cs typeface="+mn-cs"/>
                </a:rPr>
                <a:t>Software end </a:t>
              </a:r>
              <a:br>
                <a:rPr kumimoji="0" lang="en-US" sz="1600" b="0" i="0" u="none" strike="noStrike" kern="1200" cap="none" spc="0" normalizeH="0" baseline="0" noProof="0">
                  <a:ln>
                    <a:noFill/>
                  </a:ln>
                  <a:gradFill>
                    <a:gsLst>
                      <a:gs pos="0">
                        <a:srgbClr val="1A1A1A"/>
                      </a:gs>
                      <a:gs pos="100000">
                        <a:srgbClr val="1A1A1A"/>
                      </a:gs>
                    </a:gsLst>
                    <a:lin ang="6000000" scaled="0"/>
                  </a:gradFill>
                  <a:effectLst/>
                  <a:uLnTx/>
                  <a:uFillTx/>
                  <a:latin typeface="Segoe UI Semibold"/>
                  <a:ea typeface="+mn-ea"/>
                  <a:cs typeface="+mn-cs"/>
                </a:rPr>
              </a:br>
              <a:r>
                <a:rPr kumimoji="0" lang="en-US" sz="1600" b="0" i="0" u="none" strike="noStrike" kern="1200" cap="none" spc="0" normalizeH="0" baseline="0" noProof="0">
                  <a:ln>
                    <a:noFill/>
                  </a:ln>
                  <a:gradFill>
                    <a:gsLst>
                      <a:gs pos="0">
                        <a:srgbClr val="1A1A1A"/>
                      </a:gs>
                      <a:gs pos="100000">
                        <a:srgbClr val="1A1A1A"/>
                      </a:gs>
                    </a:gsLst>
                    <a:lin ang="6000000" scaled="0"/>
                  </a:gradFill>
                  <a:effectLst/>
                  <a:uLnTx/>
                  <a:uFillTx/>
                  <a:latin typeface="Segoe UI Semibold"/>
                  <a:ea typeface="+mn-ea"/>
                  <a:cs typeface="+mn-cs"/>
                </a:rPr>
                <a:t>of support</a:t>
              </a:r>
              <a:endParaRPr kumimoji="0" lang="en-US" sz="1400" b="0" i="0" u="none" strike="noStrike" kern="1200" cap="none" spc="0" normalizeH="0" baseline="0" noProof="0">
                <a:ln>
                  <a:noFill/>
                </a:ln>
                <a:gradFill>
                  <a:gsLst>
                    <a:gs pos="0">
                      <a:srgbClr val="1A1A1A"/>
                    </a:gs>
                    <a:gs pos="100000">
                      <a:srgbClr val="1A1A1A"/>
                    </a:gs>
                  </a:gsLst>
                  <a:lin ang="6000000" scaled="0"/>
                </a:gradFill>
                <a:effectLst/>
                <a:uLnTx/>
                <a:uFillTx/>
                <a:latin typeface="Segoe UI"/>
                <a:ea typeface="+mn-ea"/>
                <a:cs typeface="+mn-cs"/>
              </a:endParaRPr>
            </a:p>
          </p:txBody>
        </p:sp>
        <p:grpSp>
          <p:nvGrpSpPr>
            <p:cNvPr id="67" name="Group 67">
              <a:extLst>
                <a:ext uri="{FF2B5EF4-FFF2-40B4-BE49-F238E27FC236}">
                  <a16:creationId xmlns:a16="http://schemas.microsoft.com/office/drawing/2014/main" id="{B39803E0-CF86-4554-956E-25647F021EA0}"/>
                </a:ext>
              </a:extLst>
            </p:cNvPr>
            <p:cNvGrpSpPr>
              <a:grpSpLocks noChangeAspect="1"/>
            </p:cNvGrpSpPr>
            <p:nvPr/>
          </p:nvGrpSpPr>
          <p:grpSpPr bwMode="auto">
            <a:xfrm>
              <a:off x="9077264" y="5069397"/>
              <a:ext cx="495300" cy="495300"/>
              <a:chOff x="2856" y="293"/>
              <a:chExt cx="312" cy="312"/>
            </a:xfrm>
          </p:grpSpPr>
          <p:sp>
            <p:nvSpPr>
              <p:cNvPr id="68" name="AutoShape 66">
                <a:extLst>
                  <a:ext uri="{FF2B5EF4-FFF2-40B4-BE49-F238E27FC236}">
                    <a16:creationId xmlns:a16="http://schemas.microsoft.com/office/drawing/2014/main" id="{C3CD9C54-7658-414D-A6DA-98A9DA1C37E5}"/>
                  </a:ext>
                </a:extLst>
              </p:cNvPr>
              <p:cNvSpPr>
                <a:spLocks noChangeAspect="1" noChangeArrowheads="1" noTextEdit="1"/>
              </p:cNvSpPr>
              <p:nvPr/>
            </p:nvSpPr>
            <p:spPr bwMode="auto">
              <a:xfrm>
                <a:off x="2856" y="293"/>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69" name="Freeform 68">
                <a:extLst>
                  <a:ext uri="{FF2B5EF4-FFF2-40B4-BE49-F238E27FC236}">
                    <a16:creationId xmlns:a16="http://schemas.microsoft.com/office/drawing/2014/main" id="{65B5415C-55F9-40FD-9D82-D7832F989B51}"/>
                  </a:ext>
                </a:extLst>
              </p:cNvPr>
              <p:cNvSpPr>
                <a:spLocks/>
              </p:cNvSpPr>
              <p:nvPr/>
            </p:nvSpPr>
            <p:spPr bwMode="auto">
              <a:xfrm>
                <a:off x="2997" y="390"/>
                <a:ext cx="91" cy="60"/>
              </a:xfrm>
              <a:custGeom>
                <a:avLst/>
                <a:gdLst>
                  <a:gd name="T0" fmla="*/ 20 w 120"/>
                  <a:gd name="T1" fmla="*/ 80 h 80"/>
                  <a:gd name="T2" fmla="*/ 20 w 120"/>
                  <a:gd name="T3" fmla="*/ 80 h 80"/>
                  <a:gd name="T4" fmla="*/ 47 w 120"/>
                  <a:gd name="T5" fmla="*/ 80 h 80"/>
                  <a:gd name="T6" fmla="*/ 54 w 120"/>
                  <a:gd name="T7" fmla="*/ 79 h 80"/>
                  <a:gd name="T8" fmla="*/ 61 w 120"/>
                  <a:gd name="T9" fmla="*/ 74 h 80"/>
                  <a:gd name="T10" fmla="*/ 65 w 120"/>
                  <a:gd name="T11" fmla="*/ 68 h 80"/>
                  <a:gd name="T12" fmla="*/ 67 w 120"/>
                  <a:gd name="T13" fmla="*/ 60 h 80"/>
                  <a:gd name="T14" fmla="*/ 70 w 120"/>
                  <a:gd name="T15" fmla="*/ 59 h 80"/>
                  <a:gd name="T16" fmla="*/ 100 w 120"/>
                  <a:gd name="T17" fmla="*/ 39 h 80"/>
                  <a:gd name="T18" fmla="*/ 120 w 120"/>
                  <a:gd name="T19" fmla="*/ 9 h 80"/>
                  <a:gd name="T20" fmla="*/ 120 w 120"/>
                  <a:gd name="T21" fmla="*/ 7 h 80"/>
                  <a:gd name="T22" fmla="*/ 118 w 120"/>
                  <a:gd name="T23" fmla="*/ 2 h 80"/>
                  <a:gd name="T24" fmla="*/ 113 w 120"/>
                  <a:gd name="T25" fmla="*/ 0 h 80"/>
                  <a:gd name="T26" fmla="*/ 107 w 120"/>
                  <a:gd name="T27" fmla="*/ 4 h 80"/>
                  <a:gd name="T28" fmla="*/ 90 w 120"/>
                  <a:gd name="T29" fmla="*/ 30 h 80"/>
                  <a:gd name="T30" fmla="*/ 64 w 120"/>
                  <a:gd name="T31" fmla="*/ 47 h 80"/>
                  <a:gd name="T32" fmla="*/ 62 w 120"/>
                  <a:gd name="T33" fmla="*/ 48 h 80"/>
                  <a:gd name="T34" fmla="*/ 55 w 120"/>
                  <a:gd name="T35" fmla="*/ 42 h 80"/>
                  <a:gd name="T36" fmla="*/ 47 w 120"/>
                  <a:gd name="T37" fmla="*/ 40 h 80"/>
                  <a:gd name="T38" fmla="*/ 20 w 120"/>
                  <a:gd name="T39" fmla="*/ 40 h 80"/>
                  <a:gd name="T40" fmla="*/ 6 w 120"/>
                  <a:gd name="T41" fmla="*/ 46 h 80"/>
                  <a:gd name="T42" fmla="*/ 0 w 120"/>
                  <a:gd name="T43" fmla="*/ 60 h 80"/>
                  <a:gd name="T44" fmla="*/ 6 w 120"/>
                  <a:gd name="T45" fmla="*/ 74 h 80"/>
                  <a:gd name="T46" fmla="*/ 20 w 120"/>
                  <a:gd name="T47" fmla="*/ 8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0" h="80">
                    <a:moveTo>
                      <a:pt x="20" y="80"/>
                    </a:moveTo>
                    <a:lnTo>
                      <a:pt x="20" y="80"/>
                    </a:lnTo>
                    <a:lnTo>
                      <a:pt x="47" y="80"/>
                    </a:lnTo>
                    <a:cubicBezTo>
                      <a:pt x="49" y="80"/>
                      <a:pt x="52" y="80"/>
                      <a:pt x="54" y="79"/>
                    </a:cubicBezTo>
                    <a:cubicBezTo>
                      <a:pt x="57" y="78"/>
                      <a:pt x="59" y="76"/>
                      <a:pt x="61" y="74"/>
                    </a:cubicBezTo>
                    <a:cubicBezTo>
                      <a:pt x="63" y="73"/>
                      <a:pt x="64" y="70"/>
                      <a:pt x="65" y="68"/>
                    </a:cubicBezTo>
                    <a:cubicBezTo>
                      <a:pt x="66" y="66"/>
                      <a:pt x="67" y="63"/>
                      <a:pt x="67" y="60"/>
                    </a:cubicBezTo>
                    <a:cubicBezTo>
                      <a:pt x="68" y="60"/>
                      <a:pt x="68" y="60"/>
                      <a:pt x="70" y="59"/>
                    </a:cubicBezTo>
                    <a:cubicBezTo>
                      <a:pt x="81" y="54"/>
                      <a:pt x="91" y="48"/>
                      <a:pt x="100" y="39"/>
                    </a:cubicBezTo>
                    <a:cubicBezTo>
                      <a:pt x="108" y="31"/>
                      <a:pt x="115" y="21"/>
                      <a:pt x="120" y="9"/>
                    </a:cubicBezTo>
                    <a:cubicBezTo>
                      <a:pt x="120" y="9"/>
                      <a:pt x="120" y="8"/>
                      <a:pt x="120" y="7"/>
                    </a:cubicBezTo>
                    <a:cubicBezTo>
                      <a:pt x="120" y="5"/>
                      <a:pt x="120" y="3"/>
                      <a:pt x="118" y="2"/>
                    </a:cubicBezTo>
                    <a:cubicBezTo>
                      <a:pt x="117" y="1"/>
                      <a:pt x="115" y="0"/>
                      <a:pt x="113" y="0"/>
                    </a:cubicBezTo>
                    <a:cubicBezTo>
                      <a:pt x="111" y="0"/>
                      <a:pt x="109" y="2"/>
                      <a:pt x="107" y="4"/>
                    </a:cubicBezTo>
                    <a:cubicBezTo>
                      <a:pt x="103" y="14"/>
                      <a:pt x="97" y="22"/>
                      <a:pt x="90" y="30"/>
                    </a:cubicBezTo>
                    <a:cubicBezTo>
                      <a:pt x="83" y="38"/>
                      <a:pt x="74" y="44"/>
                      <a:pt x="64" y="47"/>
                    </a:cubicBezTo>
                    <a:lnTo>
                      <a:pt x="62" y="48"/>
                    </a:lnTo>
                    <a:cubicBezTo>
                      <a:pt x="61" y="46"/>
                      <a:pt x="58" y="44"/>
                      <a:pt x="55" y="42"/>
                    </a:cubicBezTo>
                    <a:cubicBezTo>
                      <a:pt x="53" y="41"/>
                      <a:pt x="50" y="40"/>
                      <a:pt x="47" y="40"/>
                    </a:cubicBezTo>
                    <a:lnTo>
                      <a:pt x="20" y="40"/>
                    </a:lnTo>
                    <a:cubicBezTo>
                      <a:pt x="15" y="40"/>
                      <a:pt x="10" y="42"/>
                      <a:pt x="6" y="46"/>
                    </a:cubicBezTo>
                    <a:cubicBezTo>
                      <a:pt x="2" y="50"/>
                      <a:pt x="0" y="55"/>
                      <a:pt x="0" y="60"/>
                    </a:cubicBezTo>
                    <a:cubicBezTo>
                      <a:pt x="0" y="66"/>
                      <a:pt x="2" y="70"/>
                      <a:pt x="6" y="74"/>
                    </a:cubicBezTo>
                    <a:cubicBezTo>
                      <a:pt x="10" y="78"/>
                      <a:pt x="15" y="80"/>
                      <a:pt x="20" y="80"/>
                    </a:cubicBezTo>
                    <a:close/>
                  </a:path>
                </a:pathLst>
              </a:custGeom>
              <a:solidFill>
                <a:schemeClr val="tx1">
                  <a:lumMod val="90000"/>
                  <a:lumOff val="10000"/>
                </a:schemeClr>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70" name="Freeform 69">
                <a:extLst>
                  <a:ext uri="{FF2B5EF4-FFF2-40B4-BE49-F238E27FC236}">
                    <a16:creationId xmlns:a16="http://schemas.microsoft.com/office/drawing/2014/main" id="{83D95408-11CC-490B-B565-8F82809BC02F}"/>
                  </a:ext>
                </a:extLst>
              </p:cNvPr>
              <p:cNvSpPr>
                <a:spLocks/>
              </p:cNvSpPr>
              <p:nvPr/>
            </p:nvSpPr>
            <p:spPr bwMode="auto">
              <a:xfrm>
                <a:off x="2927" y="290"/>
                <a:ext cx="201" cy="191"/>
              </a:xfrm>
              <a:custGeom>
                <a:avLst/>
                <a:gdLst>
                  <a:gd name="T0" fmla="*/ 33 w 265"/>
                  <a:gd name="T1" fmla="*/ 214 h 252"/>
                  <a:gd name="T2" fmla="*/ 33 w 265"/>
                  <a:gd name="T3" fmla="*/ 214 h 252"/>
                  <a:gd name="T4" fmla="*/ 71 w 265"/>
                  <a:gd name="T5" fmla="*/ 242 h 252"/>
                  <a:gd name="T6" fmla="*/ 119 w 265"/>
                  <a:gd name="T7" fmla="*/ 252 h 252"/>
                  <a:gd name="T8" fmla="*/ 156 w 265"/>
                  <a:gd name="T9" fmla="*/ 246 h 252"/>
                  <a:gd name="T10" fmla="*/ 187 w 265"/>
                  <a:gd name="T11" fmla="*/ 230 h 252"/>
                  <a:gd name="T12" fmla="*/ 212 w 265"/>
                  <a:gd name="T13" fmla="*/ 205 h 252"/>
                  <a:gd name="T14" fmla="*/ 230 w 265"/>
                  <a:gd name="T15" fmla="*/ 172 h 252"/>
                  <a:gd name="T16" fmla="*/ 252 w 265"/>
                  <a:gd name="T17" fmla="*/ 172 h 252"/>
                  <a:gd name="T18" fmla="*/ 262 w 265"/>
                  <a:gd name="T19" fmla="*/ 168 h 252"/>
                  <a:gd name="T20" fmla="*/ 265 w 265"/>
                  <a:gd name="T21" fmla="*/ 159 h 252"/>
                  <a:gd name="T22" fmla="*/ 265 w 265"/>
                  <a:gd name="T23" fmla="*/ 92 h 252"/>
                  <a:gd name="T24" fmla="*/ 262 w 265"/>
                  <a:gd name="T25" fmla="*/ 83 h 252"/>
                  <a:gd name="T26" fmla="*/ 252 w 265"/>
                  <a:gd name="T27" fmla="*/ 79 h 252"/>
                  <a:gd name="T28" fmla="*/ 230 w 265"/>
                  <a:gd name="T29" fmla="*/ 79 h 252"/>
                  <a:gd name="T30" fmla="*/ 212 w 265"/>
                  <a:gd name="T31" fmla="*/ 46 h 252"/>
                  <a:gd name="T32" fmla="*/ 187 w 265"/>
                  <a:gd name="T33" fmla="*/ 21 h 252"/>
                  <a:gd name="T34" fmla="*/ 156 w 265"/>
                  <a:gd name="T35" fmla="*/ 5 h 252"/>
                  <a:gd name="T36" fmla="*/ 119 w 265"/>
                  <a:gd name="T37" fmla="*/ 0 h 252"/>
                  <a:gd name="T38" fmla="*/ 71 w 265"/>
                  <a:gd name="T39" fmla="*/ 9 h 252"/>
                  <a:gd name="T40" fmla="*/ 33 w 265"/>
                  <a:gd name="T41" fmla="*/ 37 h 252"/>
                  <a:gd name="T42" fmla="*/ 9 w 265"/>
                  <a:gd name="T43" fmla="*/ 77 h 252"/>
                  <a:gd name="T44" fmla="*/ 0 w 265"/>
                  <a:gd name="T45" fmla="*/ 126 h 252"/>
                  <a:gd name="T46" fmla="*/ 9 w 265"/>
                  <a:gd name="T47" fmla="*/ 174 h 252"/>
                  <a:gd name="T48" fmla="*/ 33 w 265"/>
                  <a:gd name="T49" fmla="*/ 214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5" h="252">
                    <a:moveTo>
                      <a:pt x="33" y="214"/>
                    </a:moveTo>
                    <a:lnTo>
                      <a:pt x="33" y="214"/>
                    </a:lnTo>
                    <a:cubicBezTo>
                      <a:pt x="43" y="226"/>
                      <a:pt x="56" y="235"/>
                      <a:pt x="71" y="242"/>
                    </a:cubicBezTo>
                    <a:cubicBezTo>
                      <a:pt x="85" y="249"/>
                      <a:pt x="101" y="252"/>
                      <a:pt x="119" y="252"/>
                    </a:cubicBezTo>
                    <a:cubicBezTo>
                      <a:pt x="132" y="252"/>
                      <a:pt x="144" y="250"/>
                      <a:pt x="156" y="246"/>
                    </a:cubicBezTo>
                    <a:cubicBezTo>
                      <a:pt x="167" y="243"/>
                      <a:pt x="178" y="237"/>
                      <a:pt x="187" y="230"/>
                    </a:cubicBezTo>
                    <a:cubicBezTo>
                      <a:pt x="197" y="223"/>
                      <a:pt x="205" y="215"/>
                      <a:pt x="212" y="205"/>
                    </a:cubicBezTo>
                    <a:cubicBezTo>
                      <a:pt x="220" y="195"/>
                      <a:pt x="225" y="184"/>
                      <a:pt x="230" y="172"/>
                    </a:cubicBezTo>
                    <a:lnTo>
                      <a:pt x="252" y="172"/>
                    </a:lnTo>
                    <a:cubicBezTo>
                      <a:pt x="256" y="172"/>
                      <a:pt x="259" y="171"/>
                      <a:pt x="262" y="168"/>
                    </a:cubicBezTo>
                    <a:cubicBezTo>
                      <a:pt x="264" y="166"/>
                      <a:pt x="265" y="162"/>
                      <a:pt x="265" y="159"/>
                    </a:cubicBezTo>
                    <a:lnTo>
                      <a:pt x="265" y="92"/>
                    </a:lnTo>
                    <a:cubicBezTo>
                      <a:pt x="265" y="89"/>
                      <a:pt x="264" y="85"/>
                      <a:pt x="262" y="83"/>
                    </a:cubicBezTo>
                    <a:cubicBezTo>
                      <a:pt x="259" y="80"/>
                      <a:pt x="256" y="79"/>
                      <a:pt x="252" y="79"/>
                    </a:cubicBezTo>
                    <a:lnTo>
                      <a:pt x="230" y="79"/>
                    </a:lnTo>
                    <a:cubicBezTo>
                      <a:pt x="225" y="67"/>
                      <a:pt x="220" y="56"/>
                      <a:pt x="212" y="46"/>
                    </a:cubicBezTo>
                    <a:cubicBezTo>
                      <a:pt x="205" y="36"/>
                      <a:pt x="197" y="28"/>
                      <a:pt x="187" y="21"/>
                    </a:cubicBezTo>
                    <a:cubicBezTo>
                      <a:pt x="178" y="14"/>
                      <a:pt x="167" y="8"/>
                      <a:pt x="156" y="5"/>
                    </a:cubicBezTo>
                    <a:cubicBezTo>
                      <a:pt x="144" y="2"/>
                      <a:pt x="132" y="0"/>
                      <a:pt x="119" y="0"/>
                    </a:cubicBezTo>
                    <a:cubicBezTo>
                      <a:pt x="101" y="0"/>
                      <a:pt x="85" y="3"/>
                      <a:pt x="71" y="9"/>
                    </a:cubicBezTo>
                    <a:cubicBezTo>
                      <a:pt x="56" y="16"/>
                      <a:pt x="43" y="25"/>
                      <a:pt x="33" y="37"/>
                    </a:cubicBezTo>
                    <a:cubicBezTo>
                      <a:pt x="23" y="48"/>
                      <a:pt x="14" y="62"/>
                      <a:pt x="9" y="77"/>
                    </a:cubicBezTo>
                    <a:cubicBezTo>
                      <a:pt x="3" y="92"/>
                      <a:pt x="0" y="108"/>
                      <a:pt x="0" y="126"/>
                    </a:cubicBezTo>
                    <a:cubicBezTo>
                      <a:pt x="0" y="143"/>
                      <a:pt x="3" y="159"/>
                      <a:pt x="9" y="174"/>
                    </a:cubicBezTo>
                    <a:cubicBezTo>
                      <a:pt x="14" y="189"/>
                      <a:pt x="23" y="203"/>
                      <a:pt x="33" y="214"/>
                    </a:cubicBezTo>
                    <a:close/>
                  </a:path>
                </a:pathLst>
              </a:custGeom>
              <a:solidFill>
                <a:schemeClr val="tx1">
                  <a:lumMod val="90000"/>
                  <a:lumOff val="10000"/>
                </a:schemeClr>
              </a:solidFill>
              <a:ln w="15875"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71" name="Freeform 70">
                <a:extLst>
                  <a:ext uri="{FF2B5EF4-FFF2-40B4-BE49-F238E27FC236}">
                    <a16:creationId xmlns:a16="http://schemas.microsoft.com/office/drawing/2014/main" id="{D33AD3E1-0EC6-4EC9-9542-316B59A8E363}"/>
                  </a:ext>
                </a:extLst>
              </p:cNvPr>
              <p:cNvSpPr>
                <a:spLocks/>
              </p:cNvSpPr>
              <p:nvPr/>
            </p:nvSpPr>
            <p:spPr bwMode="auto">
              <a:xfrm>
                <a:off x="2879" y="501"/>
                <a:ext cx="276" cy="111"/>
              </a:xfrm>
              <a:custGeom>
                <a:avLst/>
                <a:gdLst>
                  <a:gd name="T0" fmla="*/ 343 w 365"/>
                  <a:gd name="T1" fmla="*/ 82 h 146"/>
                  <a:gd name="T2" fmla="*/ 343 w 365"/>
                  <a:gd name="T3" fmla="*/ 82 h 146"/>
                  <a:gd name="T4" fmla="*/ 304 w 365"/>
                  <a:gd name="T5" fmla="*/ 36 h 146"/>
                  <a:gd name="T6" fmla="*/ 250 w 365"/>
                  <a:gd name="T7" fmla="*/ 9 h 146"/>
                  <a:gd name="T8" fmla="*/ 183 w 365"/>
                  <a:gd name="T9" fmla="*/ 0 h 146"/>
                  <a:gd name="T10" fmla="*/ 116 w 365"/>
                  <a:gd name="T11" fmla="*/ 9 h 146"/>
                  <a:gd name="T12" fmla="*/ 62 w 365"/>
                  <a:gd name="T13" fmla="*/ 36 h 146"/>
                  <a:gd name="T14" fmla="*/ 22 w 365"/>
                  <a:gd name="T15" fmla="*/ 82 h 146"/>
                  <a:gd name="T16" fmla="*/ 0 w 365"/>
                  <a:gd name="T17" fmla="*/ 146 h 146"/>
                  <a:gd name="T18" fmla="*/ 365 w 365"/>
                  <a:gd name="T19" fmla="*/ 146 h 146"/>
                  <a:gd name="T20" fmla="*/ 343 w 365"/>
                  <a:gd name="T21" fmla="*/ 82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5" h="146">
                    <a:moveTo>
                      <a:pt x="343" y="82"/>
                    </a:moveTo>
                    <a:lnTo>
                      <a:pt x="343" y="82"/>
                    </a:lnTo>
                    <a:cubicBezTo>
                      <a:pt x="333" y="64"/>
                      <a:pt x="320" y="49"/>
                      <a:pt x="304" y="36"/>
                    </a:cubicBezTo>
                    <a:cubicBezTo>
                      <a:pt x="288" y="24"/>
                      <a:pt x="270" y="15"/>
                      <a:pt x="250" y="9"/>
                    </a:cubicBezTo>
                    <a:cubicBezTo>
                      <a:pt x="229" y="3"/>
                      <a:pt x="207" y="0"/>
                      <a:pt x="183" y="0"/>
                    </a:cubicBezTo>
                    <a:cubicBezTo>
                      <a:pt x="159" y="0"/>
                      <a:pt x="136" y="3"/>
                      <a:pt x="116" y="9"/>
                    </a:cubicBezTo>
                    <a:cubicBezTo>
                      <a:pt x="96" y="15"/>
                      <a:pt x="77" y="24"/>
                      <a:pt x="62" y="36"/>
                    </a:cubicBezTo>
                    <a:cubicBezTo>
                      <a:pt x="46" y="49"/>
                      <a:pt x="33" y="64"/>
                      <a:pt x="22" y="82"/>
                    </a:cubicBezTo>
                    <a:cubicBezTo>
                      <a:pt x="12" y="101"/>
                      <a:pt x="5" y="122"/>
                      <a:pt x="0" y="146"/>
                    </a:cubicBezTo>
                    <a:lnTo>
                      <a:pt x="365" y="146"/>
                    </a:lnTo>
                    <a:cubicBezTo>
                      <a:pt x="361" y="122"/>
                      <a:pt x="354" y="101"/>
                      <a:pt x="343" y="82"/>
                    </a:cubicBezTo>
                    <a:close/>
                  </a:path>
                </a:pathLst>
              </a:custGeom>
              <a:solidFill>
                <a:schemeClr val="tx1">
                  <a:lumMod val="90000"/>
                  <a:lumOff val="10000"/>
                </a:schemeClr>
              </a:solidFill>
              <a:ln w="15875"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72" name="Freeform 71">
                <a:extLst>
                  <a:ext uri="{FF2B5EF4-FFF2-40B4-BE49-F238E27FC236}">
                    <a16:creationId xmlns:a16="http://schemas.microsoft.com/office/drawing/2014/main" id="{EAC2359D-3D41-4040-991E-E5573AB97765}"/>
                  </a:ext>
                </a:extLst>
              </p:cNvPr>
              <p:cNvSpPr>
                <a:spLocks/>
              </p:cNvSpPr>
              <p:nvPr/>
            </p:nvSpPr>
            <p:spPr bwMode="auto">
              <a:xfrm>
                <a:off x="2997" y="390"/>
                <a:ext cx="91" cy="60"/>
              </a:xfrm>
              <a:custGeom>
                <a:avLst/>
                <a:gdLst>
                  <a:gd name="T0" fmla="*/ 6 w 120"/>
                  <a:gd name="T1" fmla="*/ 46 h 80"/>
                  <a:gd name="T2" fmla="*/ 6 w 120"/>
                  <a:gd name="T3" fmla="*/ 46 h 80"/>
                  <a:gd name="T4" fmla="*/ 20 w 120"/>
                  <a:gd name="T5" fmla="*/ 40 h 80"/>
                  <a:gd name="T6" fmla="*/ 47 w 120"/>
                  <a:gd name="T7" fmla="*/ 40 h 80"/>
                  <a:gd name="T8" fmla="*/ 55 w 120"/>
                  <a:gd name="T9" fmla="*/ 42 h 80"/>
                  <a:gd name="T10" fmla="*/ 62 w 120"/>
                  <a:gd name="T11" fmla="*/ 48 h 80"/>
                  <a:gd name="T12" fmla="*/ 64 w 120"/>
                  <a:gd name="T13" fmla="*/ 47 h 80"/>
                  <a:gd name="T14" fmla="*/ 90 w 120"/>
                  <a:gd name="T15" fmla="*/ 30 h 80"/>
                  <a:gd name="T16" fmla="*/ 107 w 120"/>
                  <a:gd name="T17" fmla="*/ 4 h 80"/>
                  <a:gd name="T18" fmla="*/ 114 w 120"/>
                  <a:gd name="T19" fmla="*/ 0 h 80"/>
                  <a:gd name="T20" fmla="*/ 118 w 120"/>
                  <a:gd name="T21" fmla="*/ 2 h 80"/>
                  <a:gd name="T22" fmla="*/ 120 w 120"/>
                  <a:gd name="T23" fmla="*/ 7 h 80"/>
                  <a:gd name="T24" fmla="*/ 120 w 120"/>
                  <a:gd name="T25" fmla="*/ 9 h 80"/>
                  <a:gd name="T26" fmla="*/ 100 w 120"/>
                  <a:gd name="T27" fmla="*/ 39 h 80"/>
                  <a:gd name="T28" fmla="*/ 70 w 120"/>
                  <a:gd name="T29" fmla="*/ 59 h 80"/>
                  <a:gd name="T30" fmla="*/ 67 w 120"/>
                  <a:gd name="T31" fmla="*/ 60 h 80"/>
                  <a:gd name="T32" fmla="*/ 65 w 120"/>
                  <a:gd name="T33" fmla="*/ 68 h 80"/>
                  <a:gd name="T34" fmla="*/ 61 w 120"/>
                  <a:gd name="T35" fmla="*/ 74 h 80"/>
                  <a:gd name="T36" fmla="*/ 54 w 120"/>
                  <a:gd name="T37" fmla="*/ 79 h 80"/>
                  <a:gd name="T38" fmla="*/ 47 w 120"/>
                  <a:gd name="T39" fmla="*/ 80 h 80"/>
                  <a:gd name="T40" fmla="*/ 20 w 120"/>
                  <a:gd name="T41" fmla="*/ 80 h 80"/>
                  <a:gd name="T42" fmla="*/ 6 w 120"/>
                  <a:gd name="T43" fmla="*/ 74 h 80"/>
                  <a:gd name="T44" fmla="*/ 0 w 120"/>
                  <a:gd name="T45" fmla="*/ 60 h 80"/>
                  <a:gd name="T46" fmla="*/ 6 w 120"/>
                  <a:gd name="T47" fmla="*/ 46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0" h="80">
                    <a:moveTo>
                      <a:pt x="6" y="46"/>
                    </a:moveTo>
                    <a:lnTo>
                      <a:pt x="6" y="46"/>
                    </a:lnTo>
                    <a:cubicBezTo>
                      <a:pt x="10" y="42"/>
                      <a:pt x="15" y="40"/>
                      <a:pt x="20" y="40"/>
                    </a:cubicBezTo>
                    <a:lnTo>
                      <a:pt x="47" y="40"/>
                    </a:lnTo>
                    <a:cubicBezTo>
                      <a:pt x="50" y="40"/>
                      <a:pt x="53" y="41"/>
                      <a:pt x="55" y="42"/>
                    </a:cubicBezTo>
                    <a:cubicBezTo>
                      <a:pt x="58" y="44"/>
                      <a:pt x="61" y="46"/>
                      <a:pt x="62" y="48"/>
                    </a:cubicBezTo>
                    <a:lnTo>
                      <a:pt x="64" y="47"/>
                    </a:lnTo>
                    <a:cubicBezTo>
                      <a:pt x="74" y="44"/>
                      <a:pt x="83" y="38"/>
                      <a:pt x="90" y="30"/>
                    </a:cubicBezTo>
                    <a:cubicBezTo>
                      <a:pt x="97" y="22"/>
                      <a:pt x="103" y="14"/>
                      <a:pt x="107" y="4"/>
                    </a:cubicBezTo>
                    <a:cubicBezTo>
                      <a:pt x="109" y="2"/>
                      <a:pt x="111" y="0"/>
                      <a:pt x="114" y="0"/>
                    </a:cubicBezTo>
                    <a:cubicBezTo>
                      <a:pt x="115" y="0"/>
                      <a:pt x="117" y="1"/>
                      <a:pt x="118" y="2"/>
                    </a:cubicBezTo>
                    <a:cubicBezTo>
                      <a:pt x="120" y="3"/>
                      <a:pt x="120" y="5"/>
                      <a:pt x="120" y="7"/>
                    </a:cubicBezTo>
                    <a:cubicBezTo>
                      <a:pt x="120" y="8"/>
                      <a:pt x="120" y="8"/>
                      <a:pt x="120" y="9"/>
                    </a:cubicBezTo>
                    <a:cubicBezTo>
                      <a:pt x="115" y="21"/>
                      <a:pt x="108" y="31"/>
                      <a:pt x="100" y="39"/>
                    </a:cubicBezTo>
                    <a:cubicBezTo>
                      <a:pt x="91" y="48"/>
                      <a:pt x="81" y="54"/>
                      <a:pt x="70" y="59"/>
                    </a:cubicBezTo>
                    <a:cubicBezTo>
                      <a:pt x="68" y="60"/>
                      <a:pt x="68" y="60"/>
                      <a:pt x="67" y="60"/>
                    </a:cubicBezTo>
                    <a:cubicBezTo>
                      <a:pt x="67" y="63"/>
                      <a:pt x="66" y="66"/>
                      <a:pt x="65" y="68"/>
                    </a:cubicBezTo>
                    <a:cubicBezTo>
                      <a:pt x="64" y="70"/>
                      <a:pt x="63" y="73"/>
                      <a:pt x="61" y="74"/>
                    </a:cubicBezTo>
                    <a:cubicBezTo>
                      <a:pt x="59" y="76"/>
                      <a:pt x="57" y="78"/>
                      <a:pt x="54" y="79"/>
                    </a:cubicBezTo>
                    <a:cubicBezTo>
                      <a:pt x="52" y="80"/>
                      <a:pt x="49" y="80"/>
                      <a:pt x="47" y="80"/>
                    </a:cubicBezTo>
                    <a:lnTo>
                      <a:pt x="20" y="80"/>
                    </a:lnTo>
                    <a:cubicBezTo>
                      <a:pt x="15" y="80"/>
                      <a:pt x="10" y="78"/>
                      <a:pt x="6" y="74"/>
                    </a:cubicBezTo>
                    <a:cubicBezTo>
                      <a:pt x="2" y="70"/>
                      <a:pt x="0" y="66"/>
                      <a:pt x="0" y="60"/>
                    </a:cubicBezTo>
                    <a:cubicBezTo>
                      <a:pt x="0" y="55"/>
                      <a:pt x="2" y="50"/>
                      <a:pt x="6" y="46"/>
                    </a:cubicBezTo>
                    <a:close/>
                  </a:path>
                </a:pathLst>
              </a:custGeom>
              <a:solidFill>
                <a:schemeClr val="accent1"/>
              </a:solidFill>
              <a:ln w="15875"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grpSp>
      <p:grpSp>
        <p:nvGrpSpPr>
          <p:cNvPr id="7" name="Group 6">
            <a:extLst>
              <a:ext uri="{FF2B5EF4-FFF2-40B4-BE49-F238E27FC236}">
                <a16:creationId xmlns:a16="http://schemas.microsoft.com/office/drawing/2014/main" id="{FE0A2B00-F76D-4E9B-9DE5-9819C082BAE5}"/>
              </a:ext>
            </a:extLst>
          </p:cNvPr>
          <p:cNvGrpSpPr/>
          <p:nvPr/>
        </p:nvGrpSpPr>
        <p:grpSpPr>
          <a:xfrm>
            <a:off x="7687404" y="1561552"/>
            <a:ext cx="2344999" cy="2182543"/>
            <a:chOff x="7684989" y="1364833"/>
            <a:chExt cx="2344999" cy="2182543"/>
          </a:xfrm>
        </p:grpSpPr>
        <p:sp>
          <p:nvSpPr>
            <p:cNvPr id="61" name="Rectangle 60">
              <a:extLst>
                <a:ext uri="{FF2B5EF4-FFF2-40B4-BE49-F238E27FC236}">
                  <a16:creationId xmlns:a16="http://schemas.microsoft.com/office/drawing/2014/main" id="{90D59949-0CE9-437E-BB91-475AD7222046}"/>
                </a:ext>
              </a:extLst>
            </p:cNvPr>
            <p:cNvSpPr/>
            <p:nvPr/>
          </p:nvSpPr>
          <p:spPr>
            <a:xfrm>
              <a:off x="7727454" y="1364833"/>
              <a:ext cx="2302534" cy="553998"/>
            </a:xfrm>
            <a:prstGeom prst="rect">
              <a:avLst/>
            </a:prstGeom>
          </p:spPr>
          <p:txBody>
            <a:bodyPr wrap="square" lIns="18288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0">
                        <a:srgbClr val="1A1A1A"/>
                      </a:gs>
                      <a:gs pos="100000">
                        <a:srgbClr val="1A1A1A"/>
                      </a:gs>
                    </a:gsLst>
                    <a:lin ang="6000000" scaled="0"/>
                  </a:gradFill>
                  <a:effectLst/>
                  <a:uLnTx/>
                  <a:uFillTx/>
                  <a:latin typeface="Segoe UI Semibold"/>
                  <a:ea typeface="+mn-ea"/>
                  <a:cs typeface="+mn-cs"/>
                </a:rPr>
                <a:t>Compliance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0">
                        <a:srgbClr val="1A1A1A"/>
                      </a:gs>
                      <a:gs pos="100000">
                        <a:srgbClr val="1A1A1A"/>
                      </a:gs>
                    </a:gsLst>
                    <a:lin ang="6000000" scaled="0"/>
                  </a:gradFill>
                  <a:effectLst/>
                  <a:uLnTx/>
                  <a:uFillTx/>
                  <a:latin typeface="Segoe UI"/>
                  <a:ea typeface="+mn-ea"/>
                  <a:cs typeface="+mn-cs"/>
                </a:rPr>
                <a:t> </a:t>
              </a:r>
            </a:p>
          </p:txBody>
        </p:sp>
        <p:grpSp>
          <p:nvGrpSpPr>
            <p:cNvPr id="73" name="Group 22">
              <a:extLst>
                <a:ext uri="{FF2B5EF4-FFF2-40B4-BE49-F238E27FC236}">
                  <a16:creationId xmlns:a16="http://schemas.microsoft.com/office/drawing/2014/main" id="{FEBD25B5-772F-4EDB-9B53-7561F8F9835A}"/>
                </a:ext>
              </a:extLst>
            </p:cNvPr>
            <p:cNvGrpSpPr>
              <a:grpSpLocks noChangeAspect="1"/>
            </p:cNvGrpSpPr>
            <p:nvPr/>
          </p:nvGrpSpPr>
          <p:grpSpPr bwMode="auto">
            <a:xfrm>
              <a:off x="7684989" y="3140976"/>
              <a:ext cx="406400" cy="406400"/>
              <a:chOff x="3274" y="805"/>
              <a:chExt cx="256" cy="256"/>
            </a:xfrm>
          </p:grpSpPr>
          <p:sp>
            <p:nvSpPr>
              <p:cNvPr id="74" name="AutoShape 21">
                <a:extLst>
                  <a:ext uri="{FF2B5EF4-FFF2-40B4-BE49-F238E27FC236}">
                    <a16:creationId xmlns:a16="http://schemas.microsoft.com/office/drawing/2014/main" id="{12785416-45B0-4882-BE2B-BF70E78E1218}"/>
                  </a:ext>
                </a:extLst>
              </p:cNvPr>
              <p:cNvSpPr>
                <a:spLocks noChangeAspect="1" noChangeArrowheads="1" noTextEdit="1"/>
              </p:cNvSpPr>
              <p:nvPr/>
            </p:nvSpPr>
            <p:spPr bwMode="auto">
              <a:xfrm>
                <a:off x="3274" y="805"/>
                <a:ext cx="256" cy="25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75" name="Freeform 23">
                <a:extLst>
                  <a:ext uri="{FF2B5EF4-FFF2-40B4-BE49-F238E27FC236}">
                    <a16:creationId xmlns:a16="http://schemas.microsoft.com/office/drawing/2014/main" id="{6A7A97D7-83AD-438D-B763-FA56D277B12C}"/>
                  </a:ext>
                </a:extLst>
              </p:cNvPr>
              <p:cNvSpPr>
                <a:spLocks/>
              </p:cNvSpPr>
              <p:nvPr/>
            </p:nvSpPr>
            <p:spPr bwMode="auto">
              <a:xfrm>
                <a:off x="3291" y="846"/>
                <a:ext cx="141" cy="42"/>
              </a:xfrm>
              <a:custGeom>
                <a:avLst/>
                <a:gdLst>
                  <a:gd name="T0" fmla="*/ 0 w 226"/>
                  <a:gd name="T1" fmla="*/ 67 h 67"/>
                  <a:gd name="T2" fmla="*/ 0 w 226"/>
                  <a:gd name="T3" fmla="*/ 67 h 67"/>
                  <a:gd name="T4" fmla="*/ 226 w 226"/>
                  <a:gd name="T5" fmla="*/ 67 h 67"/>
                  <a:gd name="T6" fmla="*/ 226 w 226"/>
                  <a:gd name="T7" fmla="*/ 0 h 67"/>
                  <a:gd name="T8" fmla="*/ 0 w 226"/>
                  <a:gd name="T9" fmla="*/ 0 h 67"/>
                  <a:gd name="T10" fmla="*/ 0 w 226"/>
                  <a:gd name="T11" fmla="*/ 67 h 67"/>
                </a:gdLst>
                <a:ahLst/>
                <a:cxnLst>
                  <a:cxn ang="0">
                    <a:pos x="T0" y="T1"/>
                  </a:cxn>
                  <a:cxn ang="0">
                    <a:pos x="T2" y="T3"/>
                  </a:cxn>
                  <a:cxn ang="0">
                    <a:pos x="T4" y="T5"/>
                  </a:cxn>
                  <a:cxn ang="0">
                    <a:pos x="T6" y="T7"/>
                  </a:cxn>
                  <a:cxn ang="0">
                    <a:pos x="T8" y="T9"/>
                  </a:cxn>
                  <a:cxn ang="0">
                    <a:pos x="T10" y="T11"/>
                  </a:cxn>
                </a:cxnLst>
                <a:rect l="0" t="0" r="r" b="b"/>
                <a:pathLst>
                  <a:path w="226" h="67">
                    <a:moveTo>
                      <a:pt x="0" y="67"/>
                    </a:moveTo>
                    <a:lnTo>
                      <a:pt x="0" y="67"/>
                    </a:lnTo>
                    <a:lnTo>
                      <a:pt x="226" y="67"/>
                    </a:lnTo>
                    <a:lnTo>
                      <a:pt x="226" y="0"/>
                    </a:lnTo>
                    <a:lnTo>
                      <a:pt x="0" y="0"/>
                    </a:lnTo>
                    <a:lnTo>
                      <a:pt x="0" y="67"/>
                    </a:lnTo>
                    <a:close/>
                  </a:path>
                </a:pathLst>
              </a:custGeom>
              <a:solidFill>
                <a:schemeClr val="tx1">
                  <a:lumMod val="90000"/>
                  <a:lumOff val="1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76" name="Freeform 24">
                <a:extLst>
                  <a:ext uri="{FF2B5EF4-FFF2-40B4-BE49-F238E27FC236}">
                    <a16:creationId xmlns:a16="http://schemas.microsoft.com/office/drawing/2014/main" id="{3314542B-531D-4BEB-AF8C-B0CF5767E183}"/>
                  </a:ext>
                </a:extLst>
              </p:cNvPr>
              <p:cNvSpPr>
                <a:spLocks/>
              </p:cNvSpPr>
              <p:nvPr/>
            </p:nvSpPr>
            <p:spPr bwMode="auto">
              <a:xfrm>
                <a:off x="3291" y="920"/>
                <a:ext cx="141" cy="41"/>
              </a:xfrm>
              <a:custGeom>
                <a:avLst/>
                <a:gdLst>
                  <a:gd name="T0" fmla="*/ 0 w 226"/>
                  <a:gd name="T1" fmla="*/ 67 h 67"/>
                  <a:gd name="T2" fmla="*/ 0 w 226"/>
                  <a:gd name="T3" fmla="*/ 67 h 67"/>
                  <a:gd name="T4" fmla="*/ 226 w 226"/>
                  <a:gd name="T5" fmla="*/ 67 h 67"/>
                  <a:gd name="T6" fmla="*/ 226 w 226"/>
                  <a:gd name="T7" fmla="*/ 0 h 67"/>
                  <a:gd name="T8" fmla="*/ 0 w 226"/>
                  <a:gd name="T9" fmla="*/ 0 h 67"/>
                  <a:gd name="T10" fmla="*/ 0 w 226"/>
                  <a:gd name="T11" fmla="*/ 67 h 67"/>
                </a:gdLst>
                <a:ahLst/>
                <a:cxnLst>
                  <a:cxn ang="0">
                    <a:pos x="T0" y="T1"/>
                  </a:cxn>
                  <a:cxn ang="0">
                    <a:pos x="T2" y="T3"/>
                  </a:cxn>
                  <a:cxn ang="0">
                    <a:pos x="T4" y="T5"/>
                  </a:cxn>
                  <a:cxn ang="0">
                    <a:pos x="T6" y="T7"/>
                  </a:cxn>
                  <a:cxn ang="0">
                    <a:pos x="T8" y="T9"/>
                  </a:cxn>
                  <a:cxn ang="0">
                    <a:pos x="T10" y="T11"/>
                  </a:cxn>
                </a:cxnLst>
                <a:rect l="0" t="0" r="r" b="b"/>
                <a:pathLst>
                  <a:path w="226" h="67">
                    <a:moveTo>
                      <a:pt x="0" y="67"/>
                    </a:moveTo>
                    <a:lnTo>
                      <a:pt x="0" y="67"/>
                    </a:lnTo>
                    <a:lnTo>
                      <a:pt x="226" y="67"/>
                    </a:lnTo>
                    <a:lnTo>
                      <a:pt x="226" y="0"/>
                    </a:lnTo>
                    <a:lnTo>
                      <a:pt x="0" y="0"/>
                    </a:lnTo>
                    <a:lnTo>
                      <a:pt x="0" y="67"/>
                    </a:lnTo>
                    <a:close/>
                  </a:path>
                </a:pathLst>
              </a:custGeom>
              <a:solidFill>
                <a:schemeClr val="tx1">
                  <a:lumMod val="90000"/>
                  <a:lumOff val="1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77" name="Freeform 25">
                <a:extLst>
                  <a:ext uri="{FF2B5EF4-FFF2-40B4-BE49-F238E27FC236}">
                    <a16:creationId xmlns:a16="http://schemas.microsoft.com/office/drawing/2014/main" id="{04ACA59F-477D-431B-A3DA-D0E106770CB8}"/>
                  </a:ext>
                </a:extLst>
              </p:cNvPr>
              <p:cNvSpPr>
                <a:spLocks/>
              </p:cNvSpPr>
              <p:nvPr/>
            </p:nvSpPr>
            <p:spPr bwMode="auto">
              <a:xfrm>
                <a:off x="3291" y="994"/>
                <a:ext cx="141" cy="41"/>
              </a:xfrm>
              <a:custGeom>
                <a:avLst/>
                <a:gdLst>
                  <a:gd name="T0" fmla="*/ 0 w 226"/>
                  <a:gd name="T1" fmla="*/ 67 h 67"/>
                  <a:gd name="T2" fmla="*/ 0 w 226"/>
                  <a:gd name="T3" fmla="*/ 67 h 67"/>
                  <a:gd name="T4" fmla="*/ 226 w 226"/>
                  <a:gd name="T5" fmla="*/ 67 h 67"/>
                  <a:gd name="T6" fmla="*/ 226 w 226"/>
                  <a:gd name="T7" fmla="*/ 0 h 67"/>
                  <a:gd name="T8" fmla="*/ 0 w 226"/>
                  <a:gd name="T9" fmla="*/ 0 h 67"/>
                  <a:gd name="T10" fmla="*/ 0 w 226"/>
                  <a:gd name="T11" fmla="*/ 67 h 67"/>
                </a:gdLst>
                <a:ahLst/>
                <a:cxnLst>
                  <a:cxn ang="0">
                    <a:pos x="T0" y="T1"/>
                  </a:cxn>
                  <a:cxn ang="0">
                    <a:pos x="T2" y="T3"/>
                  </a:cxn>
                  <a:cxn ang="0">
                    <a:pos x="T4" y="T5"/>
                  </a:cxn>
                  <a:cxn ang="0">
                    <a:pos x="T6" y="T7"/>
                  </a:cxn>
                  <a:cxn ang="0">
                    <a:pos x="T8" y="T9"/>
                  </a:cxn>
                  <a:cxn ang="0">
                    <a:pos x="T10" y="T11"/>
                  </a:cxn>
                </a:cxnLst>
                <a:rect l="0" t="0" r="r" b="b"/>
                <a:pathLst>
                  <a:path w="226" h="67">
                    <a:moveTo>
                      <a:pt x="0" y="67"/>
                    </a:moveTo>
                    <a:lnTo>
                      <a:pt x="0" y="67"/>
                    </a:lnTo>
                    <a:lnTo>
                      <a:pt x="226" y="67"/>
                    </a:lnTo>
                    <a:lnTo>
                      <a:pt x="226" y="0"/>
                    </a:lnTo>
                    <a:lnTo>
                      <a:pt x="0" y="0"/>
                    </a:lnTo>
                    <a:lnTo>
                      <a:pt x="0" y="67"/>
                    </a:lnTo>
                    <a:close/>
                  </a:path>
                </a:pathLst>
              </a:custGeom>
              <a:solidFill>
                <a:schemeClr val="tx1">
                  <a:lumMod val="90000"/>
                  <a:lumOff val="1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78" name="Freeform 26">
                <a:extLst>
                  <a:ext uri="{FF2B5EF4-FFF2-40B4-BE49-F238E27FC236}">
                    <a16:creationId xmlns:a16="http://schemas.microsoft.com/office/drawing/2014/main" id="{D33D9F22-F286-49DA-B4B5-3C4F79FDB286}"/>
                  </a:ext>
                </a:extLst>
              </p:cNvPr>
              <p:cNvSpPr>
                <a:spLocks/>
              </p:cNvSpPr>
              <p:nvPr/>
            </p:nvSpPr>
            <p:spPr bwMode="auto">
              <a:xfrm>
                <a:off x="3452" y="907"/>
                <a:ext cx="68" cy="54"/>
              </a:xfrm>
              <a:custGeom>
                <a:avLst/>
                <a:gdLst>
                  <a:gd name="T0" fmla="*/ 96 w 110"/>
                  <a:gd name="T1" fmla="*/ 0 h 88"/>
                  <a:gd name="T2" fmla="*/ 96 w 110"/>
                  <a:gd name="T3" fmla="*/ 0 h 88"/>
                  <a:gd name="T4" fmla="*/ 37 w 110"/>
                  <a:gd name="T5" fmla="*/ 60 h 88"/>
                  <a:gd name="T6" fmla="*/ 14 w 110"/>
                  <a:gd name="T7" fmla="*/ 37 h 88"/>
                  <a:gd name="T8" fmla="*/ 0 w 110"/>
                  <a:gd name="T9" fmla="*/ 51 h 88"/>
                  <a:gd name="T10" fmla="*/ 37 w 110"/>
                  <a:gd name="T11" fmla="*/ 88 h 88"/>
                  <a:gd name="T12" fmla="*/ 110 w 110"/>
                  <a:gd name="T13" fmla="*/ 14 h 88"/>
                  <a:gd name="T14" fmla="*/ 96 w 110"/>
                  <a:gd name="T15" fmla="*/ 0 h 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0" h="88">
                    <a:moveTo>
                      <a:pt x="96" y="0"/>
                    </a:moveTo>
                    <a:lnTo>
                      <a:pt x="96" y="0"/>
                    </a:lnTo>
                    <a:lnTo>
                      <a:pt x="37" y="60"/>
                    </a:lnTo>
                    <a:lnTo>
                      <a:pt x="14" y="37"/>
                    </a:lnTo>
                    <a:lnTo>
                      <a:pt x="0" y="51"/>
                    </a:lnTo>
                    <a:lnTo>
                      <a:pt x="37" y="88"/>
                    </a:lnTo>
                    <a:lnTo>
                      <a:pt x="110" y="14"/>
                    </a:lnTo>
                    <a:lnTo>
                      <a:pt x="96"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95" name="Freeform 27">
                <a:extLst>
                  <a:ext uri="{FF2B5EF4-FFF2-40B4-BE49-F238E27FC236}">
                    <a16:creationId xmlns:a16="http://schemas.microsoft.com/office/drawing/2014/main" id="{3D619B40-7D39-49B0-BA79-F1191A132611}"/>
                  </a:ext>
                </a:extLst>
              </p:cNvPr>
              <p:cNvSpPr>
                <a:spLocks/>
              </p:cNvSpPr>
              <p:nvPr/>
            </p:nvSpPr>
            <p:spPr bwMode="auto">
              <a:xfrm>
                <a:off x="3452" y="981"/>
                <a:ext cx="68" cy="54"/>
              </a:xfrm>
              <a:custGeom>
                <a:avLst/>
                <a:gdLst>
                  <a:gd name="T0" fmla="*/ 14 w 110"/>
                  <a:gd name="T1" fmla="*/ 37 h 88"/>
                  <a:gd name="T2" fmla="*/ 14 w 110"/>
                  <a:gd name="T3" fmla="*/ 37 h 88"/>
                  <a:gd name="T4" fmla="*/ 0 w 110"/>
                  <a:gd name="T5" fmla="*/ 51 h 88"/>
                  <a:gd name="T6" fmla="*/ 37 w 110"/>
                  <a:gd name="T7" fmla="*/ 88 h 88"/>
                  <a:gd name="T8" fmla="*/ 110 w 110"/>
                  <a:gd name="T9" fmla="*/ 14 h 88"/>
                  <a:gd name="T10" fmla="*/ 96 w 110"/>
                  <a:gd name="T11" fmla="*/ 0 h 88"/>
                  <a:gd name="T12" fmla="*/ 37 w 110"/>
                  <a:gd name="T13" fmla="*/ 59 h 88"/>
                  <a:gd name="T14" fmla="*/ 14 w 110"/>
                  <a:gd name="T15" fmla="*/ 37 h 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0" h="88">
                    <a:moveTo>
                      <a:pt x="14" y="37"/>
                    </a:moveTo>
                    <a:lnTo>
                      <a:pt x="14" y="37"/>
                    </a:lnTo>
                    <a:lnTo>
                      <a:pt x="0" y="51"/>
                    </a:lnTo>
                    <a:lnTo>
                      <a:pt x="37" y="88"/>
                    </a:lnTo>
                    <a:lnTo>
                      <a:pt x="110" y="14"/>
                    </a:lnTo>
                    <a:lnTo>
                      <a:pt x="96" y="0"/>
                    </a:lnTo>
                    <a:lnTo>
                      <a:pt x="37" y="59"/>
                    </a:lnTo>
                    <a:lnTo>
                      <a:pt x="14" y="37"/>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96" name="Freeform 28">
                <a:extLst>
                  <a:ext uri="{FF2B5EF4-FFF2-40B4-BE49-F238E27FC236}">
                    <a16:creationId xmlns:a16="http://schemas.microsoft.com/office/drawing/2014/main" id="{7420A909-5C8D-4950-861C-34763A502606}"/>
                  </a:ext>
                </a:extLst>
              </p:cNvPr>
              <p:cNvSpPr>
                <a:spLocks/>
              </p:cNvSpPr>
              <p:nvPr/>
            </p:nvSpPr>
            <p:spPr bwMode="auto">
              <a:xfrm>
                <a:off x="3452" y="834"/>
                <a:ext cx="68" cy="54"/>
              </a:xfrm>
              <a:custGeom>
                <a:avLst/>
                <a:gdLst>
                  <a:gd name="T0" fmla="*/ 96 w 110"/>
                  <a:gd name="T1" fmla="*/ 0 h 87"/>
                  <a:gd name="T2" fmla="*/ 96 w 110"/>
                  <a:gd name="T3" fmla="*/ 0 h 87"/>
                  <a:gd name="T4" fmla="*/ 37 w 110"/>
                  <a:gd name="T5" fmla="*/ 59 h 87"/>
                  <a:gd name="T6" fmla="*/ 14 w 110"/>
                  <a:gd name="T7" fmla="*/ 36 h 87"/>
                  <a:gd name="T8" fmla="*/ 0 w 110"/>
                  <a:gd name="T9" fmla="*/ 50 h 87"/>
                  <a:gd name="T10" fmla="*/ 37 w 110"/>
                  <a:gd name="T11" fmla="*/ 87 h 87"/>
                  <a:gd name="T12" fmla="*/ 110 w 110"/>
                  <a:gd name="T13" fmla="*/ 14 h 87"/>
                  <a:gd name="T14" fmla="*/ 96 w 110"/>
                  <a:gd name="T15" fmla="*/ 0 h 8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0" h="87">
                    <a:moveTo>
                      <a:pt x="96" y="0"/>
                    </a:moveTo>
                    <a:lnTo>
                      <a:pt x="96" y="0"/>
                    </a:lnTo>
                    <a:lnTo>
                      <a:pt x="37" y="59"/>
                    </a:lnTo>
                    <a:lnTo>
                      <a:pt x="14" y="36"/>
                    </a:lnTo>
                    <a:lnTo>
                      <a:pt x="0" y="50"/>
                    </a:lnTo>
                    <a:lnTo>
                      <a:pt x="37" y="87"/>
                    </a:lnTo>
                    <a:lnTo>
                      <a:pt x="110" y="14"/>
                    </a:lnTo>
                    <a:lnTo>
                      <a:pt x="96"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grpSp>
        <p:nvGrpSpPr>
          <p:cNvPr id="8" name="Group 7">
            <a:extLst>
              <a:ext uri="{FF2B5EF4-FFF2-40B4-BE49-F238E27FC236}">
                <a16:creationId xmlns:a16="http://schemas.microsoft.com/office/drawing/2014/main" id="{5A74978C-79B7-4417-A75D-C496FDDF45D7}"/>
              </a:ext>
            </a:extLst>
          </p:cNvPr>
          <p:cNvGrpSpPr/>
          <p:nvPr/>
        </p:nvGrpSpPr>
        <p:grpSpPr>
          <a:xfrm>
            <a:off x="8441527" y="2916864"/>
            <a:ext cx="3299496" cy="1592847"/>
            <a:chOff x="8441527" y="2916864"/>
            <a:chExt cx="3299496" cy="1592847"/>
          </a:xfrm>
        </p:grpSpPr>
        <p:sp>
          <p:nvSpPr>
            <p:cNvPr id="62" name="Rectangle 61">
              <a:extLst>
                <a:ext uri="{FF2B5EF4-FFF2-40B4-BE49-F238E27FC236}">
                  <a16:creationId xmlns:a16="http://schemas.microsoft.com/office/drawing/2014/main" id="{0DC46382-D5C3-460C-83E9-818D28BB93E5}"/>
                </a:ext>
              </a:extLst>
            </p:cNvPr>
            <p:cNvSpPr/>
            <p:nvPr/>
          </p:nvSpPr>
          <p:spPr>
            <a:xfrm>
              <a:off x="9239677" y="2916864"/>
              <a:ext cx="2501346" cy="338554"/>
            </a:xfrm>
            <a:prstGeom prst="rect">
              <a:avLst/>
            </a:prstGeom>
          </p:spPr>
          <p:txBody>
            <a:bodyPr wrap="square" lIns="182880">
              <a:spAutoFit/>
            </a:bodyPr>
            <a:lstStyle/>
            <a:p>
              <a:pPr marL="0" marR="0" lvl="0" indent="0" algn="ctr" defTabSz="914367" rtl="0" eaLnBrk="1" fontAlgn="auto" latinLnBrk="0" hangingPunct="1">
                <a:lnSpc>
                  <a:spcPct val="100000"/>
                </a:lnSpc>
                <a:spcBef>
                  <a:spcPts val="0"/>
                </a:spcBef>
                <a:spcAft>
                  <a:spcPts val="800"/>
                </a:spcAft>
                <a:buClrTx/>
                <a:buSzTx/>
                <a:buFontTx/>
                <a:buNone/>
                <a:tabLst/>
                <a:defRPr/>
              </a:pPr>
              <a:r>
                <a:rPr kumimoji="0" lang="en-US" sz="1600" b="0" i="0" u="none" strike="noStrike" kern="1200" cap="none" spc="0" normalizeH="0" baseline="0" noProof="0">
                  <a:ln>
                    <a:noFill/>
                  </a:ln>
                  <a:gradFill>
                    <a:gsLst>
                      <a:gs pos="0">
                        <a:srgbClr val="1A1A1A"/>
                      </a:gs>
                      <a:gs pos="100000">
                        <a:srgbClr val="1A1A1A"/>
                      </a:gs>
                    </a:gsLst>
                    <a:lin ang="6000000" scaled="0"/>
                  </a:gradFill>
                  <a:effectLst/>
                  <a:uLnTx/>
                  <a:uFillTx/>
                  <a:latin typeface="Segoe UI Semibold"/>
                  <a:ea typeface="+mn-ea"/>
                  <a:cs typeface="+mn-cs"/>
                </a:rPr>
                <a:t>Application innovation</a:t>
              </a:r>
            </a:p>
          </p:txBody>
        </p:sp>
        <p:grpSp>
          <p:nvGrpSpPr>
            <p:cNvPr id="97" name="Group 96">
              <a:extLst>
                <a:ext uri="{FF2B5EF4-FFF2-40B4-BE49-F238E27FC236}">
                  <a16:creationId xmlns:a16="http://schemas.microsoft.com/office/drawing/2014/main" id="{04457938-B069-4F0D-BD77-EEFD24636701}"/>
                </a:ext>
              </a:extLst>
            </p:cNvPr>
            <p:cNvGrpSpPr/>
            <p:nvPr/>
          </p:nvGrpSpPr>
          <p:grpSpPr>
            <a:xfrm>
              <a:off x="8441527" y="4067686"/>
              <a:ext cx="536745" cy="442025"/>
              <a:chOff x="10082121" y="5760490"/>
              <a:chExt cx="536745" cy="442025"/>
            </a:xfrm>
          </p:grpSpPr>
          <p:sp>
            <p:nvSpPr>
              <p:cNvPr id="98" name="Freeform 1403">
                <a:extLst>
                  <a:ext uri="{FF2B5EF4-FFF2-40B4-BE49-F238E27FC236}">
                    <a16:creationId xmlns:a16="http://schemas.microsoft.com/office/drawing/2014/main" id="{B99526BE-588A-4360-9AF6-D32C2186AF5E}"/>
                  </a:ext>
                </a:extLst>
              </p:cNvPr>
              <p:cNvSpPr>
                <a:spLocks/>
              </p:cNvSpPr>
              <p:nvPr/>
            </p:nvSpPr>
            <p:spPr bwMode="auto">
              <a:xfrm>
                <a:off x="10518882" y="6044649"/>
                <a:ext cx="99984" cy="157866"/>
              </a:xfrm>
              <a:custGeom>
                <a:avLst/>
                <a:gdLst>
                  <a:gd name="T0" fmla="*/ 12 w 24"/>
                  <a:gd name="T1" fmla="*/ 0 h 38"/>
                  <a:gd name="T2" fmla="*/ 0 w 24"/>
                  <a:gd name="T3" fmla="*/ 30 h 38"/>
                  <a:gd name="T4" fmla="*/ 8 w 24"/>
                  <a:gd name="T5" fmla="*/ 38 h 38"/>
                  <a:gd name="T6" fmla="*/ 24 w 24"/>
                  <a:gd name="T7" fmla="*/ 0 h 38"/>
                  <a:gd name="T8" fmla="*/ 12 w 24"/>
                  <a:gd name="T9" fmla="*/ 0 h 38"/>
                </a:gdLst>
                <a:ahLst/>
                <a:cxnLst>
                  <a:cxn ang="0">
                    <a:pos x="T0" y="T1"/>
                  </a:cxn>
                  <a:cxn ang="0">
                    <a:pos x="T2" y="T3"/>
                  </a:cxn>
                  <a:cxn ang="0">
                    <a:pos x="T4" y="T5"/>
                  </a:cxn>
                  <a:cxn ang="0">
                    <a:pos x="T6" y="T7"/>
                  </a:cxn>
                  <a:cxn ang="0">
                    <a:pos x="T8" y="T9"/>
                  </a:cxn>
                </a:cxnLst>
                <a:rect l="0" t="0" r="r" b="b"/>
                <a:pathLst>
                  <a:path w="24" h="38">
                    <a:moveTo>
                      <a:pt x="12" y="0"/>
                    </a:moveTo>
                    <a:cubicBezTo>
                      <a:pt x="11" y="11"/>
                      <a:pt x="7" y="22"/>
                      <a:pt x="0" y="30"/>
                    </a:cubicBezTo>
                    <a:cubicBezTo>
                      <a:pt x="8" y="38"/>
                      <a:pt x="8" y="38"/>
                      <a:pt x="8" y="38"/>
                    </a:cubicBezTo>
                    <a:cubicBezTo>
                      <a:pt x="17" y="28"/>
                      <a:pt x="23" y="15"/>
                      <a:pt x="24" y="0"/>
                    </a:cubicBezTo>
                    <a:lnTo>
                      <a:pt x="12" y="0"/>
                    </a:lnTo>
                    <a:close/>
                  </a:path>
                </a:pathLst>
              </a:custGeom>
              <a:solidFill>
                <a:srgbClr val="7575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99" name="Freeform 1404">
                <a:extLst>
                  <a:ext uri="{FF2B5EF4-FFF2-40B4-BE49-F238E27FC236}">
                    <a16:creationId xmlns:a16="http://schemas.microsoft.com/office/drawing/2014/main" id="{78530ACE-3947-44DC-89EF-531FF7FE82B7}"/>
                  </a:ext>
                </a:extLst>
              </p:cNvPr>
              <p:cNvSpPr>
                <a:spLocks/>
              </p:cNvSpPr>
              <p:nvPr/>
            </p:nvSpPr>
            <p:spPr bwMode="auto">
              <a:xfrm>
                <a:off x="10518882" y="5855210"/>
                <a:ext cx="99984" cy="157866"/>
              </a:xfrm>
              <a:custGeom>
                <a:avLst/>
                <a:gdLst>
                  <a:gd name="T0" fmla="*/ 0 w 24"/>
                  <a:gd name="T1" fmla="*/ 8 h 38"/>
                  <a:gd name="T2" fmla="*/ 12 w 24"/>
                  <a:gd name="T3" fmla="*/ 38 h 38"/>
                  <a:gd name="T4" fmla="*/ 24 w 24"/>
                  <a:gd name="T5" fmla="*/ 38 h 38"/>
                  <a:gd name="T6" fmla="*/ 8 w 24"/>
                  <a:gd name="T7" fmla="*/ 0 h 38"/>
                  <a:gd name="T8" fmla="*/ 0 w 24"/>
                  <a:gd name="T9" fmla="*/ 8 h 38"/>
                </a:gdLst>
                <a:ahLst/>
                <a:cxnLst>
                  <a:cxn ang="0">
                    <a:pos x="T0" y="T1"/>
                  </a:cxn>
                  <a:cxn ang="0">
                    <a:pos x="T2" y="T3"/>
                  </a:cxn>
                  <a:cxn ang="0">
                    <a:pos x="T4" y="T5"/>
                  </a:cxn>
                  <a:cxn ang="0">
                    <a:pos x="T6" y="T7"/>
                  </a:cxn>
                  <a:cxn ang="0">
                    <a:pos x="T8" y="T9"/>
                  </a:cxn>
                </a:cxnLst>
                <a:rect l="0" t="0" r="r" b="b"/>
                <a:pathLst>
                  <a:path w="24" h="38">
                    <a:moveTo>
                      <a:pt x="0" y="8"/>
                    </a:moveTo>
                    <a:cubicBezTo>
                      <a:pt x="7" y="17"/>
                      <a:pt x="11" y="27"/>
                      <a:pt x="12" y="38"/>
                    </a:cubicBezTo>
                    <a:cubicBezTo>
                      <a:pt x="24" y="38"/>
                      <a:pt x="24" y="38"/>
                      <a:pt x="24" y="38"/>
                    </a:cubicBezTo>
                    <a:cubicBezTo>
                      <a:pt x="23" y="24"/>
                      <a:pt x="18" y="11"/>
                      <a:pt x="8" y="0"/>
                    </a:cubicBezTo>
                    <a:lnTo>
                      <a:pt x="0" y="8"/>
                    </a:lnTo>
                    <a:close/>
                  </a:path>
                </a:pathLst>
              </a:custGeom>
              <a:solidFill>
                <a:srgbClr val="7575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00" name="Freeform 1405">
                <a:extLst>
                  <a:ext uri="{FF2B5EF4-FFF2-40B4-BE49-F238E27FC236}">
                    <a16:creationId xmlns:a16="http://schemas.microsoft.com/office/drawing/2014/main" id="{F8392FA6-CE2B-4BE2-A0D3-EE3BA4EE3202}"/>
                  </a:ext>
                </a:extLst>
              </p:cNvPr>
              <p:cNvSpPr>
                <a:spLocks/>
              </p:cNvSpPr>
              <p:nvPr/>
            </p:nvSpPr>
            <p:spPr bwMode="auto">
              <a:xfrm>
                <a:off x="10366280" y="5760490"/>
                <a:ext cx="157866" cy="99984"/>
              </a:xfrm>
              <a:custGeom>
                <a:avLst/>
                <a:gdLst>
                  <a:gd name="T0" fmla="*/ 0 w 38"/>
                  <a:gd name="T1" fmla="*/ 12 h 24"/>
                  <a:gd name="T2" fmla="*/ 30 w 38"/>
                  <a:gd name="T3" fmla="*/ 24 h 24"/>
                  <a:gd name="T4" fmla="*/ 38 w 38"/>
                  <a:gd name="T5" fmla="*/ 16 h 24"/>
                  <a:gd name="T6" fmla="*/ 0 w 38"/>
                  <a:gd name="T7" fmla="*/ 0 h 24"/>
                  <a:gd name="T8" fmla="*/ 0 w 38"/>
                  <a:gd name="T9" fmla="*/ 12 h 24"/>
                </a:gdLst>
                <a:ahLst/>
                <a:cxnLst>
                  <a:cxn ang="0">
                    <a:pos x="T0" y="T1"/>
                  </a:cxn>
                  <a:cxn ang="0">
                    <a:pos x="T2" y="T3"/>
                  </a:cxn>
                  <a:cxn ang="0">
                    <a:pos x="T4" y="T5"/>
                  </a:cxn>
                  <a:cxn ang="0">
                    <a:pos x="T6" y="T7"/>
                  </a:cxn>
                  <a:cxn ang="0">
                    <a:pos x="T8" y="T9"/>
                  </a:cxn>
                </a:cxnLst>
                <a:rect l="0" t="0" r="r" b="b"/>
                <a:pathLst>
                  <a:path w="38" h="24">
                    <a:moveTo>
                      <a:pt x="0" y="12"/>
                    </a:moveTo>
                    <a:cubicBezTo>
                      <a:pt x="11" y="13"/>
                      <a:pt x="22" y="17"/>
                      <a:pt x="30" y="24"/>
                    </a:cubicBezTo>
                    <a:cubicBezTo>
                      <a:pt x="38" y="16"/>
                      <a:pt x="38" y="16"/>
                      <a:pt x="38" y="16"/>
                    </a:cubicBezTo>
                    <a:cubicBezTo>
                      <a:pt x="28" y="7"/>
                      <a:pt x="15" y="1"/>
                      <a:pt x="0" y="0"/>
                    </a:cubicBezTo>
                    <a:lnTo>
                      <a:pt x="0" y="12"/>
                    </a:lnTo>
                    <a:close/>
                  </a:path>
                </a:pathLst>
              </a:cu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01" name="Freeform 1406">
                <a:extLst>
                  <a:ext uri="{FF2B5EF4-FFF2-40B4-BE49-F238E27FC236}">
                    <a16:creationId xmlns:a16="http://schemas.microsoft.com/office/drawing/2014/main" id="{A38D2DD2-2120-46C1-B17A-69E4FFD180BE}"/>
                  </a:ext>
                </a:extLst>
              </p:cNvPr>
              <p:cNvSpPr>
                <a:spLocks/>
              </p:cNvSpPr>
              <p:nvPr/>
            </p:nvSpPr>
            <p:spPr bwMode="auto">
              <a:xfrm>
                <a:off x="10171577" y="5760490"/>
                <a:ext cx="163130" cy="99984"/>
              </a:xfrm>
              <a:custGeom>
                <a:avLst/>
                <a:gdLst>
                  <a:gd name="T0" fmla="*/ 8 w 38"/>
                  <a:gd name="T1" fmla="*/ 24 h 24"/>
                  <a:gd name="T2" fmla="*/ 38 w 38"/>
                  <a:gd name="T3" fmla="*/ 12 h 24"/>
                  <a:gd name="T4" fmla="*/ 38 w 38"/>
                  <a:gd name="T5" fmla="*/ 0 h 24"/>
                  <a:gd name="T6" fmla="*/ 0 w 38"/>
                  <a:gd name="T7" fmla="*/ 16 h 24"/>
                  <a:gd name="T8" fmla="*/ 8 w 38"/>
                  <a:gd name="T9" fmla="*/ 24 h 24"/>
                </a:gdLst>
                <a:ahLst/>
                <a:cxnLst>
                  <a:cxn ang="0">
                    <a:pos x="T0" y="T1"/>
                  </a:cxn>
                  <a:cxn ang="0">
                    <a:pos x="T2" y="T3"/>
                  </a:cxn>
                  <a:cxn ang="0">
                    <a:pos x="T4" y="T5"/>
                  </a:cxn>
                  <a:cxn ang="0">
                    <a:pos x="T6" y="T7"/>
                  </a:cxn>
                  <a:cxn ang="0">
                    <a:pos x="T8" y="T9"/>
                  </a:cxn>
                </a:cxnLst>
                <a:rect l="0" t="0" r="r" b="b"/>
                <a:pathLst>
                  <a:path w="38" h="24">
                    <a:moveTo>
                      <a:pt x="8" y="24"/>
                    </a:moveTo>
                    <a:cubicBezTo>
                      <a:pt x="17" y="17"/>
                      <a:pt x="27" y="13"/>
                      <a:pt x="38" y="12"/>
                    </a:cubicBezTo>
                    <a:cubicBezTo>
                      <a:pt x="38" y="0"/>
                      <a:pt x="38" y="0"/>
                      <a:pt x="38" y="0"/>
                    </a:cubicBezTo>
                    <a:cubicBezTo>
                      <a:pt x="24" y="1"/>
                      <a:pt x="11" y="6"/>
                      <a:pt x="0" y="16"/>
                    </a:cubicBezTo>
                    <a:lnTo>
                      <a:pt x="8" y="24"/>
                    </a:lnTo>
                    <a:close/>
                  </a:path>
                </a:pathLst>
              </a:cu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02" name="Freeform 1407">
                <a:extLst>
                  <a:ext uri="{FF2B5EF4-FFF2-40B4-BE49-F238E27FC236}">
                    <a16:creationId xmlns:a16="http://schemas.microsoft.com/office/drawing/2014/main" id="{F3851180-1140-47D9-B7F5-86AFA3FA32FE}"/>
                  </a:ext>
                </a:extLst>
              </p:cNvPr>
              <p:cNvSpPr>
                <a:spLocks/>
              </p:cNvSpPr>
              <p:nvPr/>
            </p:nvSpPr>
            <p:spPr bwMode="auto">
              <a:xfrm>
                <a:off x="10082121" y="5855210"/>
                <a:ext cx="99984" cy="157866"/>
              </a:xfrm>
              <a:custGeom>
                <a:avLst/>
                <a:gdLst>
                  <a:gd name="T0" fmla="*/ 12 w 24"/>
                  <a:gd name="T1" fmla="*/ 38 h 38"/>
                  <a:gd name="T2" fmla="*/ 24 w 24"/>
                  <a:gd name="T3" fmla="*/ 8 h 38"/>
                  <a:gd name="T4" fmla="*/ 16 w 24"/>
                  <a:gd name="T5" fmla="*/ 0 h 38"/>
                  <a:gd name="T6" fmla="*/ 0 w 24"/>
                  <a:gd name="T7" fmla="*/ 38 h 38"/>
                  <a:gd name="T8" fmla="*/ 12 w 24"/>
                  <a:gd name="T9" fmla="*/ 38 h 38"/>
                </a:gdLst>
                <a:ahLst/>
                <a:cxnLst>
                  <a:cxn ang="0">
                    <a:pos x="T0" y="T1"/>
                  </a:cxn>
                  <a:cxn ang="0">
                    <a:pos x="T2" y="T3"/>
                  </a:cxn>
                  <a:cxn ang="0">
                    <a:pos x="T4" y="T5"/>
                  </a:cxn>
                  <a:cxn ang="0">
                    <a:pos x="T6" y="T7"/>
                  </a:cxn>
                  <a:cxn ang="0">
                    <a:pos x="T8" y="T9"/>
                  </a:cxn>
                </a:cxnLst>
                <a:rect l="0" t="0" r="r" b="b"/>
                <a:pathLst>
                  <a:path w="24" h="38">
                    <a:moveTo>
                      <a:pt x="12" y="38"/>
                    </a:moveTo>
                    <a:cubicBezTo>
                      <a:pt x="13" y="27"/>
                      <a:pt x="17" y="16"/>
                      <a:pt x="24" y="8"/>
                    </a:cubicBezTo>
                    <a:cubicBezTo>
                      <a:pt x="16" y="0"/>
                      <a:pt x="16" y="0"/>
                      <a:pt x="16" y="0"/>
                    </a:cubicBezTo>
                    <a:cubicBezTo>
                      <a:pt x="7" y="10"/>
                      <a:pt x="1" y="23"/>
                      <a:pt x="0" y="38"/>
                    </a:cubicBezTo>
                    <a:lnTo>
                      <a:pt x="12" y="38"/>
                    </a:lnTo>
                    <a:close/>
                  </a:path>
                </a:pathLst>
              </a:cu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03" name="Freeform 1408">
                <a:extLst>
                  <a:ext uri="{FF2B5EF4-FFF2-40B4-BE49-F238E27FC236}">
                    <a16:creationId xmlns:a16="http://schemas.microsoft.com/office/drawing/2014/main" id="{9A2EB96A-B617-471A-98E7-75F9B0DE423D}"/>
                  </a:ext>
                </a:extLst>
              </p:cNvPr>
              <p:cNvSpPr>
                <a:spLocks/>
              </p:cNvSpPr>
              <p:nvPr/>
            </p:nvSpPr>
            <p:spPr bwMode="auto">
              <a:xfrm>
                <a:off x="10297870" y="5902571"/>
                <a:ext cx="178915" cy="178915"/>
              </a:xfrm>
              <a:custGeom>
                <a:avLst/>
                <a:gdLst>
                  <a:gd name="T0" fmla="*/ 42 w 42"/>
                  <a:gd name="T1" fmla="*/ 8 h 42"/>
                  <a:gd name="T2" fmla="*/ 34 w 42"/>
                  <a:gd name="T3" fmla="*/ 0 h 42"/>
                  <a:gd name="T4" fmla="*/ 15 w 42"/>
                  <a:gd name="T5" fmla="*/ 18 h 42"/>
                  <a:gd name="T6" fmla="*/ 12 w 42"/>
                  <a:gd name="T7" fmla="*/ 18 h 42"/>
                  <a:gd name="T8" fmla="*/ 0 w 42"/>
                  <a:gd name="T9" fmla="*/ 30 h 42"/>
                  <a:gd name="T10" fmla="*/ 12 w 42"/>
                  <a:gd name="T11" fmla="*/ 42 h 42"/>
                  <a:gd name="T12" fmla="*/ 24 w 42"/>
                  <a:gd name="T13" fmla="*/ 30 h 42"/>
                  <a:gd name="T14" fmla="*/ 23 w 42"/>
                  <a:gd name="T15" fmla="*/ 27 h 42"/>
                  <a:gd name="T16" fmla="*/ 42 w 42"/>
                  <a:gd name="T17" fmla="*/ 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42">
                    <a:moveTo>
                      <a:pt x="42" y="8"/>
                    </a:moveTo>
                    <a:cubicBezTo>
                      <a:pt x="34" y="0"/>
                      <a:pt x="34" y="0"/>
                      <a:pt x="34" y="0"/>
                    </a:cubicBezTo>
                    <a:cubicBezTo>
                      <a:pt x="15" y="18"/>
                      <a:pt x="15" y="18"/>
                      <a:pt x="15" y="18"/>
                    </a:cubicBezTo>
                    <a:cubicBezTo>
                      <a:pt x="14" y="18"/>
                      <a:pt x="13" y="18"/>
                      <a:pt x="12" y="18"/>
                    </a:cubicBezTo>
                    <a:cubicBezTo>
                      <a:pt x="5" y="18"/>
                      <a:pt x="0" y="23"/>
                      <a:pt x="0" y="30"/>
                    </a:cubicBezTo>
                    <a:cubicBezTo>
                      <a:pt x="0" y="37"/>
                      <a:pt x="5" y="42"/>
                      <a:pt x="12" y="42"/>
                    </a:cubicBezTo>
                    <a:cubicBezTo>
                      <a:pt x="19" y="42"/>
                      <a:pt x="24" y="37"/>
                      <a:pt x="24" y="30"/>
                    </a:cubicBezTo>
                    <a:cubicBezTo>
                      <a:pt x="24" y="29"/>
                      <a:pt x="24" y="28"/>
                      <a:pt x="23" y="27"/>
                    </a:cubicBezTo>
                    <a:lnTo>
                      <a:pt x="42" y="8"/>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grpSp>
        <p:nvGrpSpPr>
          <p:cNvPr id="4" name="Group 3">
            <a:extLst>
              <a:ext uri="{FF2B5EF4-FFF2-40B4-BE49-F238E27FC236}">
                <a16:creationId xmlns:a16="http://schemas.microsoft.com/office/drawing/2014/main" id="{B6FDB18A-53DE-4CC8-B17D-2A992F168D08}"/>
              </a:ext>
            </a:extLst>
          </p:cNvPr>
          <p:cNvGrpSpPr/>
          <p:nvPr/>
        </p:nvGrpSpPr>
        <p:grpSpPr>
          <a:xfrm>
            <a:off x="2158058" y="1364833"/>
            <a:ext cx="2497269" cy="2084361"/>
            <a:chOff x="2158058" y="1364833"/>
            <a:chExt cx="2497269" cy="2084361"/>
          </a:xfrm>
        </p:grpSpPr>
        <p:sp>
          <p:nvSpPr>
            <p:cNvPr id="58" name="Rectangle 57">
              <a:extLst>
                <a:ext uri="{FF2B5EF4-FFF2-40B4-BE49-F238E27FC236}">
                  <a16:creationId xmlns:a16="http://schemas.microsoft.com/office/drawing/2014/main" id="{D40CE9F0-1690-4476-9D36-281D61C12B19}"/>
                </a:ext>
              </a:extLst>
            </p:cNvPr>
            <p:cNvSpPr/>
            <p:nvPr/>
          </p:nvSpPr>
          <p:spPr>
            <a:xfrm>
              <a:off x="2158058" y="1364833"/>
              <a:ext cx="2009792" cy="535531"/>
            </a:xfrm>
            <a:prstGeom prst="rect">
              <a:avLst/>
            </a:prstGeom>
          </p:spPr>
          <p:txBody>
            <a:bodyPr wrap="square" lIns="182880">
              <a:spAutoFit/>
            </a:bodyPr>
            <a:lstStyle/>
            <a:p>
              <a:pPr marL="0" marR="0" lvl="0" indent="0" algn="ctr" defTabSz="914367" rtl="0" eaLnBrk="1" fontAlgn="auto" latinLnBrk="0" hangingPunct="1">
                <a:lnSpc>
                  <a:spcPct val="90000"/>
                </a:lnSpc>
                <a:spcBef>
                  <a:spcPts val="0"/>
                </a:spcBef>
                <a:spcAft>
                  <a:spcPts val="800"/>
                </a:spcAft>
                <a:buClrTx/>
                <a:buSzTx/>
                <a:buFontTx/>
                <a:buNone/>
                <a:tabLst/>
                <a:defRPr/>
              </a:pPr>
              <a:r>
                <a:rPr kumimoji="0" lang="en-US" sz="1600" b="0" i="0" u="none" strike="noStrike" kern="1200" cap="none" spc="0" normalizeH="0" baseline="0" noProof="0">
                  <a:ln>
                    <a:noFill/>
                  </a:ln>
                  <a:gradFill>
                    <a:gsLst>
                      <a:gs pos="0">
                        <a:srgbClr val="1A1A1A"/>
                      </a:gs>
                      <a:gs pos="100000">
                        <a:srgbClr val="1A1A1A"/>
                      </a:gs>
                    </a:gsLst>
                    <a:lin ang="6000000" scaled="0"/>
                  </a:gradFill>
                  <a:effectLst/>
                  <a:uLnTx/>
                  <a:uFillTx/>
                  <a:latin typeface="Segoe UI Semibold"/>
                  <a:ea typeface="Calibri" panose="020F0502020204030204" pitchFamily="34" charset="0"/>
                  <a:cs typeface="+mn-cs"/>
                </a:rPr>
                <a:t>Urgent capacity needs  </a:t>
              </a:r>
            </a:p>
          </p:txBody>
        </p:sp>
        <p:grpSp>
          <p:nvGrpSpPr>
            <p:cNvPr id="110" name="Group 109">
              <a:extLst>
                <a:ext uri="{FF2B5EF4-FFF2-40B4-BE49-F238E27FC236}">
                  <a16:creationId xmlns:a16="http://schemas.microsoft.com/office/drawing/2014/main" id="{1830C67E-B05E-4A17-9005-E9CB294345E6}"/>
                </a:ext>
              </a:extLst>
            </p:cNvPr>
            <p:cNvGrpSpPr/>
            <p:nvPr/>
          </p:nvGrpSpPr>
          <p:grpSpPr>
            <a:xfrm>
              <a:off x="4118582" y="2912449"/>
              <a:ext cx="536745" cy="536745"/>
              <a:chOff x="3146536" y="4187094"/>
              <a:chExt cx="536745" cy="536745"/>
            </a:xfrm>
          </p:grpSpPr>
          <p:sp>
            <p:nvSpPr>
              <p:cNvPr id="111" name="Freeform 1086">
                <a:extLst>
                  <a:ext uri="{FF2B5EF4-FFF2-40B4-BE49-F238E27FC236}">
                    <a16:creationId xmlns:a16="http://schemas.microsoft.com/office/drawing/2014/main" id="{7E59704A-100E-4822-A186-1DF9E6EBEC9F}"/>
                  </a:ext>
                </a:extLst>
              </p:cNvPr>
              <p:cNvSpPr>
                <a:spLocks/>
              </p:cNvSpPr>
              <p:nvPr/>
            </p:nvSpPr>
            <p:spPr bwMode="auto">
              <a:xfrm>
                <a:off x="3146536" y="4360746"/>
                <a:ext cx="184179" cy="189439"/>
              </a:xfrm>
              <a:custGeom>
                <a:avLst/>
                <a:gdLst>
                  <a:gd name="T0" fmla="*/ 35 w 35"/>
                  <a:gd name="T1" fmla="*/ 21 h 36"/>
                  <a:gd name="T2" fmla="*/ 35 w 35"/>
                  <a:gd name="T3" fmla="*/ 15 h 36"/>
                  <a:gd name="T4" fmla="*/ 12 w 35"/>
                  <a:gd name="T5" fmla="*/ 15 h 36"/>
                  <a:gd name="T6" fmla="*/ 23 w 35"/>
                  <a:gd name="T7" fmla="*/ 5 h 36"/>
                  <a:gd name="T8" fmla="*/ 19 w 35"/>
                  <a:gd name="T9" fmla="*/ 0 h 36"/>
                  <a:gd name="T10" fmla="*/ 0 w 35"/>
                  <a:gd name="T11" fmla="*/ 18 h 36"/>
                  <a:gd name="T12" fmla="*/ 19 w 35"/>
                  <a:gd name="T13" fmla="*/ 36 h 36"/>
                  <a:gd name="T14" fmla="*/ 23 w 35"/>
                  <a:gd name="T15" fmla="*/ 32 h 36"/>
                  <a:gd name="T16" fmla="*/ 13 w 35"/>
                  <a:gd name="T17" fmla="*/ 21 h 36"/>
                  <a:gd name="T18" fmla="*/ 35 w 35"/>
                  <a:gd name="T19" fmla="*/ 21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6">
                    <a:moveTo>
                      <a:pt x="35" y="21"/>
                    </a:moveTo>
                    <a:lnTo>
                      <a:pt x="35" y="15"/>
                    </a:lnTo>
                    <a:lnTo>
                      <a:pt x="12" y="15"/>
                    </a:lnTo>
                    <a:lnTo>
                      <a:pt x="23" y="5"/>
                    </a:lnTo>
                    <a:lnTo>
                      <a:pt x="19" y="0"/>
                    </a:lnTo>
                    <a:lnTo>
                      <a:pt x="0" y="18"/>
                    </a:lnTo>
                    <a:lnTo>
                      <a:pt x="19" y="36"/>
                    </a:lnTo>
                    <a:lnTo>
                      <a:pt x="23" y="32"/>
                    </a:lnTo>
                    <a:lnTo>
                      <a:pt x="13" y="21"/>
                    </a:lnTo>
                    <a:lnTo>
                      <a:pt x="35" y="21"/>
                    </a:lnTo>
                    <a:close/>
                  </a:path>
                </a:pathLst>
              </a:cu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12" name="Freeform 1083">
                <a:extLst>
                  <a:ext uri="{FF2B5EF4-FFF2-40B4-BE49-F238E27FC236}">
                    <a16:creationId xmlns:a16="http://schemas.microsoft.com/office/drawing/2014/main" id="{82F452CD-EA61-4EB1-A9F9-B047EE85AFD5}"/>
                  </a:ext>
                </a:extLst>
              </p:cNvPr>
              <p:cNvSpPr>
                <a:spLocks/>
              </p:cNvSpPr>
              <p:nvPr/>
            </p:nvSpPr>
            <p:spPr bwMode="auto">
              <a:xfrm>
                <a:off x="3499102" y="4360745"/>
                <a:ext cx="184179" cy="189439"/>
              </a:xfrm>
              <a:custGeom>
                <a:avLst/>
                <a:gdLst>
                  <a:gd name="T0" fmla="*/ 17 w 35"/>
                  <a:gd name="T1" fmla="*/ 0 h 36"/>
                  <a:gd name="T2" fmla="*/ 13 w 35"/>
                  <a:gd name="T3" fmla="*/ 5 h 36"/>
                  <a:gd name="T4" fmla="*/ 23 w 35"/>
                  <a:gd name="T5" fmla="*/ 15 h 36"/>
                  <a:gd name="T6" fmla="*/ 0 w 35"/>
                  <a:gd name="T7" fmla="*/ 15 h 36"/>
                  <a:gd name="T8" fmla="*/ 0 w 35"/>
                  <a:gd name="T9" fmla="*/ 21 h 36"/>
                  <a:gd name="T10" fmla="*/ 22 w 35"/>
                  <a:gd name="T11" fmla="*/ 21 h 36"/>
                  <a:gd name="T12" fmla="*/ 13 w 35"/>
                  <a:gd name="T13" fmla="*/ 32 h 36"/>
                  <a:gd name="T14" fmla="*/ 17 w 35"/>
                  <a:gd name="T15" fmla="*/ 36 h 36"/>
                  <a:gd name="T16" fmla="*/ 35 w 35"/>
                  <a:gd name="T17" fmla="*/ 18 h 36"/>
                  <a:gd name="T18" fmla="*/ 17 w 35"/>
                  <a:gd name="T19"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6">
                    <a:moveTo>
                      <a:pt x="17" y="0"/>
                    </a:moveTo>
                    <a:lnTo>
                      <a:pt x="13" y="5"/>
                    </a:lnTo>
                    <a:lnTo>
                      <a:pt x="23" y="15"/>
                    </a:lnTo>
                    <a:lnTo>
                      <a:pt x="0" y="15"/>
                    </a:lnTo>
                    <a:lnTo>
                      <a:pt x="0" y="21"/>
                    </a:lnTo>
                    <a:lnTo>
                      <a:pt x="22" y="21"/>
                    </a:lnTo>
                    <a:lnTo>
                      <a:pt x="13" y="32"/>
                    </a:lnTo>
                    <a:lnTo>
                      <a:pt x="17" y="36"/>
                    </a:lnTo>
                    <a:lnTo>
                      <a:pt x="35" y="18"/>
                    </a:lnTo>
                    <a:lnTo>
                      <a:pt x="17" y="0"/>
                    </a:lnTo>
                    <a:close/>
                  </a:path>
                </a:pathLst>
              </a:cu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13" name="Freeform 1084">
                <a:extLst>
                  <a:ext uri="{FF2B5EF4-FFF2-40B4-BE49-F238E27FC236}">
                    <a16:creationId xmlns:a16="http://schemas.microsoft.com/office/drawing/2014/main" id="{BF070488-1023-45C3-A89B-7C62C3F3C393}"/>
                  </a:ext>
                </a:extLst>
              </p:cNvPr>
              <p:cNvSpPr>
                <a:spLocks/>
              </p:cNvSpPr>
              <p:nvPr/>
            </p:nvSpPr>
            <p:spPr bwMode="auto">
              <a:xfrm>
                <a:off x="3320187" y="4187094"/>
                <a:ext cx="189439" cy="184179"/>
              </a:xfrm>
              <a:custGeom>
                <a:avLst/>
                <a:gdLst>
                  <a:gd name="T0" fmla="*/ 15 w 36"/>
                  <a:gd name="T1" fmla="*/ 12 h 35"/>
                  <a:gd name="T2" fmla="*/ 15 w 36"/>
                  <a:gd name="T3" fmla="*/ 35 h 35"/>
                  <a:gd name="T4" fmla="*/ 21 w 36"/>
                  <a:gd name="T5" fmla="*/ 35 h 35"/>
                  <a:gd name="T6" fmla="*/ 21 w 36"/>
                  <a:gd name="T7" fmla="*/ 12 h 35"/>
                  <a:gd name="T8" fmla="*/ 32 w 36"/>
                  <a:gd name="T9" fmla="*/ 22 h 35"/>
                  <a:gd name="T10" fmla="*/ 36 w 36"/>
                  <a:gd name="T11" fmla="*/ 18 h 35"/>
                  <a:gd name="T12" fmla="*/ 18 w 36"/>
                  <a:gd name="T13" fmla="*/ 0 h 35"/>
                  <a:gd name="T14" fmla="*/ 0 w 36"/>
                  <a:gd name="T15" fmla="*/ 18 h 35"/>
                  <a:gd name="T16" fmla="*/ 5 w 36"/>
                  <a:gd name="T17" fmla="*/ 22 h 35"/>
                  <a:gd name="T18" fmla="*/ 15 w 36"/>
                  <a:gd name="T19" fmla="*/ 1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5">
                    <a:moveTo>
                      <a:pt x="15" y="12"/>
                    </a:moveTo>
                    <a:lnTo>
                      <a:pt x="15" y="35"/>
                    </a:lnTo>
                    <a:lnTo>
                      <a:pt x="21" y="35"/>
                    </a:lnTo>
                    <a:lnTo>
                      <a:pt x="21" y="12"/>
                    </a:lnTo>
                    <a:lnTo>
                      <a:pt x="32" y="22"/>
                    </a:lnTo>
                    <a:lnTo>
                      <a:pt x="36" y="18"/>
                    </a:lnTo>
                    <a:lnTo>
                      <a:pt x="18" y="0"/>
                    </a:lnTo>
                    <a:lnTo>
                      <a:pt x="0" y="18"/>
                    </a:lnTo>
                    <a:lnTo>
                      <a:pt x="5" y="22"/>
                    </a:lnTo>
                    <a:lnTo>
                      <a:pt x="15" y="12"/>
                    </a:lnTo>
                    <a:close/>
                  </a:path>
                </a:pathLst>
              </a:cu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14" name="Freeform 1085">
                <a:extLst>
                  <a:ext uri="{FF2B5EF4-FFF2-40B4-BE49-F238E27FC236}">
                    <a16:creationId xmlns:a16="http://schemas.microsoft.com/office/drawing/2014/main" id="{8F6F567A-2CD2-4BE1-A3FD-5D692A1B2051}"/>
                  </a:ext>
                </a:extLst>
              </p:cNvPr>
              <p:cNvSpPr>
                <a:spLocks/>
              </p:cNvSpPr>
              <p:nvPr/>
            </p:nvSpPr>
            <p:spPr bwMode="auto">
              <a:xfrm>
                <a:off x="3320187" y="4539660"/>
                <a:ext cx="189439" cy="184179"/>
              </a:xfrm>
              <a:custGeom>
                <a:avLst/>
                <a:gdLst>
                  <a:gd name="T0" fmla="*/ 21 w 36"/>
                  <a:gd name="T1" fmla="*/ 23 h 35"/>
                  <a:gd name="T2" fmla="*/ 21 w 36"/>
                  <a:gd name="T3" fmla="*/ 0 h 35"/>
                  <a:gd name="T4" fmla="*/ 15 w 36"/>
                  <a:gd name="T5" fmla="*/ 0 h 35"/>
                  <a:gd name="T6" fmla="*/ 15 w 36"/>
                  <a:gd name="T7" fmla="*/ 23 h 35"/>
                  <a:gd name="T8" fmla="*/ 5 w 36"/>
                  <a:gd name="T9" fmla="*/ 13 h 35"/>
                  <a:gd name="T10" fmla="*/ 0 w 36"/>
                  <a:gd name="T11" fmla="*/ 17 h 35"/>
                  <a:gd name="T12" fmla="*/ 18 w 36"/>
                  <a:gd name="T13" fmla="*/ 35 h 35"/>
                  <a:gd name="T14" fmla="*/ 36 w 36"/>
                  <a:gd name="T15" fmla="*/ 17 h 35"/>
                  <a:gd name="T16" fmla="*/ 32 w 36"/>
                  <a:gd name="T17" fmla="*/ 13 h 35"/>
                  <a:gd name="T18" fmla="*/ 21 w 36"/>
                  <a:gd name="T19" fmla="*/ 2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5">
                    <a:moveTo>
                      <a:pt x="21" y="23"/>
                    </a:moveTo>
                    <a:lnTo>
                      <a:pt x="21" y="0"/>
                    </a:lnTo>
                    <a:lnTo>
                      <a:pt x="15" y="0"/>
                    </a:lnTo>
                    <a:lnTo>
                      <a:pt x="15" y="23"/>
                    </a:lnTo>
                    <a:lnTo>
                      <a:pt x="5" y="13"/>
                    </a:lnTo>
                    <a:lnTo>
                      <a:pt x="0" y="17"/>
                    </a:lnTo>
                    <a:lnTo>
                      <a:pt x="18" y="35"/>
                    </a:lnTo>
                    <a:lnTo>
                      <a:pt x="36" y="17"/>
                    </a:lnTo>
                    <a:lnTo>
                      <a:pt x="32" y="13"/>
                    </a:lnTo>
                    <a:lnTo>
                      <a:pt x="21" y="23"/>
                    </a:lnTo>
                    <a:close/>
                  </a:path>
                </a:pathLst>
              </a:cu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grpSp>
        <p:nvGrpSpPr>
          <p:cNvPr id="2" name="Group 1">
            <a:extLst>
              <a:ext uri="{FF2B5EF4-FFF2-40B4-BE49-F238E27FC236}">
                <a16:creationId xmlns:a16="http://schemas.microsoft.com/office/drawing/2014/main" id="{2D2B8C70-84D7-4C75-9DEC-A4AA858DE109}"/>
              </a:ext>
            </a:extLst>
          </p:cNvPr>
          <p:cNvGrpSpPr/>
          <p:nvPr/>
        </p:nvGrpSpPr>
        <p:grpSpPr>
          <a:xfrm>
            <a:off x="64045" y="4863483"/>
            <a:ext cx="3021981" cy="899647"/>
            <a:chOff x="64045" y="4863483"/>
            <a:chExt cx="3021981" cy="899647"/>
          </a:xfrm>
        </p:grpSpPr>
        <p:sp>
          <p:nvSpPr>
            <p:cNvPr id="56" name="Rectangle 55">
              <a:extLst>
                <a:ext uri="{FF2B5EF4-FFF2-40B4-BE49-F238E27FC236}">
                  <a16:creationId xmlns:a16="http://schemas.microsoft.com/office/drawing/2014/main" id="{66F53B2D-E90D-4728-85C9-069A1D2CB81F}"/>
                </a:ext>
              </a:extLst>
            </p:cNvPr>
            <p:cNvSpPr/>
            <p:nvPr/>
          </p:nvSpPr>
          <p:spPr>
            <a:xfrm>
              <a:off x="64045" y="4863483"/>
              <a:ext cx="2004431" cy="535531"/>
            </a:xfrm>
            <a:prstGeom prst="rect">
              <a:avLst/>
            </a:prstGeom>
          </p:spPr>
          <p:txBody>
            <a:bodyPr wrap="square" lIns="182880">
              <a:spAutoFit/>
            </a:bodyPr>
            <a:lstStyle/>
            <a:p>
              <a:pPr marL="0" marR="0" lvl="0" indent="0" algn="ctr" defTabSz="914367" rtl="0" eaLnBrk="1" fontAlgn="auto" latinLnBrk="0" hangingPunct="1">
                <a:lnSpc>
                  <a:spcPct val="90000"/>
                </a:lnSpc>
                <a:spcBef>
                  <a:spcPts val="0"/>
                </a:spcBef>
                <a:spcAft>
                  <a:spcPts val="800"/>
                </a:spcAft>
                <a:buClrTx/>
                <a:buSzTx/>
                <a:buFontTx/>
                <a:buNone/>
                <a:tabLst/>
                <a:defRPr/>
              </a:pPr>
              <a:r>
                <a:rPr kumimoji="0" lang="en-US" sz="1600" b="0" i="0" u="none" strike="noStrike" kern="1200" cap="none" spc="0" normalizeH="0" baseline="0" noProof="0">
                  <a:ln>
                    <a:noFill/>
                  </a:ln>
                  <a:gradFill>
                    <a:gsLst>
                      <a:gs pos="0">
                        <a:srgbClr val="1A1A1A"/>
                      </a:gs>
                      <a:gs pos="100000">
                        <a:srgbClr val="1A1A1A"/>
                      </a:gs>
                    </a:gsLst>
                    <a:lin ang="6000000" scaled="0"/>
                  </a:gradFill>
                  <a:effectLst/>
                  <a:uLnTx/>
                  <a:uFillTx/>
                  <a:latin typeface="Segoe UI Semibold"/>
                  <a:ea typeface="Calibri" panose="020F0502020204030204" pitchFamily="34" charset="0"/>
                  <a:cs typeface="+mn-cs"/>
                </a:rPr>
                <a:t>Datacenter </a:t>
              </a:r>
              <a:r>
                <a:rPr kumimoji="0" lang="en-US" sz="1600" b="0" i="0" u="none" strike="noStrike" kern="1200" cap="none" spc="0" normalizeH="0" baseline="0" noProof="0" err="1">
                  <a:ln>
                    <a:noFill/>
                  </a:ln>
                  <a:gradFill>
                    <a:gsLst>
                      <a:gs pos="0">
                        <a:srgbClr val="1A1A1A"/>
                      </a:gs>
                      <a:gs pos="100000">
                        <a:srgbClr val="1A1A1A"/>
                      </a:gs>
                    </a:gsLst>
                    <a:lin ang="6000000" scaled="0"/>
                  </a:gradFill>
                  <a:effectLst/>
                  <a:uLnTx/>
                  <a:uFillTx/>
                  <a:latin typeface="Segoe UI Semibold"/>
                  <a:ea typeface="Calibri" panose="020F0502020204030204" pitchFamily="34" charset="0"/>
                  <a:cs typeface="+mn-cs"/>
                </a:rPr>
                <a:t>contracts</a:t>
              </a:r>
              <a:r>
                <a:rPr kumimoji="0" lang="en-US" sz="1600" b="0" i="0" u="none" strike="noStrike" kern="1200" cap="none" spc="0" normalizeH="0" baseline="0" noProof="0">
                  <a:ln>
                    <a:noFill/>
                  </a:ln>
                  <a:gradFill>
                    <a:gsLst>
                      <a:gs pos="0">
                        <a:srgbClr val="1A1A1A"/>
                      </a:gs>
                      <a:gs pos="100000">
                        <a:srgbClr val="1A1A1A"/>
                      </a:gs>
                    </a:gsLst>
                    <a:lin ang="6000000" scaled="0"/>
                  </a:gradFill>
                  <a:effectLst/>
                  <a:uLnTx/>
                  <a:uFillTx/>
                  <a:latin typeface="Segoe UI Semibold"/>
                  <a:ea typeface="Calibri" panose="020F0502020204030204" pitchFamily="34" charset="0"/>
                  <a:cs typeface="+mn-cs"/>
                </a:rPr>
                <a:t> expiry</a:t>
              </a:r>
            </a:p>
          </p:txBody>
        </p:sp>
        <p:grpSp>
          <p:nvGrpSpPr>
            <p:cNvPr id="129" name="Group 186">
              <a:extLst>
                <a:ext uri="{FF2B5EF4-FFF2-40B4-BE49-F238E27FC236}">
                  <a16:creationId xmlns:a16="http://schemas.microsoft.com/office/drawing/2014/main" id="{4DFF196D-AB4E-4A3A-BD86-1C48F509E2AE}"/>
                </a:ext>
              </a:extLst>
            </p:cNvPr>
            <p:cNvGrpSpPr>
              <a:grpSpLocks noChangeAspect="1"/>
            </p:cNvGrpSpPr>
            <p:nvPr/>
          </p:nvGrpSpPr>
          <p:grpSpPr bwMode="auto">
            <a:xfrm>
              <a:off x="2679626" y="5356730"/>
              <a:ext cx="406400" cy="406400"/>
              <a:chOff x="1538" y="2728"/>
              <a:chExt cx="256" cy="256"/>
            </a:xfrm>
          </p:grpSpPr>
          <p:sp>
            <p:nvSpPr>
              <p:cNvPr id="130" name="AutoShape 185">
                <a:extLst>
                  <a:ext uri="{FF2B5EF4-FFF2-40B4-BE49-F238E27FC236}">
                    <a16:creationId xmlns:a16="http://schemas.microsoft.com/office/drawing/2014/main" id="{7A3E1AEC-4029-4C35-AD85-E6076E04B7DB}"/>
                  </a:ext>
                </a:extLst>
              </p:cNvPr>
              <p:cNvSpPr>
                <a:spLocks noChangeAspect="1" noChangeArrowheads="1" noTextEdit="1"/>
              </p:cNvSpPr>
              <p:nvPr/>
            </p:nvSpPr>
            <p:spPr bwMode="auto">
              <a:xfrm>
                <a:off x="1538" y="2728"/>
                <a:ext cx="256" cy="25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31" name="Freeform 187">
                <a:extLst>
                  <a:ext uri="{FF2B5EF4-FFF2-40B4-BE49-F238E27FC236}">
                    <a16:creationId xmlns:a16="http://schemas.microsoft.com/office/drawing/2014/main" id="{0A0C085A-6488-4167-BDCA-73E81A77625B}"/>
                  </a:ext>
                </a:extLst>
              </p:cNvPr>
              <p:cNvSpPr>
                <a:spLocks/>
              </p:cNvSpPr>
              <p:nvPr/>
            </p:nvSpPr>
            <p:spPr bwMode="auto">
              <a:xfrm>
                <a:off x="1686" y="2890"/>
                <a:ext cx="50" cy="50"/>
              </a:xfrm>
              <a:custGeom>
                <a:avLst/>
                <a:gdLst>
                  <a:gd name="T0" fmla="*/ 80 w 80"/>
                  <a:gd name="T1" fmla="*/ 0 h 80"/>
                  <a:gd name="T2" fmla="*/ 80 w 80"/>
                  <a:gd name="T3" fmla="*/ 0 h 80"/>
                  <a:gd name="T4" fmla="*/ 0 w 80"/>
                  <a:gd name="T5" fmla="*/ 0 h 80"/>
                  <a:gd name="T6" fmla="*/ 0 w 80"/>
                  <a:gd name="T7" fmla="*/ 80 h 80"/>
                  <a:gd name="T8" fmla="*/ 80 w 80"/>
                  <a:gd name="T9" fmla="*/ 80 h 80"/>
                  <a:gd name="T10" fmla="*/ 80 w 80"/>
                  <a:gd name="T11" fmla="*/ 0 h 80"/>
                </a:gdLst>
                <a:ahLst/>
                <a:cxnLst>
                  <a:cxn ang="0">
                    <a:pos x="T0" y="T1"/>
                  </a:cxn>
                  <a:cxn ang="0">
                    <a:pos x="T2" y="T3"/>
                  </a:cxn>
                  <a:cxn ang="0">
                    <a:pos x="T4" y="T5"/>
                  </a:cxn>
                  <a:cxn ang="0">
                    <a:pos x="T6" y="T7"/>
                  </a:cxn>
                  <a:cxn ang="0">
                    <a:pos x="T8" y="T9"/>
                  </a:cxn>
                  <a:cxn ang="0">
                    <a:pos x="T10" y="T11"/>
                  </a:cxn>
                </a:cxnLst>
                <a:rect l="0" t="0" r="r" b="b"/>
                <a:pathLst>
                  <a:path w="80" h="80">
                    <a:moveTo>
                      <a:pt x="80" y="0"/>
                    </a:moveTo>
                    <a:lnTo>
                      <a:pt x="80" y="0"/>
                    </a:lnTo>
                    <a:lnTo>
                      <a:pt x="0" y="0"/>
                    </a:lnTo>
                    <a:lnTo>
                      <a:pt x="0" y="80"/>
                    </a:lnTo>
                    <a:lnTo>
                      <a:pt x="80" y="80"/>
                    </a:lnTo>
                    <a:lnTo>
                      <a:pt x="80" y="0"/>
                    </a:lnTo>
                    <a:close/>
                  </a:path>
                </a:pathLst>
              </a:custGeom>
              <a:solidFill>
                <a:schemeClr val="accent1"/>
              </a:solidFill>
              <a:ln w="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32" name="Freeform 188">
                <a:extLst>
                  <a:ext uri="{FF2B5EF4-FFF2-40B4-BE49-F238E27FC236}">
                    <a16:creationId xmlns:a16="http://schemas.microsoft.com/office/drawing/2014/main" id="{B6553361-2D39-4D85-A8B4-5ECCE3C3A04B}"/>
                  </a:ext>
                </a:extLst>
              </p:cNvPr>
              <p:cNvSpPr>
                <a:spLocks noEditPoints="1"/>
              </p:cNvSpPr>
              <p:nvPr/>
            </p:nvSpPr>
            <p:spPr bwMode="auto">
              <a:xfrm>
                <a:off x="1554" y="2726"/>
                <a:ext cx="232" cy="263"/>
              </a:xfrm>
              <a:custGeom>
                <a:avLst/>
                <a:gdLst>
                  <a:gd name="T0" fmla="*/ 0 w 373"/>
                  <a:gd name="T1" fmla="*/ 425 h 425"/>
                  <a:gd name="T2" fmla="*/ 0 w 373"/>
                  <a:gd name="T3" fmla="*/ 425 h 425"/>
                  <a:gd name="T4" fmla="*/ 373 w 373"/>
                  <a:gd name="T5" fmla="*/ 425 h 425"/>
                  <a:gd name="T6" fmla="*/ 373 w 373"/>
                  <a:gd name="T7" fmla="*/ 0 h 425"/>
                  <a:gd name="T8" fmla="*/ 0 w 373"/>
                  <a:gd name="T9" fmla="*/ 0 h 425"/>
                  <a:gd name="T10" fmla="*/ 0 w 373"/>
                  <a:gd name="T11" fmla="*/ 425 h 425"/>
                  <a:gd name="T12" fmla="*/ 54 w 373"/>
                  <a:gd name="T13" fmla="*/ 52 h 425"/>
                  <a:gd name="T14" fmla="*/ 54 w 373"/>
                  <a:gd name="T15" fmla="*/ 52 h 425"/>
                  <a:gd name="T16" fmla="*/ 320 w 373"/>
                  <a:gd name="T17" fmla="*/ 52 h 425"/>
                  <a:gd name="T18" fmla="*/ 320 w 373"/>
                  <a:gd name="T19" fmla="*/ 79 h 425"/>
                  <a:gd name="T20" fmla="*/ 54 w 373"/>
                  <a:gd name="T21" fmla="*/ 79 h 425"/>
                  <a:gd name="T22" fmla="*/ 54 w 373"/>
                  <a:gd name="T23" fmla="*/ 52 h 425"/>
                  <a:gd name="T24" fmla="*/ 54 w 373"/>
                  <a:gd name="T25" fmla="*/ 104 h 425"/>
                  <a:gd name="T26" fmla="*/ 54 w 373"/>
                  <a:gd name="T27" fmla="*/ 104 h 425"/>
                  <a:gd name="T28" fmla="*/ 320 w 373"/>
                  <a:gd name="T29" fmla="*/ 104 h 425"/>
                  <a:gd name="T30" fmla="*/ 320 w 373"/>
                  <a:gd name="T31" fmla="*/ 131 h 425"/>
                  <a:gd name="T32" fmla="*/ 54 w 373"/>
                  <a:gd name="T33" fmla="*/ 131 h 425"/>
                  <a:gd name="T34" fmla="*/ 54 w 373"/>
                  <a:gd name="T35" fmla="*/ 104 h 425"/>
                  <a:gd name="T36" fmla="*/ 54 w 373"/>
                  <a:gd name="T37" fmla="*/ 163 h 425"/>
                  <a:gd name="T38" fmla="*/ 54 w 373"/>
                  <a:gd name="T39" fmla="*/ 163 h 425"/>
                  <a:gd name="T40" fmla="*/ 320 w 373"/>
                  <a:gd name="T41" fmla="*/ 163 h 425"/>
                  <a:gd name="T42" fmla="*/ 320 w 373"/>
                  <a:gd name="T43" fmla="*/ 189 h 425"/>
                  <a:gd name="T44" fmla="*/ 54 w 373"/>
                  <a:gd name="T45" fmla="*/ 189 h 425"/>
                  <a:gd name="T46" fmla="*/ 54 w 373"/>
                  <a:gd name="T47" fmla="*/ 163 h 425"/>
                  <a:gd name="T48" fmla="*/ 187 w 373"/>
                  <a:gd name="T49" fmla="*/ 238 h 425"/>
                  <a:gd name="T50" fmla="*/ 187 w 373"/>
                  <a:gd name="T51" fmla="*/ 238 h 425"/>
                  <a:gd name="T52" fmla="*/ 320 w 373"/>
                  <a:gd name="T53" fmla="*/ 238 h 425"/>
                  <a:gd name="T54" fmla="*/ 320 w 373"/>
                  <a:gd name="T55" fmla="*/ 371 h 425"/>
                  <a:gd name="T56" fmla="*/ 187 w 373"/>
                  <a:gd name="T57" fmla="*/ 371 h 425"/>
                  <a:gd name="T58" fmla="*/ 187 w 373"/>
                  <a:gd name="T59" fmla="*/ 238 h 425"/>
                  <a:gd name="T60" fmla="*/ 54 w 373"/>
                  <a:gd name="T61" fmla="*/ 238 h 425"/>
                  <a:gd name="T62" fmla="*/ 54 w 373"/>
                  <a:gd name="T63" fmla="*/ 238 h 425"/>
                  <a:gd name="T64" fmla="*/ 160 w 373"/>
                  <a:gd name="T65" fmla="*/ 238 h 425"/>
                  <a:gd name="T66" fmla="*/ 160 w 373"/>
                  <a:gd name="T67" fmla="*/ 265 h 425"/>
                  <a:gd name="T68" fmla="*/ 54 w 373"/>
                  <a:gd name="T69" fmla="*/ 265 h 425"/>
                  <a:gd name="T70" fmla="*/ 54 w 373"/>
                  <a:gd name="T71" fmla="*/ 238 h 425"/>
                  <a:gd name="T72" fmla="*/ 54 w 373"/>
                  <a:gd name="T73" fmla="*/ 291 h 425"/>
                  <a:gd name="T74" fmla="*/ 54 w 373"/>
                  <a:gd name="T75" fmla="*/ 291 h 425"/>
                  <a:gd name="T76" fmla="*/ 160 w 373"/>
                  <a:gd name="T77" fmla="*/ 291 h 425"/>
                  <a:gd name="T78" fmla="*/ 160 w 373"/>
                  <a:gd name="T79" fmla="*/ 318 h 425"/>
                  <a:gd name="T80" fmla="*/ 54 w 373"/>
                  <a:gd name="T81" fmla="*/ 318 h 425"/>
                  <a:gd name="T82" fmla="*/ 54 w 373"/>
                  <a:gd name="T83" fmla="*/ 291 h 425"/>
                  <a:gd name="T84" fmla="*/ 54 w 373"/>
                  <a:gd name="T85" fmla="*/ 345 h 425"/>
                  <a:gd name="T86" fmla="*/ 54 w 373"/>
                  <a:gd name="T87" fmla="*/ 345 h 425"/>
                  <a:gd name="T88" fmla="*/ 160 w 373"/>
                  <a:gd name="T89" fmla="*/ 345 h 425"/>
                  <a:gd name="T90" fmla="*/ 160 w 373"/>
                  <a:gd name="T91" fmla="*/ 371 h 425"/>
                  <a:gd name="T92" fmla="*/ 54 w 373"/>
                  <a:gd name="T93" fmla="*/ 371 h 425"/>
                  <a:gd name="T94" fmla="*/ 54 w 373"/>
                  <a:gd name="T95" fmla="*/ 345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73" h="425">
                    <a:moveTo>
                      <a:pt x="0" y="425"/>
                    </a:moveTo>
                    <a:lnTo>
                      <a:pt x="0" y="425"/>
                    </a:lnTo>
                    <a:lnTo>
                      <a:pt x="373" y="425"/>
                    </a:lnTo>
                    <a:lnTo>
                      <a:pt x="373" y="0"/>
                    </a:lnTo>
                    <a:lnTo>
                      <a:pt x="0" y="0"/>
                    </a:lnTo>
                    <a:lnTo>
                      <a:pt x="0" y="425"/>
                    </a:lnTo>
                    <a:close/>
                    <a:moveTo>
                      <a:pt x="54" y="52"/>
                    </a:moveTo>
                    <a:lnTo>
                      <a:pt x="54" y="52"/>
                    </a:lnTo>
                    <a:lnTo>
                      <a:pt x="320" y="52"/>
                    </a:lnTo>
                    <a:lnTo>
                      <a:pt x="320" y="79"/>
                    </a:lnTo>
                    <a:lnTo>
                      <a:pt x="54" y="79"/>
                    </a:lnTo>
                    <a:lnTo>
                      <a:pt x="54" y="52"/>
                    </a:lnTo>
                    <a:close/>
                    <a:moveTo>
                      <a:pt x="54" y="104"/>
                    </a:moveTo>
                    <a:lnTo>
                      <a:pt x="54" y="104"/>
                    </a:lnTo>
                    <a:lnTo>
                      <a:pt x="320" y="104"/>
                    </a:lnTo>
                    <a:lnTo>
                      <a:pt x="320" y="131"/>
                    </a:lnTo>
                    <a:lnTo>
                      <a:pt x="54" y="131"/>
                    </a:lnTo>
                    <a:lnTo>
                      <a:pt x="54" y="104"/>
                    </a:lnTo>
                    <a:close/>
                    <a:moveTo>
                      <a:pt x="54" y="163"/>
                    </a:moveTo>
                    <a:lnTo>
                      <a:pt x="54" y="163"/>
                    </a:lnTo>
                    <a:lnTo>
                      <a:pt x="320" y="163"/>
                    </a:lnTo>
                    <a:lnTo>
                      <a:pt x="320" y="189"/>
                    </a:lnTo>
                    <a:lnTo>
                      <a:pt x="54" y="189"/>
                    </a:lnTo>
                    <a:lnTo>
                      <a:pt x="54" y="163"/>
                    </a:lnTo>
                    <a:close/>
                    <a:moveTo>
                      <a:pt x="187" y="238"/>
                    </a:moveTo>
                    <a:lnTo>
                      <a:pt x="187" y="238"/>
                    </a:lnTo>
                    <a:lnTo>
                      <a:pt x="320" y="238"/>
                    </a:lnTo>
                    <a:lnTo>
                      <a:pt x="320" y="371"/>
                    </a:lnTo>
                    <a:lnTo>
                      <a:pt x="187" y="371"/>
                    </a:lnTo>
                    <a:lnTo>
                      <a:pt x="187" y="238"/>
                    </a:lnTo>
                    <a:close/>
                    <a:moveTo>
                      <a:pt x="54" y="238"/>
                    </a:moveTo>
                    <a:lnTo>
                      <a:pt x="54" y="238"/>
                    </a:lnTo>
                    <a:lnTo>
                      <a:pt x="160" y="238"/>
                    </a:lnTo>
                    <a:lnTo>
                      <a:pt x="160" y="265"/>
                    </a:lnTo>
                    <a:lnTo>
                      <a:pt x="54" y="265"/>
                    </a:lnTo>
                    <a:lnTo>
                      <a:pt x="54" y="238"/>
                    </a:lnTo>
                    <a:close/>
                    <a:moveTo>
                      <a:pt x="54" y="291"/>
                    </a:moveTo>
                    <a:lnTo>
                      <a:pt x="54" y="291"/>
                    </a:lnTo>
                    <a:lnTo>
                      <a:pt x="160" y="291"/>
                    </a:lnTo>
                    <a:lnTo>
                      <a:pt x="160" y="318"/>
                    </a:lnTo>
                    <a:lnTo>
                      <a:pt x="54" y="318"/>
                    </a:lnTo>
                    <a:lnTo>
                      <a:pt x="54" y="291"/>
                    </a:lnTo>
                    <a:close/>
                    <a:moveTo>
                      <a:pt x="54" y="345"/>
                    </a:moveTo>
                    <a:lnTo>
                      <a:pt x="54" y="345"/>
                    </a:lnTo>
                    <a:lnTo>
                      <a:pt x="160" y="345"/>
                    </a:lnTo>
                    <a:lnTo>
                      <a:pt x="160" y="371"/>
                    </a:lnTo>
                    <a:lnTo>
                      <a:pt x="54" y="371"/>
                    </a:lnTo>
                    <a:lnTo>
                      <a:pt x="54" y="345"/>
                    </a:lnTo>
                    <a:close/>
                  </a:path>
                </a:pathLst>
              </a:custGeom>
              <a:solidFill>
                <a:schemeClr val="tx1">
                  <a:lumMod val="90000"/>
                  <a:lumOff val="1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33" name="Freeform 189">
                <a:extLst>
                  <a:ext uri="{FF2B5EF4-FFF2-40B4-BE49-F238E27FC236}">
                    <a16:creationId xmlns:a16="http://schemas.microsoft.com/office/drawing/2014/main" id="{C5CA4300-4D3B-42D7-B020-7EFABCFE8455}"/>
                  </a:ext>
                </a:extLst>
              </p:cNvPr>
              <p:cNvSpPr>
                <a:spLocks/>
              </p:cNvSpPr>
              <p:nvPr/>
            </p:nvSpPr>
            <p:spPr bwMode="auto">
              <a:xfrm>
                <a:off x="1588" y="2873"/>
                <a:ext cx="65" cy="17"/>
              </a:xfrm>
              <a:custGeom>
                <a:avLst/>
                <a:gdLst>
                  <a:gd name="T0" fmla="*/ 0 w 106"/>
                  <a:gd name="T1" fmla="*/ 27 h 27"/>
                  <a:gd name="T2" fmla="*/ 0 w 106"/>
                  <a:gd name="T3" fmla="*/ 27 h 27"/>
                  <a:gd name="T4" fmla="*/ 106 w 106"/>
                  <a:gd name="T5" fmla="*/ 27 h 27"/>
                  <a:gd name="T6" fmla="*/ 106 w 106"/>
                  <a:gd name="T7" fmla="*/ 0 h 27"/>
                  <a:gd name="T8" fmla="*/ 0 w 106"/>
                  <a:gd name="T9" fmla="*/ 0 h 27"/>
                  <a:gd name="T10" fmla="*/ 0 w 106"/>
                  <a:gd name="T11" fmla="*/ 27 h 27"/>
                </a:gdLst>
                <a:ahLst/>
                <a:cxnLst>
                  <a:cxn ang="0">
                    <a:pos x="T0" y="T1"/>
                  </a:cxn>
                  <a:cxn ang="0">
                    <a:pos x="T2" y="T3"/>
                  </a:cxn>
                  <a:cxn ang="0">
                    <a:pos x="T4" y="T5"/>
                  </a:cxn>
                  <a:cxn ang="0">
                    <a:pos x="T6" y="T7"/>
                  </a:cxn>
                  <a:cxn ang="0">
                    <a:pos x="T8" y="T9"/>
                  </a:cxn>
                  <a:cxn ang="0">
                    <a:pos x="T10" y="T11"/>
                  </a:cxn>
                </a:cxnLst>
                <a:rect l="0" t="0" r="r" b="b"/>
                <a:pathLst>
                  <a:path w="106" h="27">
                    <a:moveTo>
                      <a:pt x="0" y="27"/>
                    </a:moveTo>
                    <a:lnTo>
                      <a:pt x="0" y="27"/>
                    </a:lnTo>
                    <a:lnTo>
                      <a:pt x="106" y="27"/>
                    </a:lnTo>
                    <a:lnTo>
                      <a:pt x="106" y="0"/>
                    </a:lnTo>
                    <a:lnTo>
                      <a:pt x="0" y="0"/>
                    </a:lnTo>
                    <a:lnTo>
                      <a:pt x="0" y="27"/>
                    </a:lnTo>
                    <a:close/>
                  </a:path>
                </a:pathLst>
              </a:custGeom>
              <a:solidFill>
                <a:schemeClr val="accent1"/>
              </a:solidFill>
              <a:ln w="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34" name="Freeform 190">
                <a:extLst>
                  <a:ext uri="{FF2B5EF4-FFF2-40B4-BE49-F238E27FC236}">
                    <a16:creationId xmlns:a16="http://schemas.microsoft.com/office/drawing/2014/main" id="{AA6B25FF-C6B4-4110-B814-BDB1C77ABC0F}"/>
                  </a:ext>
                </a:extLst>
              </p:cNvPr>
              <p:cNvSpPr>
                <a:spLocks/>
              </p:cNvSpPr>
              <p:nvPr/>
            </p:nvSpPr>
            <p:spPr bwMode="auto">
              <a:xfrm>
                <a:off x="1588" y="2758"/>
                <a:ext cx="165" cy="17"/>
              </a:xfrm>
              <a:custGeom>
                <a:avLst/>
                <a:gdLst>
                  <a:gd name="T0" fmla="*/ 266 w 266"/>
                  <a:gd name="T1" fmla="*/ 0 h 27"/>
                  <a:gd name="T2" fmla="*/ 266 w 266"/>
                  <a:gd name="T3" fmla="*/ 0 h 27"/>
                  <a:gd name="T4" fmla="*/ 0 w 266"/>
                  <a:gd name="T5" fmla="*/ 0 h 27"/>
                  <a:gd name="T6" fmla="*/ 0 w 266"/>
                  <a:gd name="T7" fmla="*/ 27 h 27"/>
                  <a:gd name="T8" fmla="*/ 266 w 266"/>
                  <a:gd name="T9" fmla="*/ 27 h 27"/>
                  <a:gd name="T10" fmla="*/ 266 w 266"/>
                  <a:gd name="T11" fmla="*/ 0 h 27"/>
                </a:gdLst>
                <a:ahLst/>
                <a:cxnLst>
                  <a:cxn ang="0">
                    <a:pos x="T0" y="T1"/>
                  </a:cxn>
                  <a:cxn ang="0">
                    <a:pos x="T2" y="T3"/>
                  </a:cxn>
                  <a:cxn ang="0">
                    <a:pos x="T4" y="T5"/>
                  </a:cxn>
                  <a:cxn ang="0">
                    <a:pos x="T6" y="T7"/>
                  </a:cxn>
                  <a:cxn ang="0">
                    <a:pos x="T8" y="T9"/>
                  </a:cxn>
                  <a:cxn ang="0">
                    <a:pos x="T10" y="T11"/>
                  </a:cxn>
                </a:cxnLst>
                <a:rect l="0" t="0" r="r" b="b"/>
                <a:pathLst>
                  <a:path w="266" h="27">
                    <a:moveTo>
                      <a:pt x="266" y="0"/>
                    </a:moveTo>
                    <a:lnTo>
                      <a:pt x="266" y="0"/>
                    </a:lnTo>
                    <a:lnTo>
                      <a:pt x="0" y="0"/>
                    </a:lnTo>
                    <a:lnTo>
                      <a:pt x="0" y="27"/>
                    </a:lnTo>
                    <a:lnTo>
                      <a:pt x="266" y="27"/>
                    </a:lnTo>
                    <a:lnTo>
                      <a:pt x="266"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35" name="Freeform 191">
                <a:extLst>
                  <a:ext uri="{FF2B5EF4-FFF2-40B4-BE49-F238E27FC236}">
                    <a16:creationId xmlns:a16="http://schemas.microsoft.com/office/drawing/2014/main" id="{6C69975A-0D36-421C-80F2-F6557589CD6D}"/>
                  </a:ext>
                </a:extLst>
              </p:cNvPr>
              <p:cNvSpPr>
                <a:spLocks noEditPoints="1"/>
              </p:cNvSpPr>
              <p:nvPr/>
            </p:nvSpPr>
            <p:spPr bwMode="auto">
              <a:xfrm>
                <a:off x="1670" y="2873"/>
                <a:ext cx="83" cy="83"/>
              </a:xfrm>
              <a:custGeom>
                <a:avLst/>
                <a:gdLst>
                  <a:gd name="T0" fmla="*/ 26 w 133"/>
                  <a:gd name="T1" fmla="*/ 27 h 133"/>
                  <a:gd name="T2" fmla="*/ 26 w 133"/>
                  <a:gd name="T3" fmla="*/ 27 h 133"/>
                  <a:gd name="T4" fmla="*/ 106 w 133"/>
                  <a:gd name="T5" fmla="*/ 27 h 133"/>
                  <a:gd name="T6" fmla="*/ 106 w 133"/>
                  <a:gd name="T7" fmla="*/ 107 h 133"/>
                  <a:gd name="T8" fmla="*/ 26 w 133"/>
                  <a:gd name="T9" fmla="*/ 107 h 133"/>
                  <a:gd name="T10" fmla="*/ 26 w 133"/>
                  <a:gd name="T11" fmla="*/ 27 h 133"/>
                  <a:gd name="T12" fmla="*/ 0 w 133"/>
                  <a:gd name="T13" fmla="*/ 133 h 133"/>
                  <a:gd name="T14" fmla="*/ 0 w 133"/>
                  <a:gd name="T15" fmla="*/ 133 h 133"/>
                  <a:gd name="T16" fmla="*/ 133 w 133"/>
                  <a:gd name="T17" fmla="*/ 133 h 133"/>
                  <a:gd name="T18" fmla="*/ 133 w 133"/>
                  <a:gd name="T19" fmla="*/ 0 h 133"/>
                  <a:gd name="T20" fmla="*/ 0 w 133"/>
                  <a:gd name="T21" fmla="*/ 0 h 133"/>
                  <a:gd name="T22" fmla="*/ 0 w 133"/>
                  <a:gd name="T23"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3" h="133">
                    <a:moveTo>
                      <a:pt x="26" y="27"/>
                    </a:moveTo>
                    <a:lnTo>
                      <a:pt x="26" y="27"/>
                    </a:lnTo>
                    <a:lnTo>
                      <a:pt x="106" y="27"/>
                    </a:lnTo>
                    <a:lnTo>
                      <a:pt x="106" y="107"/>
                    </a:lnTo>
                    <a:lnTo>
                      <a:pt x="26" y="107"/>
                    </a:lnTo>
                    <a:lnTo>
                      <a:pt x="26" y="27"/>
                    </a:lnTo>
                    <a:close/>
                    <a:moveTo>
                      <a:pt x="0" y="133"/>
                    </a:moveTo>
                    <a:lnTo>
                      <a:pt x="0" y="133"/>
                    </a:lnTo>
                    <a:lnTo>
                      <a:pt x="133" y="133"/>
                    </a:lnTo>
                    <a:lnTo>
                      <a:pt x="133" y="0"/>
                    </a:lnTo>
                    <a:lnTo>
                      <a:pt x="0" y="0"/>
                    </a:lnTo>
                    <a:lnTo>
                      <a:pt x="0" y="133"/>
                    </a:lnTo>
                    <a:close/>
                  </a:path>
                </a:pathLst>
              </a:custGeom>
              <a:solidFill>
                <a:schemeClr val="accent5"/>
              </a:solidFill>
              <a:ln w="0">
                <a:solidFill>
                  <a:schemeClr val="accent5"/>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grpSp>
        <p:nvGrpSpPr>
          <p:cNvPr id="5" name="Group 4">
            <a:extLst>
              <a:ext uri="{FF2B5EF4-FFF2-40B4-BE49-F238E27FC236}">
                <a16:creationId xmlns:a16="http://schemas.microsoft.com/office/drawing/2014/main" id="{6F254684-4B68-4D40-8286-F5D0B8DEF23F}"/>
              </a:ext>
            </a:extLst>
          </p:cNvPr>
          <p:cNvGrpSpPr/>
          <p:nvPr/>
        </p:nvGrpSpPr>
        <p:grpSpPr>
          <a:xfrm>
            <a:off x="4139011" y="845323"/>
            <a:ext cx="2130333" cy="2245795"/>
            <a:chOff x="4139011" y="845323"/>
            <a:chExt cx="2130333" cy="2245795"/>
          </a:xfrm>
        </p:grpSpPr>
        <p:sp>
          <p:nvSpPr>
            <p:cNvPr id="59" name="Rectangle 58">
              <a:extLst>
                <a:ext uri="{FF2B5EF4-FFF2-40B4-BE49-F238E27FC236}">
                  <a16:creationId xmlns:a16="http://schemas.microsoft.com/office/drawing/2014/main" id="{E8C69040-AE27-4772-9C32-AB0EA9BB7982}"/>
                </a:ext>
              </a:extLst>
            </p:cNvPr>
            <p:cNvSpPr/>
            <p:nvPr/>
          </p:nvSpPr>
          <p:spPr>
            <a:xfrm>
              <a:off x="4139011" y="845323"/>
              <a:ext cx="2130333" cy="535531"/>
            </a:xfrm>
            <a:prstGeom prst="rect">
              <a:avLst/>
            </a:prstGeom>
          </p:spPr>
          <p:txBody>
            <a:bodyPr wrap="square" lIns="182880">
              <a:spAutoFit/>
            </a:bodyPr>
            <a:lstStyle/>
            <a:p>
              <a:pPr marL="0" marR="0" lvl="0" indent="0" algn="ctr" defTabSz="914367" rtl="0" eaLnBrk="1" fontAlgn="auto" latinLnBrk="0" hangingPunct="1">
                <a:lnSpc>
                  <a:spcPct val="90000"/>
                </a:lnSpc>
                <a:spcBef>
                  <a:spcPts val="0"/>
                </a:spcBef>
                <a:spcAft>
                  <a:spcPts val="800"/>
                </a:spcAft>
                <a:buClrTx/>
                <a:buSzTx/>
                <a:buFontTx/>
                <a:buNone/>
                <a:tabLst/>
                <a:defRPr/>
              </a:pPr>
              <a:r>
                <a:rPr kumimoji="0" lang="en-US" sz="1600" b="0" i="0" u="none" strike="noStrike" kern="1200" cap="none" spc="0" normalizeH="0" baseline="0" noProof="0">
                  <a:ln>
                    <a:noFill/>
                  </a:ln>
                  <a:gradFill>
                    <a:gsLst>
                      <a:gs pos="0">
                        <a:srgbClr val="1A1A1A"/>
                      </a:gs>
                      <a:gs pos="100000">
                        <a:srgbClr val="1A1A1A"/>
                      </a:gs>
                    </a:gsLst>
                    <a:lin ang="6000000" scaled="0"/>
                  </a:gradFill>
                  <a:effectLst/>
                  <a:uLnTx/>
                  <a:uFillTx/>
                  <a:latin typeface="Segoe UI Semibold"/>
                  <a:ea typeface="Calibri" panose="020F0502020204030204" pitchFamily="34" charset="0"/>
                  <a:cs typeface="+mn-cs"/>
                </a:rPr>
                <a:t>Software and hardware refresh</a:t>
              </a:r>
              <a:endParaRPr kumimoji="0" lang="en-US" sz="1400" b="0" i="0" u="none" strike="noStrike" kern="1200" cap="none" spc="0" normalizeH="0" baseline="0" noProof="0">
                <a:ln>
                  <a:noFill/>
                </a:ln>
                <a:gradFill>
                  <a:gsLst>
                    <a:gs pos="0">
                      <a:srgbClr val="1A1A1A"/>
                    </a:gs>
                    <a:gs pos="100000">
                      <a:srgbClr val="1A1A1A"/>
                    </a:gs>
                  </a:gsLst>
                  <a:lin ang="6000000" scaled="0"/>
                </a:gradFill>
                <a:effectLst/>
                <a:uLnTx/>
                <a:uFillTx/>
                <a:latin typeface="Segoe UI"/>
                <a:ea typeface="+mn-ea"/>
                <a:cs typeface="+mn-cs"/>
              </a:endParaRPr>
            </a:p>
          </p:txBody>
        </p:sp>
        <p:grpSp>
          <p:nvGrpSpPr>
            <p:cNvPr id="136" name="Group 197">
              <a:extLst>
                <a:ext uri="{FF2B5EF4-FFF2-40B4-BE49-F238E27FC236}">
                  <a16:creationId xmlns:a16="http://schemas.microsoft.com/office/drawing/2014/main" id="{5CD2592D-7570-4918-AE19-61B1B8DF518B}"/>
                </a:ext>
              </a:extLst>
            </p:cNvPr>
            <p:cNvGrpSpPr>
              <a:grpSpLocks noChangeAspect="1"/>
            </p:cNvGrpSpPr>
            <p:nvPr/>
          </p:nvGrpSpPr>
          <p:grpSpPr bwMode="auto">
            <a:xfrm>
              <a:off x="5284519" y="2557663"/>
              <a:ext cx="503029" cy="533455"/>
              <a:chOff x="2414" y="2716"/>
              <a:chExt cx="248" cy="263"/>
            </a:xfrm>
            <a:solidFill>
              <a:schemeClr val="tx1">
                <a:lumMod val="90000"/>
                <a:lumOff val="10000"/>
              </a:schemeClr>
            </a:solidFill>
          </p:grpSpPr>
          <p:sp>
            <p:nvSpPr>
              <p:cNvPr id="137" name="Freeform 198">
                <a:extLst>
                  <a:ext uri="{FF2B5EF4-FFF2-40B4-BE49-F238E27FC236}">
                    <a16:creationId xmlns:a16="http://schemas.microsoft.com/office/drawing/2014/main" id="{D3107DA6-D98B-4DFB-83EE-CBEF5F1875F6}"/>
                  </a:ext>
                </a:extLst>
              </p:cNvPr>
              <p:cNvSpPr>
                <a:spLocks/>
              </p:cNvSpPr>
              <p:nvPr/>
            </p:nvSpPr>
            <p:spPr bwMode="auto">
              <a:xfrm rot="10800000">
                <a:off x="2445" y="2784"/>
                <a:ext cx="47" cy="53"/>
              </a:xfrm>
              <a:custGeom>
                <a:avLst/>
                <a:gdLst>
                  <a:gd name="T0" fmla="*/ 46 w 77"/>
                  <a:gd name="T1" fmla="*/ 85 h 85"/>
                  <a:gd name="T2" fmla="*/ 46 w 77"/>
                  <a:gd name="T3" fmla="*/ 85 h 85"/>
                  <a:gd name="T4" fmla="*/ 46 w 77"/>
                  <a:gd name="T5" fmla="*/ 31 h 85"/>
                  <a:gd name="T6" fmla="*/ 65 w 77"/>
                  <a:gd name="T7" fmla="*/ 50 h 85"/>
                  <a:gd name="T8" fmla="*/ 77 w 77"/>
                  <a:gd name="T9" fmla="*/ 38 h 85"/>
                  <a:gd name="T10" fmla="*/ 38 w 77"/>
                  <a:gd name="T11" fmla="*/ 0 h 85"/>
                  <a:gd name="T12" fmla="*/ 0 w 77"/>
                  <a:gd name="T13" fmla="*/ 38 h 85"/>
                  <a:gd name="T14" fmla="*/ 12 w 77"/>
                  <a:gd name="T15" fmla="*/ 50 h 85"/>
                  <a:gd name="T16" fmla="*/ 30 w 77"/>
                  <a:gd name="T17" fmla="*/ 31 h 85"/>
                  <a:gd name="T18" fmla="*/ 30 w 77"/>
                  <a:gd name="T19" fmla="*/ 85 h 85"/>
                  <a:gd name="T20" fmla="*/ 46 w 77"/>
                  <a:gd name="T21"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 h="85">
                    <a:moveTo>
                      <a:pt x="46" y="85"/>
                    </a:moveTo>
                    <a:lnTo>
                      <a:pt x="46" y="85"/>
                    </a:lnTo>
                    <a:lnTo>
                      <a:pt x="46" y="31"/>
                    </a:lnTo>
                    <a:lnTo>
                      <a:pt x="65" y="50"/>
                    </a:lnTo>
                    <a:lnTo>
                      <a:pt x="77" y="38"/>
                    </a:lnTo>
                    <a:lnTo>
                      <a:pt x="38" y="0"/>
                    </a:lnTo>
                    <a:lnTo>
                      <a:pt x="0" y="38"/>
                    </a:lnTo>
                    <a:lnTo>
                      <a:pt x="12" y="50"/>
                    </a:lnTo>
                    <a:lnTo>
                      <a:pt x="30" y="31"/>
                    </a:lnTo>
                    <a:lnTo>
                      <a:pt x="30" y="85"/>
                    </a:lnTo>
                    <a:lnTo>
                      <a:pt x="46" y="8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38" name="Freeform 199">
                <a:extLst>
                  <a:ext uri="{FF2B5EF4-FFF2-40B4-BE49-F238E27FC236}">
                    <a16:creationId xmlns:a16="http://schemas.microsoft.com/office/drawing/2014/main" id="{6C964708-140F-47F9-9121-BAE6AB51FE2D}"/>
                  </a:ext>
                </a:extLst>
              </p:cNvPr>
              <p:cNvSpPr>
                <a:spLocks/>
              </p:cNvSpPr>
              <p:nvPr/>
            </p:nvSpPr>
            <p:spPr bwMode="auto">
              <a:xfrm>
                <a:off x="2414" y="2716"/>
                <a:ext cx="141" cy="88"/>
              </a:xfrm>
              <a:custGeom>
                <a:avLst/>
                <a:gdLst>
                  <a:gd name="T0" fmla="*/ 4 w 227"/>
                  <a:gd name="T1" fmla="*/ 107 h 142"/>
                  <a:gd name="T2" fmla="*/ 4 w 227"/>
                  <a:gd name="T3" fmla="*/ 107 h 142"/>
                  <a:gd name="T4" fmla="*/ 16 w 227"/>
                  <a:gd name="T5" fmla="*/ 125 h 142"/>
                  <a:gd name="T6" fmla="*/ 34 w 227"/>
                  <a:gd name="T7" fmla="*/ 137 h 142"/>
                  <a:gd name="T8" fmla="*/ 36 w 227"/>
                  <a:gd name="T9" fmla="*/ 138 h 142"/>
                  <a:gd name="T10" fmla="*/ 87 w 227"/>
                  <a:gd name="T11" fmla="*/ 87 h 142"/>
                  <a:gd name="T12" fmla="*/ 142 w 227"/>
                  <a:gd name="T13" fmla="*/ 142 h 142"/>
                  <a:gd name="T14" fmla="*/ 185 w 227"/>
                  <a:gd name="T15" fmla="*/ 142 h 142"/>
                  <a:gd name="T16" fmla="*/ 201 w 227"/>
                  <a:gd name="T17" fmla="*/ 138 h 142"/>
                  <a:gd name="T18" fmla="*/ 215 w 227"/>
                  <a:gd name="T19" fmla="*/ 129 h 142"/>
                  <a:gd name="T20" fmla="*/ 224 w 227"/>
                  <a:gd name="T21" fmla="*/ 116 h 142"/>
                  <a:gd name="T22" fmla="*/ 227 w 227"/>
                  <a:gd name="T23" fmla="*/ 99 h 142"/>
                  <a:gd name="T24" fmla="*/ 224 w 227"/>
                  <a:gd name="T25" fmla="*/ 82 h 142"/>
                  <a:gd name="T26" fmla="*/ 215 w 227"/>
                  <a:gd name="T27" fmla="*/ 69 h 142"/>
                  <a:gd name="T28" fmla="*/ 201 w 227"/>
                  <a:gd name="T29" fmla="*/ 60 h 142"/>
                  <a:gd name="T30" fmla="*/ 184 w 227"/>
                  <a:gd name="T31" fmla="*/ 56 h 142"/>
                  <a:gd name="T32" fmla="*/ 177 w 227"/>
                  <a:gd name="T33" fmla="*/ 34 h 142"/>
                  <a:gd name="T34" fmla="*/ 163 w 227"/>
                  <a:gd name="T35" fmla="*/ 16 h 142"/>
                  <a:gd name="T36" fmla="*/ 144 w 227"/>
                  <a:gd name="T37" fmla="*/ 4 h 142"/>
                  <a:gd name="T38" fmla="*/ 121 w 227"/>
                  <a:gd name="T39" fmla="*/ 0 h 142"/>
                  <a:gd name="T40" fmla="*/ 105 w 227"/>
                  <a:gd name="T41" fmla="*/ 2 h 142"/>
                  <a:gd name="T42" fmla="*/ 90 w 227"/>
                  <a:gd name="T43" fmla="*/ 7 h 142"/>
                  <a:gd name="T44" fmla="*/ 77 w 227"/>
                  <a:gd name="T45" fmla="*/ 17 h 142"/>
                  <a:gd name="T46" fmla="*/ 67 w 227"/>
                  <a:gd name="T47" fmla="*/ 29 h 142"/>
                  <a:gd name="T48" fmla="*/ 57 w 227"/>
                  <a:gd name="T49" fmla="*/ 28 h 142"/>
                  <a:gd name="T50" fmla="*/ 34 w 227"/>
                  <a:gd name="T51" fmla="*/ 32 h 142"/>
                  <a:gd name="T52" fmla="*/ 16 w 227"/>
                  <a:gd name="T53" fmla="*/ 45 h 142"/>
                  <a:gd name="T54" fmla="*/ 4 w 227"/>
                  <a:gd name="T55" fmla="*/ 63 h 142"/>
                  <a:gd name="T56" fmla="*/ 0 w 227"/>
                  <a:gd name="T57" fmla="*/ 85 h 142"/>
                  <a:gd name="T58" fmla="*/ 4 w 227"/>
                  <a:gd name="T59" fmla="*/ 10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27" h="142">
                    <a:moveTo>
                      <a:pt x="4" y="107"/>
                    </a:moveTo>
                    <a:lnTo>
                      <a:pt x="4" y="107"/>
                    </a:lnTo>
                    <a:cubicBezTo>
                      <a:pt x="7" y="114"/>
                      <a:pt x="11" y="120"/>
                      <a:pt x="16" y="125"/>
                    </a:cubicBezTo>
                    <a:cubicBezTo>
                      <a:pt x="21" y="130"/>
                      <a:pt x="27" y="134"/>
                      <a:pt x="34" y="137"/>
                    </a:cubicBezTo>
                    <a:cubicBezTo>
                      <a:pt x="35" y="137"/>
                      <a:pt x="35" y="138"/>
                      <a:pt x="36" y="138"/>
                    </a:cubicBezTo>
                    <a:lnTo>
                      <a:pt x="87" y="87"/>
                    </a:lnTo>
                    <a:lnTo>
                      <a:pt x="142" y="142"/>
                    </a:lnTo>
                    <a:lnTo>
                      <a:pt x="185" y="142"/>
                    </a:lnTo>
                    <a:cubicBezTo>
                      <a:pt x="190" y="142"/>
                      <a:pt x="196" y="141"/>
                      <a:pt x="201" y="138"/>
                    </a:cubicBezTo>
                    <a:cubicBezTo>
                      <a:pt x="206" y="136"/>
                      <a:pt x="211" y="133"/>
                      <a:pt x="215" y="129"/>
                    </a:cubicBezTo>
                    <a:cubicBezTo>
                      <a:pt x="219" y="125"/>
                      <a:pt x="222" y="121"/>
                      <a:pt x="224" y="116"/>
                    </a:cubicBezTo>
                    <a:cubicBezTo>
                      <a:pt x="226" y="111"/>
                      <a:pt x="227" y="105"/>
                      <a:pt x="227" y="99"/>
                    </a:cubicBezTo>
                    <a:cubicBezTo>
                      <a:pt x="227" y="93"/>
                      <a:pt x="226" y="87"/>
                      <a:pt x="224" y="82"/>
                    </a:cubicBezTo>
                    <a:cubicBezTo>
                      <a:pt x="222" y="77"/>
                      <a:pt x="218" y="73"/>
                      <a:pt x="215" y="69"/>
                    </a:cubicBezTo>
                    <a:cubicBezTo>
                      <a:pt x="211" y="65"/>
                      <a:pt x="206" y="62"/>
                      <a:pt x="201" y="60"/>
                    </a:cubicBezTo>
                    <a:cubicBezTo>
                      <a:pt x="196" y="57"/>
                      <a:pt x="190" y="56"/>
                      <a:pt x="184" y="56"/>
                    </a:cubicBezTo>
                    <a:cubicBezTo>
                      <a:pt x="183" y="48"/>
                      <a:pt x="181" y="41"/>
                      <a:pt x="177" y="34"/>
                    </a:cubicBezTo>
                    <a:cubicBezTo>
                      <a:pt x="173" y="27"/>
                      <a:pt x="169" y="21"/>
                      <a:pt x="163" y="16"/>
                    </a:cubicBezTo>
                    <a:cubicBezTo>
                      <a:pt x="158" y="11"/>
                      <a:pt x="151" y="7"/>
                      <a:pt x="144" y="4"/>
                    </a:cubicBezTo>
                    <a:cubicBezTo>
                      <a:pt x="137" y="2"/>
                      <a:pt x="129" y="0"/>
                      <a:pt x="121" y="0"/>
                    </a:cubicBezTo>
                    <a:cubicBezTo>
                      <a:pt x="115" y="0"/>
                      <a:pt x="110" y="1"/>
                      <a:pt x="105" y="2"/>
                    </a:cubicBezTo>
                    <a:cubicBezTo>
                      <a:pt x="99" y="4"/>
                      <a:pt x="94" y="5"/>
                      <a:pt x="90" y="7"/>
                    </a:cubicBezTo>
                    <a:cubicBezTo>
                      <a:pt x="85" y="10"/>
                      <a:pt x="81" y="13"/>
                      <a:pt x="77" y="17"/>
                    </a:cubicBezTo>
                    <a:cubicBezTo>
                      <a:pt x="73" y="20"/>
                      <a:pt x="70" y="24"/>
                      <a:pt x="67" y="29"/>
                    </a:cubicBezTo>
                    <a:cubicBezTo>
                      <a:pt x="63" y="28"/>
                      <a:pt x="60" y="28"/>
                      <a:pt x="57" y="28"/>
                    </a:cubicBezTo>
                    <a:cubicBezTo>
                      <a:pt x="49" y="28"/>
                      <a:pt x="41" y="29"/>
                      <a:pt x="34" y="32"/>
                    </a:cubicBezTo>
                    <a:cubicBezTo>
                      <a:pt x="27" y="35"/>
                      <a:pt x="21" y="39"/>
                      <a:pt x="16" y="45"/>
                    </a:cubicBezTo>
                    <a:cubicBezTo>
                      <a:pt x="11" y="50"/>
                      <a:pt x="7" y="56"/>
                      <a:pt x="4" y="63"/>
                    </a:cubicBezTo>
                    <a:cubicBezTo>
                      <a:pt x="1" y="70"/>
                      <a:pt x="0" y="77"/>
                      <a:pt x="0" y="85"/>
                    </a:cubicBezTo>
                    <a:cubicBezTo>
                      <a:pt x="0" y="93"/>
                      <a:pt x="1" y="100"/>
                      <a:pt x="4" y="10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39" name="Freeform 200">
                <a:extLst>
                  <a:ext uri="{FF2B5EF4-FFF2-40B4-BE49-F238E27FC236}">
                    <a16:creationId xmlns:a16="http://schemas.microsoft.com/office/drawing/2014/main" id="{6720566E-4C5A-40FB-85B9-8EBF82B5B78D}"/>
                  </a:ext>
                </a:extLst>
              </p:cNvPr>
              <p:cNvSpPr>
                <a:spLocks noEditPoints="1"/>
              </p:cNvSpPr>
              <p:nvPr/>
            </p:nvSpPr>
            <p:spPr bwMode="auto">
              <a:xfrm>
                <a:off x="2453" y="2918"/>
                <a:ext cx="30" cy="56"/>
              </a:xfrm>
              <a:custGeom>
                <a:avLst/>
                <a:gdLst>
                  <a:gd name="T0" fmla="*/ 18 w 49"/>
                  <a:gd name="T1" fmla="*/ 59 h 91"/>
                  <a:gd name="T2" fmla="*/ 18 w 49"/>
                  <a:gd name="T3" fmla="*/ 59 h 91"/>
                  <a:gd name="T4" fmla="*/ 31 w 49"/>
                  <a:gd name="T5" fmla="*/ 59 h 91"/>
                  <a:gd name="T6" fmla="*/ 31 w 49"/>
                  <a:gd name="T7" fmla="*/ 72 h 91"/>
                  <a:gd name="T8" fmla="*/ 18 w 49"/>
                  <a:gd name="T9" fmla="*/ 72 h 91"/>
                  <a:gd name="T10" fmla="*/ 18 w 49"/>
                  <a:gd name="T11" fmla="*/ 59 h 91"/>
                  <a:gd name="T12" fmla="*/ 49 w 49"/>
                  <a:gd name="T13" fmla="*/ 0 h 91"/>
                  <a:gd name="T14" fmla="*/ 49 w 49"/>
                  <a:gd name="T15" fmla="*/ 0 h 91"/>
                  <a:gd name="T16" fmla="*/ 0 w 49"/>
                  <a:gd name="T17" fmla="*/ 0 h 91"/>
                  <a:gd name="T18" fmla="*/ 0 w 49"/>
                  <a:gd name="T19" fmla="*/ 91 h 91"/>
                  <a:gd name="T20" fmla="*/ 49 w 49"/>
                  <a:gd name="T21" fmla="*/ 91 h 91"/>
                  <a:gd name="T22" fmla="*/ 49 w 49"/>
                  <a:gd name="T23"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9" h="91">
                    <a:moveTo>
                      <a:pt x="18" y="59"/>
                    </a:moveTo>
                    <a:lnTo>
                      <a:pt x="18" y="59"/>
                    </a:lnTo>
                    <a:lnTo>
                      <a:pt x="31" y="59"/>
                    </a:lnTo>
                    <a:lnTo>
                      <a:pt x="31" y="72"/>
                    </a:lnTo>
                    <a:lnTo>
                      <a:pt x="18" y="72"/>
                    </a:lnTo>
                    <a:lnTo>
                      <a:pt x="18" y="59"/>
                    </a:lnTo>
                    <a:close/>
                    <a:moveTo>
                      <a:pt x="49" y="0"/>
                    </a:moveTo>
                    <a:lnTo>
                      <a:pt x="49" y="0"/>
                    </a:lnTo>
                    <a:lnTo>
                      <a:pt x="0" y="0"/>
                    </a:lnTo>
                    <a:lnTo>
                      <a:pt x="0" y="91"/>
                    </a:lnTo>
                    <a:lnTo>
                      <a:pt x="49" y="91"/>
                    </a:lnTo>
                    <a:lnTo>
                      <a:pt x="4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40" name="Freeform 201">
                <a:extLst>
                  <a:ext uri="{FF2B5EF4-FFF2-40B4-BE49-F238E27FC236}">
                    <a16:creationId xmlns:a16="http://schemas.microsoft.com/office/drawing/2014/main" id="{867CC211-F0B4-4B0B-B6BA-C8410CDE44E1}"/>
                  </a:ext>
                </a:extLst>
              </p:cNvPr>
              <p:cNvSpPr>
                <a:spLocks/>
              </p:cNvSpPr>
              <p:nvPr/>
            </p:nvSpPr>
            <p:spPr bwMode="auto">
              <a:xfrm>
                <a:off x="2422" y="2838"/>
                <a:ext cx="187" cy="141"/>
              </a:xfrm>
              <a:custGeom>
                <a:avLst/>
                <a:gdLst>
                  <a:gd name="T0" fmla="*/ 190 w 301"/>
                  <a:gd name="T1" fmla="*/ 174 h 227"/>
                  <a:gd name="T2" fmla="*/ 190 w 301"/>
                  <a:gd name="T3" fmla="*/ 174 h 227"/>
                  <a:gd name="T4" fmla="*/ 190 w 301"/>
                  <a:gd name="T5" fmla="*/ 109 h 227"/>
                  <a:gd name="T6" fmla="*/ 192 w 301"/>
                  <a:gd name="T7" fmla="*/ 100 h 227"/>
                  <a:gd name="T8" fmla="*/ 197 w 301"/>
                  <a:gd name="T9" fmla="*/ 93 h 227"/>
                  <a:gd name="T10" fmla="*/ 205 w 301"/>
                  <a:gd name="T11" fmla="*/ 89 h 227"/>
                  <a:gd name="T12" fmla="*/ 213 w 301"/>
                  <a:gd name="T13" fmla="*/ 87 h 227"/>
                  <a:gd name="T14" fmla="*/ 301 w 301"/>
                  <a:gd name="T15" fmla="*/ 87 h 227"/>
                  <a:gd name="T16" fmla="*/ 301 w 301"/>
                  <a:gd name="T17" fmla="*/ 0 h 227"/>
                  <a:gd name="T18" fmla="*/ 99 w 301"/>
                  <a:gd name="T19" fmla="*/ 0 h 227"/>
                  <a:gd name="T20" fmla="*/ 99 w 301"/>
                  <a:gd name="T21" fmla="*/ 13 h 227"/>
                  <a:gd name="T22" fmla="*/ 50 w 301"/>
                  <a:gd name="T23" fmla="*/ 13 h 227"/>
                  <a:gd name="T24" fmla="*/ 50 w 301"/>
                  <a:gd name="T25" fmla="*/ 0 h 227"/>
                  <a:gd name="T26" fmla="*/ 0 w 301"/>
                  <a:gd name="T27" fmla="*/ 0 h 227"/>
                  <a:gd name="T28" fmla="*/ 0 w 301"/>
                  <a:gd name="T29" fmla="*/ 174 h 227"/>
                  <a:gd name="T30" fmla="*/ 34 w 301"/>
                  <a:gd name="T31" fmla="*/ 174 h 227"/>
                  <a:gd name="T32" fmla="*/ 34 w 301"/>
                  <a:gd name="T33" fmla="*/ 127 h 227"/>
                  <a:gd name="T34" fmla="*/ 35 w 301"/>
                  <a:gd name="T35" fmla="*/ 122 h 227"/>
                  <a:gd name="T36" fmla="*/ 38 w 301"/>
                  <a:gd name="T37" fmla="*/ 118 h 227"/>
                  <a:gd name="T38" fmla="*/ 43 w 301"/>
                  <a:gd name="T39" fmla="*/ 115 h 227"/>
                  <a:gd name="T40" fmla="*/ 48 w 301"/>
                  <a:gd name="T41" fmla="*/ 113 h 227"/>
                  <a:gd name="T42" fmla="*/ 99 w 301"/>
                  <a:gd name="T43" fmla="*/ 113 h 227"/>
                  <a:gd name="T44" fmla="*/ 105 w 301"/>
                  <a:gd name="T45" fmla="*/ 115 h 227"/>
                  <a:gd name="T46" fmla="*/ 109 w 301"/>
                  <a:gd name="T47" fmla="*/ 118 h 227"/>
                  <a:gd name="T48" fmla="*/ 112 w 301"/>
                  <a:gd name="T49" fmla="*/ 122 h 227"/>
                  <a:gd name="T50" fmla="*/ 113 w 301"/>
                  <a:gd name="T51" fmla="*/ 127 h 227"/>
                  <a:gd name="T52" fmla="*/ 113 w 301"/>
                  <a:gd name="T53" fmla="*/ 174 h 227"/>
                  <a:gd name="T54" fmla="*/ 132 w 301"/>
                  <a:gd name="T55" fmla="*/ 174 h 227"/>
                  <a:gd name="T56" fmla="*/ 132 w 301"/>
                  <a:gd name="T57" fmla="*/ 200 h 227"/>
                  <a:gd name="T58" fmla="*/ 113 w 301"/>
                  <a:gd name="T59" fmla="*/ 200 h 227"/>
                  <a:gd name="T60" fmla="*/ 113 w 301"/>
                  <a:gd name="T61" fmla="*/ 220 h 227"/>
                  <a:gd name="T62" fmla="*/ 112 w 301"/>
                  <a:gd name="T63" fmla="*/ 226 h 227"/>
                  <a:gd name="T64" fmla="*/ 111 w 301"/>
                  <a:gd name="T65" fmla="*/ 227 h 227"/>
                  <a:gd name="T66" fmla="*/ 197 w 301"/>
                  <a:gd name="T67" fmla="*/ 227 h 227"/>
                  <a:gd name="T68" fmla="*/ 192 w 301"/>
                  <a:gd name="T69" fmla="*/ 221 h 227"/>
                  <a:gd name="T70" fmla="*/ 190 w 301"/>
                  <a:gd name="T71" fmla="*/ 213 h 227"/>
                  <a:gd name="T72" fmla="*/ 190 w 301"/>
                  <a:gd name="T73" fmla="*/ 200 h 227"/>
                  <a:gd name="T74" fmla="*/ 159 w 301"/>
                  <a:gd name="T75" fmla="*/ 200 h 227"/>
                  <a:gd name="T76" fmla="*/ 159 w 301"/>
                  <a:gd name="T77" fmla="*/ 174 h 227"/>
                  <a:gd name="T78" fmla="*/ 190 w 301"/>
                  <a:gd name="T79" fmla="*/ 174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01" h="227">
                    <a:moveTo>
                      <a:pt x="190" y="174"/>
                    </a:moveTo>
                    <a:lnTo>
                      <a:pt x="190" y="174"/>
                    </a:lnTo>
                    <a:lnTo>
                      <a:pt x="190" y="109"/>
                    </a:lnTo>
                    <a:cubicBezTo>
                      <a:pt x="190" y="106"/>
                      <a:pt x="191" y="103"/>
                      <a:pt x="192" y="100"/>
                    </a:cubicBezTo>
                    <a:cubicBezTo>
                      <a:pt x="194" y="97"/>
                      <a:pt x="195" y="95"/>
                      <a:pt x="197" y="93"/>
                    </a:cubicBezTo>
                    <a:cubicBezTo>
                      <a:pt x="200" y="91"/>
                      <a:pt x="202" y="90"/>
                      <a:pt x="205" y="89"/>
                    </a:cubicBezTo>
                    <a:cubicBezTo>
                      <a:pt x="207" y="88"/>
                      <a:pt x="210" y="87"/>
                      <a:pt x="213" y="87"/>
                    </a:cubicBezTo>
                    <a:lnTo>
                      <a:pt x="301" y="87"/>
                    </a:lnTo>
                    <a:lnTo>
                      <a:pt x="301" y="0"/>
                    </a:lnTo>
                    <a:lnTo>
                      <a:pt x="99" y="0"/>
                    </a:lnTo>
                    <a:lnTo>
                      <a:pt x="99" y="13"/>
                    </a:lnTo>
                    <a:lnTo>
                      <a:pt x="50" y="13"/>
                    </a:lnTo>
                    <a:lnTo>
                      <a:pt x="50" y="0"/>
                    </a:lnTo>
                    <a:lnTo>
                      <a:pt x="0" y="0"/>
                    </a:lnTo>
                    <a:lnTo>
                      <a:pt x="0" y="174"/>
                    </a:lnTo>
                    <a:lnTo>
                      <a:pt x="34" y="174"/>
                    </a:lnTo>
                    <a:lnTo>
                      <a:pt x="34" y="127"/>
                    </a:lnTo>
                    <a:cubicBezTo>
                      <a:pt x="34" y="126"/>
                      <a:pt x="35" y="124"/>
                      <a:pt x="35" y="122"/>
                    </a:cubicBezTo>
                    <a:cubicBezTo>
                      <a:pt x="36" y="120"/>
                      <a:pt x="37" y="119"/>
                      <a:pt x="38" y="118"/>
                    </a:cubicBezTo>
                    <a:cubicBezTo>
                      <a:pt x="39" y="116"/>
                      <a:pt x="41" y="115"/>
                      <a:pt x="43" y="115"/>
                    </a:cubicBezTo>
                    <a:cubicBezTo>
                      <a:pt x="44" y="114"/>
                      <a:pt x="46" y="113"/>
                      <a:pt x="48" y="113"/>
                    </a:cubicBezTo>
                    <a:lnTo>
                      <a:pt x="99" y="113"/>
                    </a:lnTo>
                    <a:cubicBezTo>
                      <a:pt x="101" y="113"/>
                      <a:pt x="103" y="114"/>
                      <a:pt x="105" y="115"/>
                    </a:cubicBezTo>
                    <a:cubicBezTo>
                      <a:pt x="106" y="115"/>
                      <a:pt x="108" y="116"/>
                      <a:pt x="109" y="118"/>
                    </a:cubicBezTo>
                    <a:cubicBezTo>
                      <a:pt x="110" y="119"/>
                      <a:pt x="111" y="120"/>
                      <a:pt x="112" y="122"/>
                    </a:cubicBezTo>
                    <a:cubicBezTo>
                      <a:pt x="113" y="124"/>
                      <a:pt x="113" y="126"/>
                      <a:pt x="113" y="127"/>
                    </a:cubicBezTo>
                    <a:lnTo>
                      <a:pt x="113" y="174"/>
                    </a:lnTo>
                    <a:lnTo>
                      <a:pt x="132" y="174"/>
                    </a:lnTo>
                    <a:lnTo>
                      <a:pt x="132" y="200"/>
                    </a:lnTo>
                    <a:lnTo>
                      <a:pt x="113" y="200"/>
                    </a:lnTo>
                    <a:lnTo>
                      <a:pt x="113" y="220"/>
                    </a:lnTo>
                    <a:cubicBezTo>
                      <a:pt x="113" y="222"/>
                      <a:pt x="113" y="224"/>
                      <a:pt x="112" y="226"/>
                    </a:cubicBezTo>
                    <a:cubicBezTo>
                      <a:pt x="112" y="226"/>
                      <a:pt x="111" y="226"/>
                      <a:pt x="111" y="227"/>
                    </a:cubicBezTo>
                    <a:lnTo>
                      <a:pt x="197" y="227"/>
                    </a:lnTo>
                    <a:cubicBezTo>
                      <a:pt x="195" y="225"/>
                      <a:pt x="193" y="223"/>
                      <a:pt x="192" y="221"/>
                    </a:cubicBezTo>
                    <a:cubicBezTo>
                      <a:pt x="191" y="218"/>
                      <a:pt x="190" y="216"/>
                      <a:pt x="190" y="213"/>
                    </a:cubicBezTo>
                    <a:lnTo>
                      <a:pt x="190" y="200"/>
                    </a:lnTo>
                    <a:lnTo>
                      <a:pt x="159" y="200"/>
                    </a:lnTo>
                    <a:lnTo>
                      <a:pt x="159" y="174"/>
                    </a:lnTo>
                    <a:lnTo>
                      <a:pt x="190" y="17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41" name="Freeform 202">
                <a:extLst>
                  <a:ext uri="{FF2B5EF4-FFF2-40B4-BE49-F238E27FC236}">
                    <a16:creationId xmlns:a16="http://schemas.microsoft.com/office/drawing/2014/main" id="{8DB7728B-695E-46BC-BF2B-9D51C2CA5CAF}"/>
                  </a:ext>
                </a:extLst>
              </p:cNvPr>
              <p:cNvSpPr>
                <a:spLocks noEditPoints="1"/>
              </p:cNvSpPr>
              <p:nvPr/>
            </p:nvSpPr>
            <p:spPr bwMode="auto">
              <a:xfrm>
                <a:off x="2549" y="2902"/>
                <a:ext cx="113" cy="72"/>
              </a:xfrm>
              <a:custGeom>
                <a:avLst/>
                <a:gdLst>
                  <a:gd name="T0" fmla="*/ 76 w 182"/>
                  <a:gd name="T1" fmla="*/ 84 h 117"/>
                  <a:gd name="T2" fmla="*/ 76 w 182"/>
                  <a:gd name="T3" fmla="*/ 84 h 117"/>
                  <a:gd name="T4" fmla="*/ 106 w 182"/>
                  <a:gd name="T5" fmla="*/ 84 h 117"/>
                  <a:gd name="T6" fmla="*/ 106 w 182"/>
                  <a:gd name="T7" fmla="*/ 104 h 117"/>
                  <a:gd name="T8" fmla="*/ 76 w 182"/>
                  <a:gd name="T9" fmla="*/ 104 h 117"/>
                  <a:gd name="T10" fmla="*/ 76 w 182"/>
                  <a:gd name="T11" fmla="*/ 84 h 117"/>
                  <a:gd name="T12" fmla="*/ 2 w 182"/>
                  <a:gd name="T13" fmla="*/ 115 h 117"/>
                  <a:gd name="T14" fmla="*/ 2 w 182"/>
                  <a:gd name="T15" fmla="*/ 115 h 117"/>
                  <a:gd name="T16" fmla="*/ 5 w 182"/>
                  <a:gd name="T17" fmla="*/ 116 h 117"/>
                  <a:gd name="T18" fmla="*/ 8 w 182"/>
                  <a:gd name="T19" fmla="*/ 117 h 117"/>
                  <a:gd name="T20" fmla="*/ 174 w 182"/>
                  <a:gd name="T21" fmla="*/ 117 h 117"/>
                  <a:gd name="T22" fmla="*/ 177 w 182"/>
                  <a:gd name="T23" fmla="*/ 116 h 117"/>
                  <a:gd name="T24" fmla="*/ 180 w 182"/>
                  <a:gd name="T25" fmla="*/ 115 h 117"/>
                  <a:gd name="T26" fmla="*/ 182 w 182"/>
                  <a:gd name="T27" fmla="*/ 113 h 117"/>
                  <a:gd name="T28" fmla="*/ 182 w 182"/>
                  <a:gd name="T29" fmla="*/ 111 h 117"/>
                  <a:gd name="T30" fmla="*/ 182 w 182"/>
                  <a:gd name="T31" fmla="*/ 7 h 117"/>
                  <a:gd name="T32" fmla="*/ 182 w 182"/>
                  <a:gd name="T33" fmla="*/ 5 h 117"/>
                  <a:gd name="T34" fmla="*/ 180 w 182"/>
                  <a:gd name="T35" fmla="*/ 2 h 117"/>
                  <a:gd name="T36" fmla="*/ 177 w 182"/>
                  <a:gd name="T37" fmla="*/ 1 h 117"/>
                  <a:gd name="T38" fmla="*/ 174 w 182"/>
                  <a:gd name="T39" fmla="*/ 0 h 117"/>
                  <a:gd name="T40" fmla="*/ 8 w 182"/>
                  <a:gd name="T41" fmla="*/ 0 h 117"/>
                  <a:gd name="T42" fmla="*/ 5 w 182"/>
                  <a:gd name="T43" fmla="*/ 1 h 117"/>
                  <a:gd name="T44" fmla="*/ 2 w 182"/>
                  <a:gd name="T45" fmla="*/ 2 h 117"/>
                  <a:gd name="T46" fmla="*/ 1 w 182"/>
                  <a:gd name="T47" fmla="*/ 5 h 117"/>
                  <a:gd name="T48" fmla="*/ 0 w 182"/>
                  <a:gd name="T49" fmla="*/ 7 h 117"/>
                  <a:gd name="T50" fmla="*/ 0 w 182"/>
                  <a:gd name="T51" fmla="*/ 111 h 117"/>
                  <a:gd name="T52" fmla="*/ 1 w 182"/>
                  <a:gd name="T53" fmla="*/ 113 h 117"/>
                  <a:gd name="T54" fmla="*/ 2 w 182"/>
                  <a:gd name="T55" fmla="*/ 115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82" h="117">
                    <a:moveTo>
                      <a:pt x="76" y="84"/>
                    </a:moveTo>
                    <a:lnTo>
                      <a:pt x="76" y="84"/>
                    </a:lnTo>
                    <a:lnTo>
                      <a:pt x="106" y="84"/>
                    </a:lnTo>
                    <a:lnTo>
                      <a:pt x="106" y="104"/>
                    </a:lnTo>
                    <a:lnTo>
                      <a:pt x="76" y="104"/>
                    </a:lnTo>
                    <a:lnTo>
                      <a:pt x="76" y="84"/>
                    </a:lnTo>
                    <a:close/>
                    <a:moveTo>
                      <a:pt x="2" y="115"/>
                    </a:moveTo>
                    <a:lnTo>
                      <a:pt x="2" y="115"/>
                    </a:lnTo>
                    <a:cubicBezTo>
                      <a:pt x="3" y="115"/>
                      <a:pt x="4" y="116"/>
                      <a:pt x="5" y="116"/>
                    </a:cubicBezTo>
                    <a:cubicBezTo>
                      <a:pt x="6" y="117"/>
                      <a:pt x="7" y="117"/>
                      <a:pt x="8" y="117"/>
                    </a:cubicBezTo>
                    <a:lnTo>
                      <a:pt x="174" y="117"/>
                    </a:lnTo>
                    <a:cubicBezTo>
                      <a:pt x="175" y="117"/>
                      <a:pt x="176" y="117"/>
                      <a:pt x="177" y="116"/>
                    </a:cubicBezTo>
                    <a:cubicBezTo>
                      <a:pt x="178" y="116"/>
                      <a:pt x="179" y="115"/>
                      <a:pt x="180" y="115"/>
                    </a:cubicBezTo>
                    <a:cubicBezTo>
                      <a:pt x="181" y="114"/>
                      <a:pt x="181" y="113"/>
                      <a:pt x="182" y="113"/>
                    </a:cubicBezTo>
                    <a:cubicBezTo>
                      <a:pt x="182" y="112"/>
                      <a:pt x="182" y="111"/>
                      <a:pt x="182" y="111"/>
                    </a:cubicBezTo>
                    <a:lnTo>
                      <a:pt x="182" y="7"/>
                    </a:lnTo>
                    <a:cubicBezTo>
                      <a:pt x="182" y="6"/>
                      <a:pt x="182" y="5"/>
                      <a:pt x="182" y="5"/>
                    </a:cubicBezTo>
                    <a:cubicBezTo>
                      <a:pt x="181" y="4"/>
                      <a:pt x="181" y="3"/>
                      <a:pt x="180" y="2"/>
                    </a:cubicBezTo>
                    <a:cubicBezTo>
                      <a:pt x="179" y="2"/>
                      <a:pt x="178" y="1"/>
                      <a:pt x="177" y="1"/>
                    </a:cubicBezTo>
                    <a:cubicBezTo>
                      <a:pt x="176" y="1"/>
                      <a:pt x="175" y="0"/>
                      <a:pt x="174" y="0"/>
                    </a:cubicBezTo>
                    <a:lnTo>
                      <a:pt x="8" y="0"/>
                    </a:lnTo>
                    <a:cubicBezTo>
                      <a:pt x="7" y="0"/>
                      <a:pt x="6" y="1"/>
                      <a:pt x="5" y="1"/>
                    </a:cubicBezTo>
                    <a:cubicBezTo>
                      <a:pt x="4" y="1"/>
                      <a:pt x="3" y="2"/>
                      <a:pt x="2" y="2"/>
                    </a:cubicBezTo>
                    <a:cubicBezTo>
                      <a:pt x="2" y="3"/>
                      <a:pt x="1" y="4"/>
                      <a:pt x="1" y="5"/>
                    </a:cubicBezTo>
                    <a:cubicBezTo>
                      <a:pt x="1" y="5"/>
                      <a:pt x="0" y="6"/>
                      <a:pt x="0" y="7"/>
                    </a:cubicBezTo>
                    <a:lnTo>
                      <a:pt x="0" y="111"/>
                    </a:lnTo>
                    <a:cubicBezTo>
                      <a:pt x="0" y="111"/>
                      <a:pt x="1" y="112"/>
                      <a:pt x="1" y="113"/>
                    </a:cubicBezTo>
                    <a:cubicBezTo>
                      <a:pt x="1" y="113"/>
                      <a:pt x="2" y="114"/>
                      <a:pt x="2" y="11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grpSp>
        <p:nvGrpSpPr>
          <p:cNvPr id="3" name="Group 2">
            <a:extLst>
              <a:ext uri="{FF2B5EF4-FFF2-40B4-BE49-F238E27FC236}">
                <a16:creationId xmlns:a16="http://schemas.microsoft.com/office/drawing/2014/main" id="{4A0D95FB-31E2-4461-A076-2CF46CC80849}"/>
              </a:ext>
            </a:extLst>
          </p:cNvPr>
          <p:cNvGrpSpPr/>
          <p:nvPr/>
        </p:nvGrpSpPr>
        <p:grpSpPr>
          <a:xfrm>
            <a:off x="913930" y="2940675"/>
            <a:ext cx="2687007" cy="1532860"/>
            <a:chOff x="913930" y="2940675"/>
            <a:chExt cx="2687007" cy="1532860"/>
          </a:xfrm>
        </p:grpSpPr>
        <p:sp>
          <p:nvSpPr>
            <p:cNvPr id="57" name="Rectangle 56">
              <a:extLst>
                <a:ext uri="{FF2B5EF4-FFF2-40B4-BE49-F238E27FC236}">
                  <a16:creationId xmlns:a16="http://schemas.microsoft.com/office/drawing/2014/main" id="{F2A90A9D-428F-40DB-ADFE-9392C11D3F45}"/>
                </a:ext>
              </a:extLst>
            </p:cNvPr>
            <p:cNvSpPr/>
            <p:nvPr/>
          </p:nvSpPr>
          <p:spPr>
            <a:xfrm>
              <a:off x="913930" y="2940675"/>
              <a:ext cx="1857846" cy="535531"/>
            </a:xfrm>
            <a:prstGeom prst="rect">
              <a:avLst/>
            </a:prstGeom>
          </p:spPr>
          <p:txBody>
            <a:bodyPr wrap="square" lIns="182880">
              <a:spAutoFit/>
            </a:bodyPr>
            <a:lstStyle/>
            <a:p>
              <a:pPr marL="0" marR="0" lvl="0" indent="0" algn="ctr" defTabSz="914367" rtl="0" eaLnBrk="1" fontAlgn="auto" latinLnBrk="0" hangingPunct="1">
                <a:lnSpc>
                  <a:spcPct val="90000"/>
                </a:lnSpc>
                <a:spcBef>
                  <a:spcPts val="0"/>
                </a:spcBef>
                <a:spcAft>
                  <a:spcPts val="800"/>
                </a:spcAft>
                <a:buClrTx/>
                <a:buSzTx/>
                <a:buFontTx/>
                <a:buNone/>
                <a:tabLst/>
                <a:defRPr/>
              </a:pPr>
              <a:r>
                <a:rPr kumimoji="0" lang="en-US" sz="1600" b="0" i="0" u="none" strike="noStrike" kern="1200" cap="none" spc="0" normalizeH="0" baseline="0" noProof="0">
                  <a:ln>
                    <a:noFill/>
                  </a:ln>
                  <a:gradFill>
                    <a:gsLst>
                      <a:gs pos="0">
                        <a:srgbClr val="1A1A1A"/>
                      </a:gs>
                      <a:gs pos="100000">
                        <a:srgbClr val="1A1A1A"/>
                      </a:gs>
                    </a:gsLst>
                    <a:lin ang="6000000" scaled="0"/>
                  </a:gradFill>
                  <a:effectLst/>
                  <a:uLnTx/>
                  <a:uFillTx/>
                  <a:latin typeface="Segoe UI Semibold"/>
                  <a:ea typeface="Calibri" panose="020F0502020204030204" pitchFamily="34" charset="0"/>
                  <a:cs typeface="+mn-cs"/>
                </a:rPr>
                <a:t>Quickly integrate </a:t>
              </a:r>
              <a:r>
                <a:rPr kumimoji="0" lang="en-US" sz="1600" b="0" i="0" u="none" strike="noStrike" kern="1200" cap="none" spc="0" normalizeH="0" baseline="0" noProof="0">
                  <a:ln>
                    <a:noFill/>
                  </a:ln>
                  <a:gradFill>
                    <a:gsLst>
                      <a:gs pos="0">
                        <a:srgbClr val="1A1A1A"/>
                      </a:gs>
                      <a:gs pos="100000">
                        <a:srgbClr val="1A1A1A"/>
                      </a:gs>
                    </a:gsLst>
                    <a:lin ang="6000000" scaled="0"/>
                  </a:gradFill>
                  <a:effectLst/>
                  <a:uLnTx/>
                  <a:uFillTx/>
                  <a:latin typeface="Segoe UI Semibold"/>
                  <a:ea typeface="+mn-ea"/>
                  <a:cs typeface="+mn-cs"/>
                </a:rPr>
                <a:t>acquisitions</a:t>
              </a:r>
            </a:p>
          </p:txBody>
        </p:sp>
        <p:grpSp>
          <p:nvGrpSpPr>
            <p:cNvPr id="142" name="Group 255">
              <a:extLst>
                <a:ext uri="{FF2B5EF4-FFF2-40B4-BE49-F238E27FC236}">
                  <a16:creationId xmlns:a16="http://schemas.microsoft.com/office/drawing/2014/main" id="{64D8E7FB-637C-495F-8F5D-7F7706DBC363}"/>
                </a:ext>
              </a:extLst>
            </p:cNvPr>
            <p:cNvGrpSpPr>
              <a:grpSpLocks noChangeAspect="1"/>
            </p:cNvGrpSpPr>
            <p:nvPr/>
          </p:nvGrpSpPr>
          <p:grpSpPr bwMode="auto">
            <a:xfrm>
              <a:off x="3181837" y="4056022"/>
              <a:ext cx="419100" cy="417513"/>
              <a:chOff x="669" y="3358"/>
              <a:chExt cx="264" cy="263"/>
            </a:xfrm>
            <a:solidFill>
              <a:schemeClr val="tx1">
                <a:lumMod val="90000"/>
                <a:lumOff val="10000"/>
              </a:schemeClr>
            </a:solidFill>
          </p:grpSpPr>
          <p:sp>
            <p:nvSpPr>
              <p:cNvPr id="144" name="Freeform 256">
                <a:extLst>
                  <a:ext uri="{FF2B5EF4-FFF2-40B4-BE49-F238E27FC236}">
                    <a16:creationId xmlns:a16="http://schemas.microsoft.com/office/drawing/2014/main" id="{1E11E818-B70D-4365-ADA6-A8D39C556FDE}"/>
                  </a:ext>
                </a:extLst>
              </p:cNvPr>
              <p:cNvSpPr>
                <a:spLocks noEditPoints="1"/>
              </p:cNvSpPr>
              <p:nvPr/>
            </p:nvSpPr>
            <p:spPr bwMode="auto">
              <a:xfrm>
                <a:off x="670" y="3500"/>
                <a:ext cx="49" cy="92"/>
              </a:xfrm>
              <a:custGeom>
                <a:avLst/>
                <a:gdLst>
                  <a:gd name="T0" fmla="*/ 0 w 80"/>
                  <a:gd name="T1" fmla="*/ 0 h 147"/>
                  <a:gd name="T2" fmla="*/ 0 w 80"/>
                  <a:gd name="T3" fmla="*/ 0 h 147"/>
                  <a:gd name="T4" fmla="*/ 0 w 80"/>
                  <a:gd name="T5" fmla="*/ 128 h 147"/>
                  <a:gd name="T6" fmla="*/ 0 w 80"/>
                  <a:gd name="T7" fmla="*/ 147 h 147"/>
                  <a:gd name="T8" fmla="*/ 80 w 80"/>
                  <a:gd name="T9" fmla="*/ 147 h 147"/>
                  <a:gd name="T10" fmla="*/ 80 w 80"/>
                  <a:gd name="T11" fmla="*/ 128 h 147"/>
                  <a:gd name="T12" fmla="*/ 80 w 80"/>
                  <a:gd name="T13" fmla="*/ 0 h 147"/>
                  <a:gd name="T14" fmla="*/ 0 w 80"/>
                  <a:gd name="T15" fmla="*/ 0 h 147"/>
                  <a:gd name="T16" fmla="*/ 23 w 80"/>
                  <a:gd name="T17" fmla="*/ 128 h 147"/>
                  <a:gd name="T18" fmla="*/ 23 w 80"/>
                  <a:gd name="T19" fmla="*/ 128 h 147"/>
                  <a:gd name="T20" fmla="*/ 23 w 80"/>
                  <a:gd name="T21" fmla="*/ 107 h 147"/>
                  <a:gd name="T22" fmla="*/ 50 w 80"/>
                  <a:gd name="T23" fmla="*/ 107 h 147"/>
                  <a:gd name="T24" fmla="*/ 50 w 80"/>
                  <a:gd name="T25" fmla="*/ 128 h 147"/>
                  <a:gd name="T26" fmla="*/ 50 w 80"/>
                  <a:gd name="T27" fmla="*/ 133 h 147"/>
                  <a:gd name="T28" fmla="*/ 23 w 80"/>
                  <a:gd name="T29" fmla="*/ 133 h 147"/>
                  <a:gd name="T30" fmla="*/ 23 w 80"/>
                  <a:gd name="T31" fmla="*/ 128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0" h="147">
                    <a:moveTo>
                      <a:pt x="0" y="0"/>
                    </a:moveTo>
                    <a:lnTo>
                      <a:pt x="0" y="0"/>
                    </a:lnTo>
                    <a:lnTo>
                      <a:pt x="0" y="128"/>
                    </a:lnTo>
                    <a:lnTo>
                      <a:pt x="0" y="147"/>
                    </a:lnTo>
                    <a:lnTo>
                      <a:pt x="80" y="147"/>
                    </a:lnTo>
                    <a:lnTo>
                      <a:pt x="80" y="128"/>
                    </a:lnTo>
                    <a:lnTo>
                      <a:pt x="80" y="0"/>
                    </a:lnTo>
                    <a:lnTo>
                      <a:pt x="0" y="0"/>
                    </a:lnTo>
                    <a:close/>
                    <a:moveTo>
                      <a:pt x="23" y="128"/>
                    </a:moveTo>
                    <a:lnTo>
                      <a:pt x="23" y="128"/>
                    </a:lnTo>
                    <a:lnTo>
                      <a:pt x="23" y="107"/>
                    </a:lnTo>
                    <a:lnTo>
                      <a:pt x="50" y="107"/>
                    </a:lnTo>
                    <a:lnTo>
                      <a:pt x="50" y="128"/>
                    </a:lnTo>
                    <a:lnTo>
                      <a:pt x="50" y="133"/>
                    </a:lnTo>
                    <a:lnTo>
                      <a:pt x="23" y="133"/>
                    </a:lnTo>
                    <a:lnTo>
                      <a:pt x="23" y="12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45" name="Freeform 257">
                <a:extLst>
                  <a:ext uri="{FF2B5EF4-FFF2-40B4-BE49-F238E27FC236}">
                    <a16:creationId xmlns:a16="http://schemas.microsoft.com/office/drawing/2014/main" id="{1CA19366-ABA1-4A06-A06A-140E7AB669FC}"/>
                  </a:ext>
                </a:extLst>
              </p:cNvPr>
              <p:cNvSpPr>
                <a:spLocks noEditPoints="1"/>
              </p:cNvSpPr>
              <p:nvPr/>
            </p:nvSpPr>
            <p:spPr bwMode="auto">
              <a:xfrm>
                <a:off x="813" y="3505"/>
                <a:ext cx="116" cy="83"/>
              </a:xfrm>
              <a:custGeom>
                <a:avLst/>
                <a:gdLst>
                  <a:gd name="T0" fmla="*/ 171 w 187"/>
                  <a:gd name="T1" fmla="*/ 0 h 133"/>
                  <a:gd name="T2" fmla="*/ 171 w 187"/>
                  <a:gd name="T3" fmla="*/ 0 h 133"/>
                  <a:gd name="T4" fmla="*/ 0 w 187"/>
                  <a:gd name="T5" fmla="*/ 0 h 133"/>
                  <a:gd name="T6" fmla="*/ 0 w 187"/>
                  <a:gd name="T7" fmla="*/ 120 h 133"/>
                  <a:gd name="T8" fmla="*/ 0 w 187"/>
                  <a:gd name="T9" fmla="*/ 133 h 133"/>
                  <a:gd name="T10" fmla="*/ 187 w 187"/>
                  <a:gd name="T11" fmla="*/ 133 h 133"/>
                  <a:gd name="T12" fmla="*/ 187 w 187"/>
                  <a:gd name="T13" fmla="*/ 0 h 133"/>
                  <a:gd name="T14" fmla="*/ 171 w 187"/>
                  <a:gd name="T15" fmla="*/ 0 h 133"/>
                  <a:gd name="T16" fmla="*/ 71 w 187"/>
                  <a:gd name="T17" fmla="*/ 120 h 133"/>
                  <a:gd name="T18" fmla="*/ 71 w 187"/>
                  <a:gd name="T19" fmla="*/ 120 h 133"/>
                  <a:gd name="T20" fmla="*/ 71 w 187"/>
                  <a:gd name="T21" fmla="*/ 93 h 133"/>
                  <a:gd name="T22" fmla="*/ 111 w 187"/>
                  <a:gd name="T23" fmla="*/ 93 h 133"/>
                  <a:gd name="T24" fmla="*/ 111 w 187"/>
                  <a:gd name="T25" fmla="*/ 120 h 133"/>
                  <a:gd name="T26" fmla="*/ 111 w 187"/>
                  <a:gd name="T27" fmla="*/ 120 h 133"/>
                  <a:gd name="T28" fmla="*/ 71 w 187"/>
                  <a:gd name="T29" fmla="*/ 120 h 133"/>
                  <a:gd name="T30" fmla="*/ 71 w 187"/>
                  <a:gd name="T31" fmla="*/ 12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7" h="133">
                    <a:moveTo>
                      <a:pt x="171" y="0"/>
                    </a:moveTo>
                    <a:lnTo>
                      <a:pt x="171" y="0"/>
                    </a:lnTo>
                    <a:lnTo>
                      <a:pt x="0" y="0"/>
                    </a:lnTo>
                    <a:lnTo>
                      <a:pt x="0" y="120"/>
                    </a:lnTo>
                    <a:lnTo>
                      <a:pt x="0" y="133"/>
                    </a:lnTo>
                    <a:lnTo>
                      <a:pt x="187" y="133"/>
                    </a:lnTo>
                    <a:lnTo>
                      <a:pt x="187" y="0"/>
                    </a:lnTo>
                    <a:lnTo>
                      <a:pt x="171" y="0"/>
                    </a:lnTo>
                    <a:close/>
                    <a:moveTo>
                      <a:pt x="71" y="120"/>
                    </a:moveTo>
                    <a:lnTo>
                      <a:pt x="71" y="120"/>
                    </a:lnTo>
                    <a:lnTo>
                      <a:pt x="71" y="93"/>
                    </a:lnTo>
                    <a:lnTo>
                      <a:pt x="111" y="93"/>
                    </a:lnTo>
                    <a:lnTo>
                      <a:pt x="111" y="120"/>
                    </a:lnTo>
                    <a:lnTo>
                      <a:pt x="111" y="120"/>
                    </a:lnTo>
                    <a:lnTo>
                      <a:pt x="71" y="120"/>
                    </a:lnTo>
                    <a:lnTo>
                      <a:pt x="71" y="12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46" name="Freeform 258">
                <a:extLst>
                  <a:ext uri="{FF2B5EF4-FFF2-40B4-BE49-F238E27FC236}">
                    <a16:creationId xmlns:a16="http://schemas.microsoft.com/office/drawing/2014/main" id="{5877E5EE-B3CC-4FDC-903F-82CE8BE01330}"/>
                  </a:ext>
                </a:extLst>
              </p:cNvPr>
              <p:cNvSpPr>
                <a:spLocks noEditPoints="1"/>
              </p:cNvSpPr>
              <p:nvPr/>
            </p:nvSpPr>
            <p:spPr bwMode="auto">
              <a:xfrm>
                <a:off x="831" y="3358"/>
                <a:ext cx="102" cy="101"/>
              </a:xfrm>
              <a:custGeom>
                <a:avLst/>
                <a:gdLst>
                  <a:gd name="T0" fmla="*/ 41 w 164"/>
                  <a:gd name="T1" fmla="*/ 77 h 163"/>
                  <a:gd name="T2" fmla="*/ 41 w 164"/>
                  <a:gd name="T3" fmla="*/ 77 h 163"/>
                  <a:gd name="T4" fmla="*/ 64 w 164"/>
                  <a:gd name="T5" fmla="*/ 100 h 163"/>
                  <a:gd name="T6" fmla="*/ 123 w 164"/>
                  <a:gd name="T7" fmla="*/ 40 h 163"/>
                  <a:gd name="T8" fmla="*/ 137 w 164"/>
                  <a:gd name="T9" fmla="*/ 55 h 163"/>
                  <a:gd name="T10" fmla="*/ 64 w 164"/>
                  <a:gd name="T11" fmla="*/ 128 h 163"/>
                  <a:gd name="T12" fmla="*/ 27 w 164"/>
                  <a:gd name="T13" fmla="*/ 91 h 163"/>
                  <a:gd name="T14" fmla="*/ 41 w 164"/>
                  <a:gd name="T15" fmla="*/ 77 h 163"/>
                  <a:gd name="T16" fmla="*/ 82 w 164"/>
                  <a:gd name="T17" fmla="*/ 163 h 163"/>
                  <a:gd name="T18" fmla="*/ 82 w 164"/>
                  <a:gd name="T19" fmla="*/ 163 h 163"/>
                  <a:gd name="T20" fmla="*/ 164 w 164"/>
                  <a:gd name="T21" fmla="*/ 81 h 163"/>
                  <a:gd name="T22" fmla="*/ 82 w 164"/>
                  <a:gd name="T23" fmla="*/ 0 h 163"/>
                  <a:gd name="T24" fmla="*/ 0 w 164"/>
                  <a:gd name="T25" fmla="*/ 81 h 163"/>
                  <a:gd name="T26" fmla="*/ 82 w 164"/>
                  <a:gd name="T27" fmla="*/ 163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4" h="163">
                    <a:moveTo>
                      <a:pt x="41" y="77"/>
                    </a:moveTo>
                    <a:lnTo>
                      <a:pt x="41" y="77"/>
                    </a:lnTo>
                    <a:lnTo>
                      <a:pt x="64" y="100"/>
                    </a:lnTo>
                    <a:lnTo>
                      <a:pt x="123" y="40"/>
                    </a:lnTo>
                    <a:lnTo>
                      <a:pt x="137" y="55"/>
                    </a:lnTo>
                    <a:lnTo>
                      <a:pt x="64" y="128"/>
                    </a:lnTo>
                    <a:lnTo>
                      <a:pt x="27" y="91"/>
                    </a:lnTo>
                    <a:lnTo>
                      <a:pt x="41" y="77"/>
                    </a:lnTo>
                    <a:close/>
                    <a:moveTo>
                      <a:pt x="82" y="163"/>
                    </a:moveTo>
                    <a:lnTo>
                      <a:pt x="82" y="163"/>
                    </a:lnTo>
                    <a:cubicBezTo>
                      <a:pt x="128" y="163"/>
                      <a:pt x="164" y="126"/>
                      <a:pt x="164" y="81"/>
                    </a:cubicBezTo>
                    <a:cubicBezTo>
                      <a:pt x="164" y="36"/>
                      <a:pt x="128" y="0"/>
                      <a:pt x="82" y="0"/>
                    </a:cubicBezTo>
                    <a:cubicBezTo>
                      <a:pt x="37" y="0"/>
                      <a:pt x="0" y="36"/>
                      <a:pt x="0" y="81"/>
                    </a:cubicBezTo>
                    <a:cubicBezTo>
                      <a:pt x="0" y="126"/>
                      <a:pt x="37" y="163"/>
                      <a:pt x="82" y="16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47" name="Freeform 259">
                <a:extLst>
                  <a:ext uri="{FF2B5EF4-FFF2-40B4-BE49-F238E27FC236}">
                    <a16:creationId xmlns:a16="http://schemas.microsoft.com/office/drawing/2014/main" id="{31B4DC70-A888-4C9A-8A15-655D5530F063}"/>
                  </a:ext>
                </a:extLst>
              </p:cNvPr>
              <p:cNvSpPr>
                <a:spLocks/>
              </p:cNvSpPr>
              <p:nvPr/>
            </p:nvSpPr>
            <p:spPr bwMode="auto">
              <a:xfrm>
                <a:off x="669" y="3422"/>
                <a:ext cx="250" cy="199"/>
              </a:xfrm>
              <a:custGeom>
                <a:avLst/>
                <a:gdLst>
                  <a:gd name="T0" fmla="*/ 0 w 403"/>
                  <a:gd name="T1" fmla="*/ 99 h 320"/>
                  <a:gd name="T2" fmla="*/ 0 w 403"/>
                  <a:gd name="T3" fmla="*/ 99 h 320"/>
                  <a:gd name="T4" fmla="*/ 1 w 403"/>
                  <a:gd name="T5" fmla="*/ 99 h 320"/>
                  <a:gd name="T6" fmla="*/ 81 w 403"/>
                  <a:gd name="T7" fmla="*/ 99 h 320"/>
                  <a:gd name="T8" fmla="*/ 108 w 403"/>
                  <a:gd name="T9" fmla="*/ 126 h 320"/>
                  <a:gd name="T10" fmla="*/ 108 w 403"/>
                  <a:gd name="T11" fmla="*/ 254 h 320"/>
                  <a:gd name="T12" fmla="*/ 189 w 403"/>
                  <a:gd name="T13" fmla="*/ 254 h 320"/>
                  <a:gd name="T14" fmla="*/ 189 w 403"/>
                  <a:gd name="T15" fmla="*/ 294 h 320"/>
                  <a:gd name="T16" fmla="*/ 136 w 403"/>
                  <a:gd name="T17" fmla="*/ 294 h 320"/>
                  <a:gd name="T18" fmla="*/ 136 w 403"/>
                  <a:gd name="T19" fmla="*/ 320 h 320"/>
                  <a:gd name="T20" fmla="*/ 269 w 403"/>
                  <a:gd name="T21" fmla="*/ 320 h 320"/>
                  <a:gd name="T22" fmla="*/ 269 w 403"/>
                  <a:gd name="T23" fmla="*/ 294 h 320"/>
                  <a:gd name="T24" fmla="*/ 232 w 403"/>
                  <a:gd name="T25" fmla="*/ 294 h 320"/>
                  <a:gd name="T26" fmla="*/ 228 w 403"/>
                  <a:gd name="T27" fmla="*/ 294 h 320"/>
                  <a:gd name="T28" fmla="*/ 216 w 403"/>
                  <a:gd name="T29" fmla="*/ 288 h 320"/>
                  <a:gd name="T30" fmla="*/ 206 w 403"/>
                  <a:gd name="T31" fmla="*/ 267 h 320"/>
                  <a:gd name="T32" fmla="*/ 206 w 403"/>
                  <a:gd name="T33" fmla="*/ 254 h 320"/>
                  <a:gd name="T34" fmla="*/ 206 w 403"/>
                  <a:gd name="T35" fmla="*/ 134 h 320"/>
                  <a:gd name="T36" fmla="*/ 232 w 403"/>
                  <a:gd name="T37" fmla="*/ 107 h 320"/>
                  <a:gd name="T38" fmla="*/ 403 w 403"/>
                  <a:gd name="T39" fmla="*/ 107 h 320"/>
                  <a:gd name="T40" fmla="*/ 403 w 403"/>
                  <a:gd name="T41" fmla="*/ 71 h 320"/>
                  <a:gd name="T42" fmla="*/ 343 w 403"/>
                  <a:gd name="T43" fmla="*/ 89 h 320"/>
                  <a:gd name="T44" fmla="*/ 235 w 403"/>
                  <a:gd name="T45" fmla="*/ 0 h 320"/>
                  <a:gd name="T46" fmla="*/ 107 w 403"/>
                  <a:gd name="T47" fmla="*/ 0 h 320"/>
                  <a:gd name="T48" fmla="*/ 0 w 403"/>
                  <a:gd name="T49" fmla="*/ 0 h 320"/>
                  <a:gd name="T50" fmla="*/ 0 w 403"/>
                  <a:gd name="T51" fmla="*/ 99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03" h="320">
                    <a:moveTo>
                      <a:pt x="0" y="99"/>
                    </a:moveTo>
                    <a:lnTo>
                      <a:pt x="0" y="99"/>
                    </a:lnTo>
                    <a:cubicBezTo>
                      <a:pt x="1" y="99"/>
                      <a:pt x="1" y="99"/>
                      <a:pt x="1" y="99"/>
                    </a:cubicBezTo>
                    <a:lnTo>
                      <a:pt x="81" y="99"/>
                    </a:lnTo>
                    <a:cubicBezTo>
                      <a:pt x="96" y="99"/>
                      <a:pt x="108" y="111"/>
                      <a:pt x="108" y="126"/>
                    </a:cubicBezTo>
                    <a:lnTo>
                      <a:pt x="108" y="254"/>
                    </a:lnTo>
                    <a:lnTo>
                      <a:pt x="189" y="254"/>
                    </a:lnTo>
                    <a:lnTo>
                      <a:pt x="189" y="294"/>
                    </a:lnTo>
                    <a:lnTo>
                      <a:pt x="136" y="294"/>
                    </a:lnTo>
                    <a:lnTo>
                      <a:pt x="136" y="320"/>
                    </a:lnTo>
                    <a:lnTo>
                      <a:pt x="269" y="320"/>
                    </a:lnTo>
                    <a:lnTo>
                      <a:pt x="269" y="294"/>
                    </a:lnTo>
                    <a:lnTo>
                      <a:pt x="232" y="294"/>
                    </a:lnTo>
                    <a:cubicBezTo>
                      <a:pt x="231" y="294"/>
                      <a:pt x="229" y="294"/>
                      <a:pt x="228" y="294"/>
                    </a:cubicBezTo>
                    <a:cubicBezTo>
                      <a:pt x="223" y="293"/>
                      <a:pt x="219" y="291"/>
                      <a:pt x="216" y="288"/>
                    </a:cubicBezTo>
                    <a:cubicBezTo>
                      <a:pt x="210" y="283"/>
                      <a:pt x="206" y="276"/>
                      <a:pt x="206" y="267"/>
                    </a:cubicBezTo>
                    <a:lnTo>
                      <a:pt x="206" y="254"/>
                    </a:lnTo>
                    <a:lnTo>
                      <a:pt x="206" y="134"/>
                    </a:lnTo>
                    <a:cubicBezTo>
                      <a:pt x="206" y="119"/>
                      <a:pt x="218" y="107"/>
                      <a:pt x="232" y="107"/>
                    </a:cubicBezTo>
                    <a:lnTo>
                      <a:pt x="403" y="107"/>
                    </a:lnTo>
                    <a:lnTo>
                      <a:pt x="403" y="71"/>
                    </a:lnTo>
                    <a:cubicBezTo>
                      <a:pt x="385" y="82"/>
                      <a:pt x="365" y="89"/>
                      <a:pt x="343" y="89"/>
                    </a:cubicBezTo>
                    <a:cubicBezTo>
                      <a:pt x="290" y="89"/>
                      <a:pt x="245" y="51"/>
                      <a:pt x="235" y="0"/>
                    </a:cubicBezTo>
                    <a:lnTo>
                      <a:pt x="107" y="0"/>
                    </a:lnTo>
                    <a:lnTo>
                      <a:pt x="0" y="0"/>
                    </a:lnTo>
                    <a:lnTo>
                      <a:pt x="0" y="9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sp>
        <p:nvSpPr>
          <p:cNvPr id="79" name="TextBox 78">
            <a:extLst>
              <a:ext uri="{FF2B5EF4-FFF2-40B4-BE49-F238E27FC236}">
                <a16:creationId xmlns:a16="http://schemas.microsoft.com/office/drawing/2014/main" id="{3C6C182D-5467-4DA6-B8D6-0FF1F7886444}"/>
              </a:ext>
            </a:extLst>
          </p:cNvPr>
          <p:cNvSpPr txBox="1"/>
          <p:nvPr/>
        </p:nvSpPr>
        <p:spPr>
          <a:xfrm>
            <a:off x="194678" y="5934751"/>
            <a:ext cx="11775113" cy="738664"/>
          </a:xfrm>
          <a:prstGeom prst="rect">
            <a:avLst/>
          </a:prstGeom>
          <a:noFill/>
        </p:spPr>
        <p:txBody>
          <a:bodyPr wrap="square" lIns="182880" tIns="146304" rIns="182880" bIns="146304" rtlCol="0">
            <a:spAutoFit/>
          </a:bodyPr>
          <a:lstStyle/>
          <a:p>
            <a:pPr>
              <a:lnSpc>
                <a:spcPct val="90000"/>
              </a:lnSpc>
              <a:spcAft>
                <a:spcPts val="600"/>
              </a:spcAft>
            </a:pPr>
            <a:r>
              <a:rPr lang="en-GB" sz="1600" dirty="0">
                <a:gradFill>
                  <a:gsLst>
                    <a:gs pos="2917">
                      <a:schemeClr val="tx1"/>
                    </a:gs>
                    <a:gs pos="30000">
                      <a:schemeClr val="tx1"/>
                    </a:gs>
                  </a:gsLst>
                  <a:lin ang="5400000" scaled="0"/>
                </a:gradFill>
                <a:latin typeface="Arial Nova Cond Light" panose="020B0604020202020204" pitchFamily="34" charset="0"/>
                <a:cs typeface="Aparajita" panose="020B0502040204020203" pitchFamily="18" charset="0"/>
              </a:rPr>
              <a:t>Sarah</a:t>
            </a:r>
            <a:br>
              <a:rPr lang="en-GB" sz="1600" dirty="0">
                <a:gradFill>
                  <a:gsLst>
                    <a:gs pos="2917">
                      <a:schemeClr val="tx1"/>
                    </a:gs>
                    <a:gs pos="30000">
                      <a:schemeClr val="tx1"/>
                    </a:gs>
                  </a:gsLst>
                  <a:lin ang="5400000" scaled="0"/>
                </a:gradFill>
                <a:latin typeface="Arial Nova Cond Light" panose="020B0604020202020204" pitchFamily="34" charset="0"/>
                <a:cs typeface="Aparajita" panose="020B0502040204020203" pitchFamily="18" charset="0"/>
              </a:rPr>
            </a:br>
            <a:r>
              <a:rPr lang="en-GB" sz="1600" dirty="0">
                <a:gradFill>
                  <a:gsLst>
                    <a:gs pos="2917">
                      <a:schemeClr val="tx1"/>
                    </a:gs>
                    <a:gs pos="30000">
                      <a:schemeClr val="tx1"/>
                    </a:gs>
                  </a:gsLst>
                  <a:lin ang="5400000" scaled="0"/>
                </a:gradFill>
                <a:latin typeface="Arial Nova Cond Light" panose="020B0604020202020204" pitchFamily="34" charset="0"/>
                <a:cs typeface="Aparajita" panose="020B0502040204020203" pitchFamily="18" charset="0"/>
              </a:rPr>
              <a:t>  Lean 											         @</a:t>
            </a:r>
            <a:r>
              <a:rPr lang="en-GB" sz="1600" dirty="0" err="1">
                <a:gradFill>
                  <a:gsLst>
                    <a:gs pos="2917">
                      <a:schemeClr val="tx1"/>
                    </a:gs>
                    <a:gs pos="30000">
                      <a:schemeClr val="tx1"/>
                    </a:gs>
                  </a:gsLst>
                  <a:lin ang="5400000" scaled="0"/>
                </a:gradFill>
                <a:latin typeface="Arial Nova Cond Light" panose="020B0604020202020204" pitchFamily="34" charset="0"/>
                <a:cs typeface="Aparajita" panose="020B0502040204020203" pitchFamily="18" charset="0"/>
              </a:rPr>
              <a:t>Techielass</a:t>
            </a:r>
            <a:endParaRPr lang="en-GB" sz="1600" dirty="0">
              <a:gradFill>
                <a:gsLst>
                  <a:gs pos="2917">
                    <a:schemeClr val="tx1"/>
                  </a:gs>
                  <a:gs pos="30000">
                    <a:schemeClr val="tx1"/>
                  </a:gs>
                </a:gsLst>
                <a:lin ang="5400000" scaled="0"/>
              </a:gradFill>
              <a:latin typeface="Arial Nova Cond Light" panose="020B0604020202020204" pitchFamily="34" charset="0"/>
              <a:cs typeface="Aparajita" panose="020B0502040204020203" pitchFamily="18" charset="0"/>
            </a:endParaRPr>
          </a:p>
        </p:txBody>
      </p:sp>
    </p:spTree>
    <p:extLst>
      <p:ext uri="{BB962C8B-B14F-4D97-AF65-F5344CB8AC3E}">
        <p14:creationId xmlns:p14="http://schemas.microsoft.com/office/powerpoint/2010/main" val="1179078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5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250"/>
                                        <p:tgtEl>
                                          <p:spTgt spid="5"/>
                                        </p:tgtEl>
                                      </p:cBhvr>
                                    </p:animEffect>
                                  </p:childTnLst>
                                </p:cTn>
                              </p:par>
                              <p:par>
                                <p:cTn id="11" presetID="10"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250"/>
                                        <p:tgtEl>
                                          <p:spTgt spid="2"/>
                                        </p:tgtEl>
                                      </p:cBhvr>
                                    </p:animEffect>
                                  </p:childTnLst>
                                </p:cTn>
                              </p:par>
                              <p:par>
                                <p:cTn id="14" presetID="10" presetClass="entr" presetSubtype="0" fill="hold"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250"/>
                                        <p:tgtEl>
                                          <p:spTgt spid="4"/>
                                        </p:tgtEl>
                                      </p:cBhvr>
                                    </p:animEffect>
                                  </p:childTnLst>
                                </p:cTn>
                              </p:par>
                              <p:par>
                                <p:cTn id="17" presetID="10"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250"/>
                                        <p:tgtEl>
                                          <p:spTgt spid="8"/>
                                        </p:tgtEl>
                                      </p:cBhvr>
                                    </p:animEffect>
                                  </p:childTnLst>
                                </p:cTn>
                              </p:par>
                              <p:par>
                                <p:cTn id="20" presetID="10" presetClass="entr" presetSubtype="0" fill="hold"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250"/>
                                        <p:tgtEl>
                                          <p:spTgt spid="12"/>
                                        </p:tgtEl>
                                      </p:cBhvr>
                                    </p:animEffect>
                                  </p:childTnLst>
                                </p:cTn>
                              </p:par>
                              <p:par>
                                <p:cTn id="23" presetID="10" presetClass="entr" presetSubtype="0" fill="hold" nodeType="with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250"/>
                                        <p:tgtEl>
                                          <p:spTgt spid="7"/>
                                        </p:tgtEl>
                                      </p:cBhvr>
                                    </p:animEffect>
                                  </p:childTnLst>
                                </p:cTn>
                              </p:par>
                              <p:par>
                                <p:cTn id="26" presetID="10" presetClass="entr" presetSubtype="0" fill="hold" nodeType="with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250"/>
                                        <p:tgtEl>
                                          <p:spTgt spid="6"/>
                                        </p:tgtEl>
                                      </p:cBhvr>
                                    </p:animEffect>
                                  </p:childTnLst>
                                </p:cTn>
                              </p:par>
                              <p:par>
                                <p:cTn id="29" presetID="64" presetClass="path" presetSubtype="0" decel="100000" fill="hold" nodeType="withEffect">
                                  <p:stCondLst>
                                    <p:cond delay="0"/>
                                  </p:stCondLst>
                                  <p:childTnLst>
                                    <p:animMotion origin="layout" path="M 0.07864 0.09398 L 4.58333E-6 3.7037E-7 " pathEditMode="relative" rAng="0" ptsTypes="AA">
                                      <p:cBhvr>
                                        <p:cTn id="30" dur="750" fill="hold"/>
                                        <p:tgtEl>
                                          <p:spTgt spid="3"/>
                                        </p:tgtEl>
                                        <p:attrNameLst>
                                          <p:attrName>ppt_x</p:attrName>
                                          <p:attrName>ppt_y</p:attrName>
                                        </p:attrNameLst>
                                      </p:cBhvr>
                                      <p:rCtr x="-4271" y="-4630"/>
                                    </p:animMotion>
                                  </p:childTnLst>
                                </p:cTn>
                              </p:par>
                              <p:par>
                                <p:cTn id="31" presetID="64" presetClass="path" presetSubtype="0" decel="100000" fill="hold" nodeType="withEffect">
                                  <p:stCondLst>
                                    <p:cond delay="0"/>
                                  </p:stCondLst>
                                  <p:childTnLst>
                                    <p:animMotion origin="layout" path="M 0.02461 0.15439 L -1.45833E-6 -2.96296E-6 " pathEditMode="relative" rAng="0" ptsTypes="AA">
                                      <p:cBhvr>
                                        <p:cTn id="32" dur="750" fill="hold"/>
                                        <p:tgtEl>
                                          <p:spTgt spid="5"/>
                                        </p:tgtEl>
                                        <p:attrNameLst>
                                          <p:attrName>ppt_x</p:attrName>
                                          <p:attrName>ppt_y</p:attrName>
                                        </p:attrNameLst>
                                      </p:cBhvr>
                                      <p:rCtr x="-1276" y="-7662"/>
                                    </p:animMotion>
                                  </p:childTnLst>
                                </p:cTn>
                              </p:par>
                              <p:par>
                                <p:cTn id="33" presetID="64" presetClass="path" presetSubtype="0" decel="100000" fill="hold" nodeType="withEffect">
                                  <p:stCondLst>
                                    <p:cond delay="0"/>
                                  </p:stCondLst>
                                  <p:childTnLst>
                                    <p:animMotion origin="layout" path="M 0.17682 0.06667 L 3.33333E-6 1.48148E-6 " pathEditMode="relative" rAng="0" ptsTypes="AA">
                                      <p:cBhvr>
                                        <p:cTn id="34" dur="750" fill="hold"/>
                                        <p:tgtEl>
                                          <p:spTgt spid="2"/>
                                        </p:tgtEl>
                                        <p:attrNameLst>
                                          <p:attrName>ppt_x</p:attrName>
                                          <p:attrName>ppt_y</p:attrName>
                                        </p:attrNameLst>
                                      </p:cBhvr>
                                      <p:rCtr x="-8841" y="-3333"/>
                                    </p:animMotion>
                                  </p:childTnLst>
                                </p:cTn>
                              </p:par>
                              <p:par>
                                <p:cTn id="35" presetID="64" presetClass="path" presetSubtype="0" decel="100000" fill="hold" nodeType="withEffect">
                                  <p:stCondLst>
                                    <p:cond delay="0"/>
                                  </p:stCondLst>
                                  <p:childTnLst>
                                    <p:animMotion origin="layout" path="M 0.10807 0.22986 L 3.125E-6 4.07407E-6 " pathEditMode="relative" rAng="0" ptsTypes="AA">
                                      <p:cBhvr>
                                        <p:cTn id="36" dur="750" fill="hold"/>
                                        <p:tgtEl>
                                          <p:spTgt spid="4"/>
                                        </p:tgtEl>
                                        <p:attrNameLst>
                                          <p:attrName>ppt_x</p:attrName>
                                          <p:attrName>ppt_y</p:attrName>
                                        </p:attrNameLst>
                                      </p:cBhvr>
                                      <p:rCtr x="-5404" y="-11505"/>
                                    </p:animMotion>
                                  </p:childTnLst>
                                </p:cTn>
                              </p:par>
                              <p:par>
                                <p:cTn id="37" presetID="64" presetClass="path" presetSubtype="0" decel="100000" fill="hold" nodeType="withEffect">
                                  <p:stCondLst>
                                    <p:cond delay="0"/>
                                  </p:stCondLst>
                                  <p:childTnLst>
                                    <p:animMotion origin="layout" path="M -0.12109 0.10324 L -2.91667E-6 3.7037E-7 " pathEditMode="relative" rAng="0" ptsTypes="AA">
                                      <p:cBhvr>
                                        <p:cTn id="38" dur="750" fill="hold"/>
                                        <p:tgtEl>
                                          <p:spTgt spid="8"/>
                                        </p:tgtEl>
                                        <p:attrNameLst>
                                          <p:attrName>ppt_x</p:attrName>
                                          <p:attrName>ppt_y</p:attrName>
                                        </p:attrNameLst>
                                      </p:cBhvr>
                                      <p:rCtr x="6016" y="-5139"/>
                                    </p:animMotion>
                                  </p:childTnLst>
                                </p:cTn>
                              </p:par>
                              <p:par>
                                <p:cTn id="39" presetID="64" presetClass="path" presetSubtype="0" decel="100000" fill="hold" nodeType="withEffect">
                                  <p:stCondLst>
                                    <p:cond delay="0"/>
                                  </p:stCondLst>
                                  <p:childTnLst>
                                    <p:animMotion origin="layout" path="M -0.1474 0.04652 L -3.33333E-6 -3.7037E-7 " pathEditMode="relative" rAng="0" ptsTypes="AA">
                                      <p:cBhvr>
                                        <p:cTn id="40" dur="750" fill="hold"/>
                                        <p:tgtEl>
                                          <p:spTgt spid="12"/>
                                        </p:tgtEl>
                                        <p:attrNameLst>
                                          <p:attrName>ppt_x</p:attrName>
                                          <p:attrName>ppt_y</p:attrName>
                                        </p:attrNameLst>
                                      </p:cBhvr>
                                      <p:rCtr x="7461" y="-2454"/>
                                    </p:animMotion>
                                  </p:childTnLst>
                                </p:cTn>
                              </p:par>
                              <p:par>
                                <p:cTn id="41" presetID="64" presetClass="path" presetSubtype="0" decel="100000" fill="hold" nodeType="withEffect">
                                  <p:stCondLst>
                                    <p:cond delay="0"/>
                                  </p:stCondLst>
                                  <p:childTnLst>
                                    <p:animMotion origin="layout" path="M -0.0888 0.18403 L 8.33333E-7 4.85723E-17 " pathEditMode="relative" rAng="0" ptsTypes="AA">
                                      <p:cBhvr>
                                        <p:cTn id="42" dur="750" fill="hold"/>
                                        <p:tgtEl>
                                          <p:spTgt spid="7"/>
                                        </p:tgtEl>
                                        <p:attrNameLst>
                                          <p:attrName>ppt_x</p:attrName>
                                          <p:attrName>ppt_y</p:attrName>
                                        </p:attrNameLst>
                                      </p:cBhvr>
                                      <p:rCtr x="5273" y="-11181"/>
                                    </p:animMotion>
                                  </p:childTnLst>
                                </p:cTn>
                              </p:par>
                              <p:par>
                                <p:cTn id="43" presetID="64" presetClass="path" presetSubtype="0" decel="100000" fill="hold" nodeType="withEffect">
                                  <p:stCondLst>
                                    <p:cond delay="0"/>
                                  </p:stCondLst>
                                  <p:childTnLst>
                                    <p:animMotion origin="layout" path="M -0.0237 0.18357 L -1.45833E-6 -2.96296E-6 " pathEditMode="relative" rAng="0" ptsTypes="AA">
                                      <p:cBhvr>
                                        <p:cTn id="44" dur="750" fill="hold"/>
                                        <p:tgtEl>
                                          <p:spTgt spid="6"/>
                                        </p:tgtEl>
                                        <p:attrNameLst>
                                          <p:attrName>ppt_x</p:attrName>
                                          <p:attrName>ppt_y</p:attrName>
                                        </p:attrNameLst>
                                      </p:cBhvr>
                                      <p:rCtr x="1146" y="-9236"/>
                                    </p:animMotion>
                                  </p:childTnLst>
                                </p:cTn>
                              </p:par>
                              <p:par>
                                <p:cTn id="45" presetID="10" presetClass="entr" presetSubtype="0" fill="hold" grpId="0" nodeType="withEffect">
                                  <p:stCondLst>
                                    <p:cond delay="50"/>
                                  </p:stCondLst>
                                  <p:childTnLst>
                                    <p:set>
                                      <p:cBhvr>
                                        <p:cTn id="46" dur="1" fill="hold">
                                          <p:stCondLst>
                                            <p:cond delay="0"/>
                                          </p:stCondLst>
                                        </p:cTn>
                                        <p:tgtEl>
                                          <p:spTgt spid="11"/>
                                        </p:tgtEl>
                                        <p:attrNameLst>
                                          <p:attrName>style.visibility</p:attrName>
                                        </p:attrNameLst>
                                      </p:cBhvr>
                                      <p:to>
                                        <p:strVal val="visible"/>
                                      </p:to>
                                    </p:set>
                                    <p:animEffect transition="in" filter="fade">
                                      <p:cBhvr>
                                        <p:cTn id="47" dur="500"/>
                                        <p:tgtEl>
                                          <p:spTgt spid="11"/>
                                        </p:tgtEl>
                                      </p:cBhvr>
                                    </p:animEffect>
                                  </p:childTnLst>
                                </p:cTn>
                              </p:par>
                              <p:par>
                                <p:cTn id="48" presetID="42" presetClass="path" presetSubtype="0" decel="100000" fill="hold" grpId="1" nodeType="withEffect">
                                  <p:stCondLst>
                                    <p:cond delay="50"/>
                                  </p:stCondLst>
                                  <p:childTnLst>
                                    <p:animMotion origin="layout" path="M 2.91667E-6 1.48148E-6 L 2.91667E-6 0.12754 " pathEditMode="relative" rAng="0" ptsTypes="AA">
                                      <p:cBhvr>
                                        <p:cTn id="49" dur="500" spd="-100000" fill="hold"/>
                                        <p:tgtEl>
                                          <p:spTgt spid="11"/>
                                        </p:tgtEl>
                                        <p:attrNameLst>
                                          <p:attrName>ppt_x</p:attrName>
                                          <p:attrName>ppt_y</p:attrName>
                                        </p:attrNameLst>
                                      </p:cBhvr>
                                      <p:rCtr x="0" y="6366"/>
                                    </p:animMotion>
                                  </p:childTnLst>
                                </p:cTn>
                              </p:par>
                              <p:par>
                                <p:cTn id="50" presetID="10" presetClass="entr" presetSubtype="0" fill="hold" grpId="0" nodeType="withEffect">
                                  <p:stCondLst>
                                    <p:cond delay="0"/>
                                  </p:stCondLst>
                                  <p:childTnLst>
                                    <p:set>
                                      <p:cBhvr>
                                        <p:cTn id="51" dur="1" fill="hold">
                                          <p:stCondLst>
                                            <p:cond delay="0"/>
                                          </p:stCondLst>
                                        </p:cTn>
                                        <p:tgtEl>
                                          <p:spTgt spid="9"/>
                                        </p:tgtEl>
                                        <p:attrNameLst>
                                          <p:attrName>style.visibility</p:attrName>
                                        </p:attrNameLst>
                                      </p:cBhvr>
                                      <p:to>
                                        <p:strVal val="visible"/>
                                      </p:to>
                                    </p:set>
                                    <p:animEffect transition="in" filter="fade">
                                      <p:cBhvr>
                                        <p:cTn id="52" dur="500"/>
                                        <p:tgtEl>
                                          <p:spTgt spid="9"/>
                                        </p:tgtEl>
                                      </p:cBhvr>
                                    </p:animEffect>
                                  </p:childTnLst>
                                </p:cTn>
                              </p:par>
                              <p:par>
                                <p:cTn id="53" presetID="42" presetClass="path" presetSubtype="0" decel="100000" fill="hold" grpId="1" nodeType="withEffect">
                                  <p:stCondLst>
                                    <p:cond delay="0"/>
                                  </p:stCondLst>
                                  <p:childTnLst>
                                    <p:animMotion origin="layout" path="M -1.25E-6 -7.40741E-7 L -1.25E-6 0.12755 " pathEditMode="relative" rAng="0" ptsTypes="AA">
                                      <p:cBhvr>
                                        <p:cTn id="54" dur="500" spd="-100000" fill="hold"/>
                                        <p:tgtEl>
                                          <p:spTgt spid="9"/>
                                        </p:tgtEl>
                                        <p:attrNameLst>
                                          <p:attrName>ppt_x</p:attrName>
                                          <p:attrName>ppt_y</p:attrName>
                                        </p:attrNameLst>
                                      </p:cBhvr>
                                      <p:rCtr x="0" y="6366"/>
                                    </p:animMotion>
                                  </p:childTnLst>
                                </p:cTn>
                              </p:par>
                              <p:par>
                                <p:cTn id="55" presetID="10" presetClass="entr" presetSubtype="0" fill="hold" nodeType="withEffect">
                                  <p:stCondLst>
                                    <p:cond delay="350"/>
                                  </p:stCondLst>
                                  <p:childTnLst>
                                    <p:set>
                                      <p:cBhvr>
                                        <p:cTn id="56" dur="1" fill="hold">
                                          <p:stCondLst>
                                            <p:cond delay="0"/>
                                          </p:stCondLst>
                                        </p:cTn>
                                        <p:tgtEl>
                                          <p:spTgt spid="18"/>
                                        </p:tgtEl>
                                        <p:attrNameLst>
                                          <p:attrName>style.visibility</p:attrName>
                                        </p:attrNameLst>
                                      </p:cBhvr>
                                      <p:to>
                                        <p:strVal val="visible"/>
                                      </p:to>
                                    </p:set>
                                    <p:animEffect transition="in" filter="fade">
                                      <p:cBhvr>
                                        <p:cTn id="57" dur="500"/>
                                        <p:tgtEl>
                                          <p:spTgt spid="18"/>
                                        </p:tgtEl>
                                      </p:cBhvr>
                                    </p:animEffect>
                                  </p:childTnLst>
                                </p:cTn>
                              </p:par>
                              <p:par>
                                <p:cTn id="58" presetID="10" presetClass="entr" presetSubtype="0" fill="hold" nodeType="withEffect">
                                  <p:stCondLst>
                                    <p:cond delay="450"/>
                                  </p:stCondLst>
                                  <p:childTnLst>
                                    <p:set>
                                      <p:cBhvr>
                                        <p:cTn id="59" dur="1" fill="hold">
                                          <p:stCondLst>
                                            <p:cond delay="0"/>
                                          </p:stCondLst>
                                        </p:cTn>
                                        <p:tgtEl>
                                          <p:spTgt spid="20"/>
                                        </p:tgtEl>
                                        <p:attrNameLst>
                                          <p:attrName>style.visibility</p:attrName>
                                        </p:attrNameLst>
                                      </p:cBhvr>
                                      <p:to>
                                        <p:strVal val="visible"/>
                                      </p:to>
                                    </p:set>
                                    <p:animEffect transition="in" filter="fade">
                                      <p:cBhvr>
                                        <p:cTn id="60" dur="500"/>
                                        <p:tgtEl>
                                          <p:spTgt spid="20"/>
                                        </p:tgtEl>
                                      </p:cBhvr>
                                    </p:animEffect>
                                  </p:childTnLst>
                                </p:cTn>
                              </p:par>
                              <p:par>
                                <p:cTn id="61" presetID="10" presetClass="entr" presetSubtype="0" fill="hold" nodeType="withEffect">
                                  <p:stCondLst>
                                    <p:cond delay="550"/>
                                  </p:stCondLst>
                                  <p:childTnLst>
                                    <p:set>
                                      <p:cBhvr>
                                        <p:cTn id="62" dur="1" fill="hold">
                                          <p:stCondLst>
                                            <p:cond delay="0"/>
                                          </p:stCondLst>
                                        </p:cTn>
                                        <p:tgtEl>
                                          <p:spTgt spid="46"/>
                                        </p:tgtEl>
                                        <p:attrNameLst>
                                          <p:attrName>style.visibility</p:attrName>
                                        </p:attrNameLst>
                                      </p:cBhvr>
                                      <p:to>
                                        <p:strVal val="visible"/>
                                      </p:to>
                                    </p:set>
                                    <p:animEffect transition="in" filter="fade">
                                      <p:cBhvr>
                                        <p:cTn id="63" dur="500"/>
                                        <p:tgtEl>
                                          <p:spTgt spid="46"/>
                                        </p:tgtEl>
                                      </p:cBhvr>
                                    </p:animEffect>
                                  </p:childTnLst>
                                </p:cTn>
                              </p:par>
                              <p:par>
                                <p:cTn id="64" presetID="10" presetClass="entr" presetSubtype="0" fill="hold" nodeType="withEffect">
                                  <p:stCondLst>
                                    <p:cond delay="650"/>
                                  </p:stCondLst>
                                  <p:childTnLst>
                                    <p:set>
                                      <p:cBhvr>
                                        <p:cTn id="65" dur="1" fill="hold">
                                          <p:stCondLst>
                                            <p:cond delay="0"/>
                                          </p:stCondLst>
                                        </p:cTn>
                                        <p:tgtEl>
                                          <p:spTgt spid="43"/>
                                        </p:tgtEl>
                                        <p:attrNameLst>
                                          <p:attrName>style.visibility</p:attrName>
                                        </p:attrNameLst>
                                      </p:cBhvr>
                                      <p:to>
                                        <p:strVal val="visible"/>
                                      </p:to>
                                    </p:set>
                                    <p:animEffect transition="in" filter="fade">
                                      <p:cBhvr>
                                        <p:cTn id="66" dur="500"/>
                                        <p:tgtEl>
                                          <p:spTgt spid="43"/>
                                        </p:tgtEl>
                                      </p:cBhvr>
                                    </p:animEffect>
                                  </p:childTnLst>
                                </p:cTn>
                              </p:par>
                              <p:par>
                                <p:cTn id="67" presetID="10" presetClass="entr" presetSubtype="0" fill="hold" nodeType="withEffect">
                                  <p:stCondLst>
                                    <p:cond delay="750"/>
                                  </p:stCondLst>
                                  <p:childTnLst>
                                    <p:set>
                                      <p:cBhvr>
                                        <p:cTn id="68" dur="1" fill="hold">
                                          <p:stCondLst>
                                            <p:cond delay="0"/>
                                          </p:stCondLst>
                                        </p:cTn>
                                        <p:tgtEl>
                                          <p:spTgt spid="41"/>
                                        </p:tgtEl>
                                        <p:attrNameLst>
                                          <p:attrName>style.visibility</p:attrName>
                                        </p:attrNameLst>
                                      </p:cBhvr>
                                      <p:to>
                                        <p:strVal val="visible"/>
                                      </p:to>
                                    </p:set>
                                    <p:animEffect transition="in" filter="fade">
                                      <p:cBhvr>
                                        <p:cTn id="69" dur="500"/>
                                        <p:tgtEl>
                                          <p:spTgt spid="41"/>
                                        </p:tgtEl>
                                      </p:cBhvr>
                                    </p:animEffect>
                                  </p:childTnLst>
                                </p:cTn>
                              </p:par>
                              <p:par>
                                <p:cTn id="70" presetID="10" presetClass="entr" presetSubtype="0" fill="hold" nodeType="withEffect">
                                  <p:stCondLst>
                                    <p:cond delay="850"/>
                                  </p:stCondLst>
                                  <p:childTnLst>
                                    <p:set>
                                      <p:cBhvr>
                                        <p:cTn id="71" dur="1" fill="hold">
                                          <p:stCondLst>
                                            <p:cond delay="0"/>
                                          </p:stCondLst>
                                        </p:cTn>
                                        <p:tgtEl>
                                          <p:spTgt spid="48"/>
                                        </p:tgtEl>
                                        <p:attrNameLst>
                                          <p:attrName>style.visibility</p:attrName>
                                        </p:attrNameLst>
                                      </p:cBhvr>
                                      <p:to>
                                        <p:strVal val="visible"/>
                                      </p:to>
                                    </p:set>
                                    <p:animEffect transition="in" filter="fade">
                                      <p:cBhvr>
                                        <p:cTn id="72" dur="500"/>
                                        <p:tgtEl>
                                          <p:spTgt spid="48"/>
                                        </p:tgtEl>
                                      </p:cBhvr>
                                    </p:animEffect>
                                  </p:childTnLst>
                                </p:cTn>
                              </p:par>
                              <p:par>
                                <p:cTn id="73" presetID="10" presetClass="entr" presetSubtype="0" fill="hold" nodeType="withEffect">
                                  <p:stCondLst>
                                    <p:cond delay="950"/>
                                  </p:stCondLst>
                                  <p:childTnLst>
                                    <p:set>
                                      <p:cBhvr>
                                        <p:cTn id="74" dur="1" fill="hold">
                                          <p:stCondLst>
                                            <p:cond delay="0"/>
                                          </p:stCondLst>
                                        </p:cTn>
                                        <p:tgtEl>
                                          <p:spTgt spid="34"/>
                                        </p:tgtEl>
                                        <p:attrNameLst>
                                          <p:attrName>style.visibility</p:attrName>
                                        </p:attrNameLst>
                                      </p:cBhvr>
                                      <p:to>
                                        <p:strVal val="visible"/>
                                      </p:to>
                                    </p:set>
                                    <p:animEffect transition="in" filter="fade">
                                      <p:cBhvr>
                                        <p:cTn id="75" dur="500"/>
                                        <p:tgtEl>
                                          <p:spTgt spid="34"/>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10"/>
                                        </p:tgtEl>
                                        <p:attrNameLst>
                                          <p:attrName>style.visibility</p:attrName>
                                        </p:attrNameLst>
                                      </p:cBhvr>
                                      <p:to>
                                        <p:strVal val="visible"/>
                                      </p:to>
                                    </p:set>
                                    <p:animEffect transition="in" filter="fade">
                                      <p:cBhvr>
                                        <p:cTn id="78" dur="500"/>
                                        <p:tgtEl>
                                          <p:spTgt spid="10"/>
                                        </p:tgtEl>
                                      </p:cBhvr>
                                    </p:animEffect>
                                  </p:childTnLst>
                                </p:cTn>
                              </p:par>
                              <p:par>
                                <p:cTn id="79" presetID="42" presetClass="path" presetSubtype="0" decel="100000" fill="hold" grpId="1" nodeType="withEffect">
                                  <p:stCondLst>
                                    <p:cond delay="0"/>
                                  </p:stCondLst>
                                  <p:childTnLst>
                                    <p:animMotion origin="layout" path="M 0 2.22222E-6 L 0 0.12754 " pathEditMode="relative" rAng="0" ptsTypes="AA">
                                      <p:cBhvr>
                                        <p:cTn id="80" dur="500" spd="-100000" fill="hold"/>
                                        <p:tgtEl>
                                          <p:spTgt spid="10"/>
                                        </p:tgtEl>
                                        <p:attrNameLst>
                                          <p:attrName>ppt_x</p:attrName>
                                          <p:attrName>ppt_y</p:attrName>
                                        </p:attrNameLst>
                                      </p:cBhvr>
                                      <p:rCtr x="0" y="636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9" grpId="0" animBg="1"/>
      <p:bldP spid="9" grpId="1" animBg="1"/>
      <p:bldP spid="10" grpId="0"/>
      <p:bldP spid="10" grpId="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TextBox 108">
            <a:extLst>
              <a:ext uri="{FF2B5EF4-FFF2-40B4-BE49-F238E27FC236}">
                <a16:creationId xmlns:a16="http://schemas.microsoft.com/office/drawing/2014/main" id="{A983B553-B6C3-4907-AEEB-83409A62B21F}"/>
              </a:ext>
            </a:extLst>
          </p:cNvPr>
          <p:cNvSpPr txBox="1"/>
          <p:nvPr/>
        </p:nvSpPr>
        <p:spPr>
          <a:xfrm>
            <a:off x="1291533" y="856390"/>
            <a:ext cx="9804386" cy="553998"/>
          </a:xfrm>
          <a:prstGeom prst="rect">
            <a:avLst/>
          </a:prstGeom>
          <a:noFill/>
        </p:spPr>
        <p:txBody>
          <a:bodyPr wrap="square" lIns="0" tIns="0" rIns="0" bIns="0" rtlCol="0">
            <a:spAutoFit/>
          </a:bodyPr>
          <a:lstStyle/>
          <a:p>
            <a:pPr algn="ctr" defTabSz="914049">
              <a:defRPr/>
            </a:pPr>
            <a:r>
              <a:rPr lang="en-US" sz="3600" spc="-49" dirty="0">
                <a:ln w="3175">
                  <a:noFill/>
                </a:ln>
                <a:latin typeface="Segoe UI Semibold"/>
                <a:cs typeface="Segoe UI"/>
              </a:rPr>
              <a:t>Azure Migration Program (AMP)</a:t>
            </a:r>
            <a:endParaRPr lang="en-IN" sz="3600" dirty="0">
              <a:latin typeface="Segoe UI Semibold"/>
              <a:ea typeface="Segoe UI" pitchFamily="34" charset="0"/>
              <a:cs typeface="Segoe UI"/>
            </a:endParaRPr>
          </a:p>
        </p:txBody>
      </p:sp>
      <p:sp>
        <p:nvSpPr>
          <p:cNvPr id="111" name="TextBox 110">
            <a:extLst>
              <a:ext uri="{FF2B5EF4-FFF2-40B4-BE49-F238E27FC236}">
                <a16:creationId xmlns:a16="http://schemas.microsoft.com/office/drawing/2014/main" id="{C110B879-7B63-4DEC-A415-B01AA4535F9C}"/>
              </a:ext>
            </a:extLst>
          </p:cNvPr>
          <p:cNvSpPr txBox="1"/>
          <p:nvPr/>
        </p:nvSpPr>
        <p:spPr>
          <a:xfrm>
            <a:off x="1670314" y="1499595"/>
            <a:ext cx="8894551" cy="307648"/>
          </a:xfrm>
          <a:prstGeom prst="rect">
            <a:avLst/>
          </a:prstGeom>
        </p:spPr>
        <p:txBody>
          <a:bodyPr vert="horz" wrap="none" lIns="0" tIns="0" rIns="0" bIns="0" rtlCol="0">
            <a:spAutoFit/>
          </a:bodyPr>
          <a:lstStyle>
            <a:lvl1pPr marR="0" indent="0" defTabSz="932742" fontAlgn="auto">
              <a:lnSpc>
                <a:spcPct val="100000"/>
              </a:lnSpc>
              <a:spcBef>
                <a:spcPct val="20000"/>
              </a:spcBef>
              <a:spcAft>
                <a:spcPts val="0"/>
              </a:spcAft>
              <a:buClrTx/>
              <a:buSzPct val="90000"/>
              <a:buFont typeface="Wingdings" panose="05000000000000000000" pitchFamily="2" charset="2"/>
              <a:buNone/>
              <a:tabLst/>
              <a:defRPr sz="1999" spc="0" baseline="0">
                <a:gradFill>
                  <a:gsLst>
                    <a:gs pos="1250">
                      <a:schemeClr val="tx1"/>
                    </a:gs>
                    <a:gs pos="100000">
                      <a:schemeClr val="tx1"/>
                    </a:gs>
                  </a:gsLst>
                  <a:lin ang="5400000" scaled="0"/>
                </a:gradFill>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a:gsLst>
                    <a:gs pos="1250">
                      <a:schemeClr val="tx1"/>
                    </a:gs>
                    <a:gs pos="100000">
                      <a:schemeClr val="tx1"/>
                    </a:gs>
                  </a:gsLst>
                  <a:lin ang="5400000" scaled="0"/>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a:gsLst>
                    <a:gs pos="1250">
                      <a:schemeClr val="tx1"/>
                    </a:gs>
                    <a:gs pos="100000">
                      <a:schemeClr val="tx1"/>
                    </a:gs>
                  </a:gsLst>
                  <a:lin ang="5400000" scaled="0"/>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a:gsLst>
                    <a:gs pos="1250">
                      <a:schemeClr val="tx1"/>
                    </a:gs>
                    <a:gs pos="100000">
                      <a:schemeClr val="tx1"/>
                    </a:gs>
                  </a:gsLst>
                  <a:lin ang="5400000" scaled="0"/>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defTabSz="932384"/>
            <a:r>
              <a:rPr lang="en-US">
                <a:gradFill>
                  <a:gsLst>
                    <a:gs pos="1250">
                      <a:srgbClr val="FFFFFF"/>
                    </a:gs>
                    <a:gs pos="100000">
                      <a:srgbClr val="FFFFFF"/>
                    </a:gs>
                  </a:gsLst>
                  <a:lin ang="5400000" scaled="0"/>
                </a:gradFill>
                <a:latin typeface="Segoe UI"/>
              </a:rPr>
              <a:t>Available to all Azure customers, scaled through specialized migration partners</a:t>
            </a:r>
          </a:p>
        </p:txBody>
      </p:sp>
      <p:sp>
        <p:nvSpPr>
          <p:cNvPr id="306" name="Rectangle 305">
            <a:extLst>
              <a:ext uri="{FF2B5EF4-FFF2-40B4-BE49-F238E27FC236}">
                <a16:creationId xmlns:a16="http://schemas.microsoft.com/office/drawing/2014/main" id="{A4EBCF9E-D89E-4746-A7EA-1B9E4ED7A48F}"/>
              </a:ext>
            </a:extLst>
          </p:cNvPr>
          <p:cNvSpPr/>
          <p:nvPr/>
        </p:nvSpPr>
        <p:spPr bwMode="auto">
          <a:xfrm>
            <a:off x="582950" y="2188937"/>
            <a:ext cx="11026100" cy="2625586"/>
          </a:xfrm>
          <a:prstGeom prst="rect">
            <a:avLst/>
          </a:prstGeom>
          <a:solidFill>
            <a:schemeClr val="tx1">
              <a:alpha val="10000"/>
            </a:schemeClr>
          </a:solidFill>
          <a:ln w="12700">
            <a:solidFill>
              <a:schemeClr val="bg1">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defTabSz="932114" fontAlgn="base">
              <a:spcBef>
                <a:spcPct val="0"/>
              </a:spcBef>
              <a:spcAft>
                <a:spcPct val="0"/>
              </a:spcAft>
            </a:pPr>
            <a:endParaRPr lang="en-US" sz="1961"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8" name="Rectangle 107">
            <a:extLst>
              <a:ext uri="{FF2B5EF4-FFF2-40B4-BE49-F238E27FC236}">
                <a16:creationId xmlns:a16="http://schemas.microsoft.com/office/drawing/2014/main" id="{DF3EDCA6-151B-4001-81D0-856E31D305F7}"/>
              </a:ext>
            </a:extLst>
          </p:cNvPr>
          <p:cNvSpPr/>
          <p:nvPr/>
        </p:nvSpPr>
        <p:spPr>
          <a:xfrm>
            <a:off x="3299096" y="5879946"/>
            <a:ext cx="5593808" cy="374793"/>
          </a:xfrm>
          <a:prstGeom prst="rect">
            <a:avLst/>
          </a:prstGeom>
        </p:spPr>
        <p:txBody>
          <a:bodyPr wrap="square" anchor="ctr">
            <a:spAutoFit/>
          </a:bodyPr>
          <a:lstStyle/>
          <a:p>
            <a:pPr algn="ctr" defTabSz="932239">
              <a:defRPr/>
            </a:pPr>
            <a:r>
              <a:rPr lang="en-US" sz="1800" dirty="0">
                <a:latin typeface="Segoe UI Semibold"/>
              </a:rPr>
              <a:t>Learn more  </a:t>
            </a:r>
            <a:r>
              <a:rPr lang="en-US" sz="1800" dirty="0">
                <a:gradFill>
                  <a:gsLst>
                    <a:gs pos="1250">
                      <a:srgbClr val="000000">
                        <a:lumMod val="75000"/>
                        <a:lumOff val="25000"/>
                      </a:srgbClr>
                    </a:gs>
                    <a:gs pos="100000">
                      <a:srgbClr val="000000">
                        <a:lumMod val="75000"/>
                        <a:lumOff val="25000"/>
                      </a:srgbClr>
                    </a:gs>
                  </a:gsLst>
                  <a:lin ang="5400000" scaled="0"/>
                </a:gradFill>
                <a:latin typeface="Segoe UI Semibold"/>
              </a:rPr>
              <a:t>|</a:t>
            </a:r>
            <a:r>
              <a:rPr lang="en-US" sz="1800" dirty="0">
                <a:gradFill>
                  <a:gsLst>
                    <a:gs pos="1250">
                      <a:srgbClr val="FFFFFF"/>
                    </a:gs>
                    <a:gs pos="100000">
                      <a:srgbClr val="FFFFFF"/>
                    </a:gs>
                  </a:gsLst>
                  <a:lin ang="5400000" scaled="0"/>
                </a:gradFill>
                <a:latin typeface="Segoe UI Semibold"/>
              </a:rPr>
              <a:t>  </a:t>
            </a:r>
            <a:r>
              <a:rPr lang="en-US" sz="1800" dirty="0">
                <a:gradFill>
                  <a:gsLst>
                    <a:gs pos="0">
                      <a:srgbClr val="50E6FF"/>
                    </a:gs>
                    <a:gs pos="100000">
                      <a:srgbClr val="50E6FF"/>
                    </a:gs>
                  </a:gsLst>
                  <a:lin ang="5400000" scaled="0"/>
                </a:gradFill>
                <a:latin typeface="Segoe UI Semibold"/>
              </a:rPr>
              <a:t>Azure.com/AMP</a:t>
            </a:r>
          </a:p>
        </p:txBody>
      </p:sp>
      <p:sp>
        <p:nvSpPr>
          <p:cNvPr id="267" name="Rectangle 266">
            <a:extLst>
              <a:ext uri="{FF2B5EF4-FFF2-40B4-BE49-F238E27FC236}">
                <a16:creationId xmlns:a16="http://schemas.microsoft.com/office/drawing/2014/main" id="{D46A3950-BADD-45BD-B0CA-5E81AED1CA18}"/>
              </a:ext>
            </a:extLst>
          </p:cNvPr>
          <p:cNvSpPr/>
          <p:nvPr/>
        </p:nvSpPr>
        <p:spPr bwMode="auto">
          <a:xfrm>
            <a:off x="1519750" y="5021301"/>
            <a:ext cx="9152501" cy="54958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28" tIns="146263" rIns="182828" bIns="146263" numCol="1" spcCol="0" rtlCol="0" fromWordArt="0" anchor="t" anchorCtr="0" forceAA="0" compatLnSpc="1">
            <a:prstTxWarp prst="textNoShape">
              <a:avLst/>
            </a:prstTxWarp>
            <a:spAutoFit/>
          </a:bodyPr>
          <a:lstStyle/>
          <a:p>
            <a:pPr algn="ctr" defTabSz="932114" fontAlgn="base">
              <a:lnSpc>
                <a:spcPct val="90000"/>
              </a:lnSpc>
              <a:spcBef>
                <a:spcPct val="0"/>
              </a:spcBef>
              <a:spcAft>
                <a:spcPct val="0"/>
              </a:spcAft>
              <a:defRPr/>
            </a:pPr>
            <a:r>
              <a:rPr lang="en-US" sz="1800" dirty="0">
                <a:solidFill>
                  <a:schemeClr val="tx1"/>
                </a:solidFill>
                <a:latin typeface="Segoe UI Semibold"/>
                <a:cs typeface="Segoe UI" panose="020B0502040204020203" pitchFamily="34" charset="0"/>
              </a:rPr>
              <a:t>Reduce cost and risk  |   Accelerate migration velocity  |  Deliver customer success  </a:t>
            </a:r>
          </a:p>
        </p:txBody>
      </p:sp>
      <p:grpSp>
        <p:nvGrpSpPr>
          <p:cNvPr id="14" name="Group 13">
            <a:extLst>
              <a:ext uri="{FF2B5EF4-FFF2-40B4-BE49-F238E27FC236}">
                <a16:creationId xmlns:a16="http://schemas.microsoft.com/office/drawing/2014/main" id="{001ED1CD-CA20-4D06-9B83-2769F26E30E0}"/>
              </a:ext>
            </a:extLst>
          </p:cNvPr>
          <p:cNvGrpSpPr/>
          <p:nvPr/>
        </p:nvGrpSpPr>
        <p:grpSpPr>
          <a:xfrm>
            <a:off x="1931269" y="2507007"/>
            <a:ext cx="8335854" cy="341393"/>
            <a:chOff x="1874660" y="2453085"/>
            <a:chExt cx="8337037" cy="341442"/>
          </a:xfrm>
        </p:grpSpPr>
        <p:grpSp>
          <p:nvGrpSpPr>
            <p:cNvPr id="11" name="Group 10">
              <a:extLst>
                <a:ext uri="{FF2B5EF4-FFF2-40B4-BE49-F238E27FC236}">
                  <a16:creationId xmlns:a16="http://schemas.microsoft.com/office/drawing/2014/main" id="{F392076C-F684-496A-9E26-CC6ACF1132B7}"/>
                </a:ext>
              </a:extLst>
            </p:cNvPr>
            <p:cNvGrpSpPr/>
            <p:nvPr/>
          </p:nvGrpSpPr>
          <p:grpSpPr>
            <a:xfrm>
              <a:off x="4814763" y="2453085"/>
              <a:ext cx="2390999" cy="341442"/>
              <a:chOff x="1847241" y="3169070"/>
              <a:chExt cx="2390999" cy="341442"/>
            </a:xfrm>
          </p:grpSpPr>
          <p:sp>
            <p:nvSpPr>
              <p:cNvPr id="112" name="Rectangle 111">
                <a:extLst>
                  <a:ext uri="{FF2B5EF4-FFF2-40B4-BE49-F238E27FC236}">
                    <a16:creationId xmlns:a16="http://schemas.microsoft.com/office/drawing/2014/main" id="{DF65DC3B-6971-46FD-8ED4-552A960BAABD}"/>
                  </a:ext>
                </a:extLst>
              </p:cNvPr>
              <p:cNvSpPr/>
              <p:nvPr/>
            </p:nvSpPr>
            <p:spPr bwMode="auto">
              <a:xfrm>
                <a:off x="2317826" y="3231253"/>
                <a:ext cx="1920414" cy="21707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defTabSz="932114" fontAlgn="base">
                  <a:lnSpc>
                    <a:spcPct val="90000"/>
                  </a:lnSpc>
                  <a:spcBef>
                    <a:spcPct val="0"/>
                  </a:spcBef>
                  <a:spcAft>
                    <a:spcPct val="0"/>
                  </a:spcAft>
                  <a:defRPr/>
                </a:pPr>
                <a:r>
                  <a:rPr lang="en-US" sz="1567" b="1" dirty="0">
                    <a:solidFill>
                      <a:schemeClr val="tx1"/>
                    </a:solidFill>
                    <a:latin typeface="Segoe UI Semibold"/>
                  </a:rPr>
                  <a:t>Offers and incentives</a:t>
                </a:r>
              </a:p>
            </p:txBody>
          </p:sp>
          <p:grpSp>
            <p:nvGrpSpPr>
              <p:cNvPr id="237" name="Group 236">
                <a:extLst>
                  <a:ext uri="{FF2B5EF4-FFF2-40B4-BE49-F238E27FC236}">
                    <a16:creationId xmlns:a16="http://schemas.microsoft.com/office/drawing/2014/main" id="{9ECA2390-5321-4332-9D3D-6984CF24051B}"/>
                  </a:ext>
                </a:extLst>
              </p:cNvPr>
              <p:cNvGrpSpPr/>
              <p:nvPr/>
            </p:nvGrpSpPr>
            <p:grpSpPr>
              <a:xfrm>
                <a:off x="1847241" y="3169070"/>
                <a:ext cx="338760" cy="341442"/>
                <a:chOff x="9021415" y="2468324"/>
                <a:chExt cx="836453" cy="831199"/>
              </a:xfrm>
            </p:grpSpPr>
            <p:grpSp>
              <p:nvGrpSpPr>
                <p:cNvPr id="238" name="Group 237">
                  <a:extLst>
                    <a:ext uri="{FF2B5EF4-FFF2-40B4-BE49-F238E27FC236}">
                      <a16:creationId xmlns:a16="http://schemas.microsoft.com/office/drawing/2014/main" id="{D713A79D-D637-418D-BF18-BB250E8FFA5F}"/>
                    </a:ext>
                  </a:extLst>
                </p:cNvPr>
                <p:cNvGrpSpPr/>
                <p:nvPr/>
              </p:nvGrpSpPr>
              <p:grpSpPr>
                <a:xfrm flipH="1">
                  <a:off x="9021415" y="2468324"/>
                  <a:ext cx="836453" cy="831199"/>
                  <a:chOff x="9021415" y="2468324"/>
                  <a:chExt cx="836453" cy="831199"/>
                </a:xfrm>
              </p:grpSpPr>
              <p:sp>
                <p:nvSpPr>
                  <p:cNvPr id="268" name="Freeform: Shape 267">
                    <a:extLst>
                      <a:ext uri="{FF2B5EF4-FFF2-40B4-BE49-F238E27FC236}">
                        <a16:creationId xmlns:a16="http://schemas.microsoft.com/office/drawing/2014/main" id="{51C31CCD-FFA4-4F29-8EFD-3D7F7436AB0E}"/>
                      </a:ext>
                    </a:extLst>
                  </p:cNvPr>
                  <p:cNvSpPr/>
                  <p:nvPr/>
                </p:nvSpPr>
                <p:spPr>
                  <a:xfrm>
                    <a:off x="9078661" y="2468324"/>
                    <a:ext cx="358729" cy="244986"/>
                  </a:xfrm>
                  <a:custGeom>
                    <a:avLst/>
                    <a:gdLst>
                      <a:gd name="connsiteX0" fmla="*/ 175227 w 173924"/>
                      <a:gd name="connsiteY0" fmla="*/ 39264 h 118777"/>
                      <a:gd name="connsiteX1" fmla="*/ 175581 w 173924"/>
                      <a:gd name="connsiteY1" fmla="*/ 39264 h 118777"/>
                      <a:gd name="connsiteX2" fmla="*/ 175581 w 173924"/>
                      <a:gd name="connsiteY2" fmla="*/ 1410 h 118777"/>
                      <a:gd name="connsiteX3" fmla="*/ 1410 w 173924"/>
                      <a:gd name="connsiteY3" fmla="*/ 102142 h 118777"/>
                      <a:gd name="connsiteX4" fmla="*/ 33593 w 173924"/>
                      <a:gd name="connsiteY4" fmla="*/ 120714 h 118777"/>
                      <a:gd name="connsiteX5" fmla="*/ 175227 w 173924"/>
                      <a:gd name="connsiteY5" fmla="*/ 39264 h 118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924" h="118777">
                        <a:moveTo>
                          <a:pt x="175227" y="39264"/>
                        </a:moveTo>
                        <a:cubicBezTo>
                          <a:pt x="175369" y="39264"/>
                          <a:pt x="175510" y="39264"/>
                          <a:pt x="175581" y="39264"/>
                        </a:cubicBezTo>
                        <a:lnTo>
                          <a:pt x="175581" y="1410"/>
                        </a:lnTo>
                        <a:cubicBezTo>
                          <a:pt x="101645" y="1410"/>
                          <a:pt x="38414" y="37988"/>
                          <a:pt x="1410" y="102142"/>
                        </a:cubicBezTo>
                        <a:lnTo>
                          <a:pt x="33593" y="120714"/>
                        </a:lnTo>
                        <a:cubicBezTo>
                          <a:pt x="61948" y="72014"/>
                          <a:pt x="114760" y="39264"/>
                          <a:pt x="175227" y="39264"/>
                        </a:cubicBezTo>
                        <a:close/>
                      </a:path>
                    </a:pathLst>
                  </a:custGeom>
                  <a:solidFill>
                    <a:srgbClr val="50E6FF"/>
                  </a:solidFill>
                  <a:ln w="4222" cap="flat">
                    <a:noFill/>
                    <a:prstDash val="solid"/>
                    <a:miter/>
                  </a:ln>
                </p:spPr>
                <p:txBody>
                  <a:bodyPr rtlCol="0" anchor="ctr"/>
                  <a:lstStyle/>
                  <a:p>
                    <a:pPr defTabSz="914016">
                      <a:defRPr/>
                    </a:pPr>
                    <a:endParaRPr lang="en-US" sz="1600">
                      <a:solidFill>
                        <a:srgbClr val="FFFFFF"/>
                      </a:solidFill>
                      <a:latin typeface="Segoe UI"/>
                    </a:endParaRPr>
                  </a:p>
                </p:txBody>
              </p:sp>
              <p:sp>
                <p:nvSpPr>
                  <p:cNvPr id="269" name="Freeform: Shape 268">
                    <a:extLst>
                      <a:ext uri="{FF2B5EF4-FFF2-40B4-BE49-F238E27FC236}">
                        <a16:creationId xmlns:a16="http://schemas.microsoft.com/office/drawing/2014/main" id="{8705E67B-EF34-4F51-9D8D-17B4C60340FA}"/>
                      </a:ext>
                    </a:extLst>
                  </p:cNvPr>
                  <p:cNvSpPr/>
                  <p:nvPr/>
                </p:nvSpPr>
                <p:spPr>
                  <a:xfrm>
                    <a:off x="9021415" y="2676089"/>
                    <a:ext cx="122493" cy="419974"/>
                  </a:xfrm>
                  <a:custGeom>
                    <a:avLst/>
                    <a:gdLst>
                      <a:gd name="connsiteX0" fmla="*/ 61346 w 59388"/>
                      <a:gd name="connsiteY0" fmla="*/ 20054 h 203618"/>
                      <a:gd name="connsiteX1" fmla="*/ 29163 w 59388"/>
                      <a:gd name="connsiteY1" fmla="*/ 1410 h 203618"/>
                      <a:gd name="connsiteX2" fmla="*/ 29163 w 59388"/>
                      <a:gd name="connsiteY2" fmla="*/ 202873 h 203618"/>
                      <a:gd name="connsiteX3" fmla="*/ 61275 w 59388"/>
                      <a:gd name="connsiteY3" fmla="*/ 184300 h 203618"/>
                      <a:gd name="connsiteX4" fmla="*/ 39229 w 59388"/>
                      <a:gd name="connsiteY4" fmla="*/ 102212 h 203618"/>
                      <a:gd name="connsiteX5" fmla="*/ 61346 w 59388"/>
                      <a:gd name="connsiteY5" fmla="*/ 20054 h 203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388" h="203618">
                        <a:moveTo>
                          <a:pt x="61346" y="20054"/>
                        </a:moveTo>
                        <a:lnTo>
                          <a:pt x="29163" y="1410"/>
                        </a:lnTo>
                        <a:cubicBezTo>
                          <a:pt x="-7840" y="65563"/>
                          <a:pt x="-7840" y="138720"/>
                          <a:pt x="29163" y="202873"/>
                        </a:cubicBezTo>
                        <a:lnTo>
                          <a:pt x="61275" y="184300"/>
                        </a:lnTo>
                        <a:cubicBezTo>
                          <a:pt x="47239" y="160198"/>
                          <a:pt x="39229" y="132127"/>
                          <a:pt x="39229" y="102212"/>
                        </a:cubicBezTo>
                        <a:cubicBezTo>
                          <a:pt x="39229" y="72298"/>
                          <a:pt x="47310" y="44156"/>
                          <a:pt x="61346" y="20054"/>
                        </a:cubicBezTo>
                        <a:close/>
                      </a:path>
                    </a:pathLst>
                  </a:custGeom>
                  <a:solidFill>
                    <a:srgbClr val="0078D4"/>
                  </a:solidFill>
                  <a:ln w="4222" cap="flat">
                    <a:noFill/>
                    <a:prstDash val="solid"/>
                    <a:miter/>
                  </a:ln>
                </p:spPr>
                <p:txBody>
                  <a:bodyPr rtlCol="0" anchor="ctr"/>
                  <a:lstStyle/>
                  <a:p>
                    <a:pPr defTabSz="914016">
                      <a:defRPr/>
                    </a:pPr>
                    <a:endParaRPr lang="en-US" sz="1600">
                      <a:solidFill>
                        <a:srgbClr val="FFFFFF"/>
                      </a:solidFill>
                      <a:latin typeface="Segoe UI"/>
                    </a:endParaRPr>
                  </a:p>
                </p:txBody>
              </p:sp>
              <p:sp>
                <p:nvSpPr>
                  <p:cNvPr id="277" name="Freeform: Shape 276">
                    <a:extLst>
                      <a:ext uri="{FF2B5EF4-FFF2-40B4-BE49-F238E27FC236}">
                        <a16:creationId xmlns:a16="http://schemas.microsoft.com/office/drawing/2014/main" id="{959C04C7-99B5-4F26-8E36-B99B360C8D57}"/>
                      </a:ext>
                    </a:extLst>
                  </p:cNvPr>
                  <p:cNvSpPr/>
                  <p:nvPr/>
                </p:nvSpPr>
                <p:spPr>
                  <a:xfrm>
                    <a:off x="9078800" y="3053445"/>
                    <a:ext cx="358729" cy="244986"/>
                  </a:xfrm>
                  <a:custGeom>
                    <a:avLst/>
                    <a:gdLst>
                      <a:gd name="connsiteX0" fmla="*/ 175156 w 173924"/>
                      <a:gd name="connsiteY0" fmla="*/ 83002 h 118777"/>
                      <a:gd name="connsiteX1" fmla="*/ 33522 w 173924"/>
                      <a:gd name="connsiteY1" fmla="*/ 1410 h 118777"/>
                      <a:gd name="connsiteX2" fmla="*/ 1410 w 173924"/>
                      <a:gd name="connsiteY2" fmla="*/ 19983 h 118777"/>
                      <a:gd name="connsiteX3" fmla="*/ 175581 w 173924"/>
                      <a:gd name="connsiteY3" fmla="*/ 120714 h 118777"/>
                      <a:gd name="connsiteX4" fmla="*/ 175581 w 173924"/>
                      <a:gd name="connsiteY4" fmla="*/ 83002 h 118777"/>
                      <a:gd name="connsiteX5" fmla="*/ 175156 w 173924"/>
                      <a:gd name="connsiteY5" fmla="*/ 83002 h 118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924" h="118777">
                        <a:moveTo>
                          <a:pt x="175156" y="83002"/>
                        </a:moveTo>
                        <a:cubicBezTo>
                          <a:pt x="114689" y="83002"/>
                          <a:pt x="61878" y="50181"/>
                          <a:pt x="33522" y="1410"/>
                        </a:cubicBezTo>
                        <a:lnTo>
                          <a:pt x="1410" y="19983"/>
                        </a:lnTo>
                        <a:cubicBezTo>
                          <a:pt x="38414" y="84136"/>
                          <a:pt x="101574" y="120714"/>
                          <a:pt x="175581" y="120714"/>
                        </a:cubicBezTo>
                        <a:lnTo>
                          <a:pt x="175581" y="83002"/>
                        </a:lnTo>
                        <a:cubicBezTo>
                          <a:pt x="175369" y="83002"/>
                          <a:pt x="175227" y="83002"/>
                          <a:pt x="175156" y="83002"/>
                        </a:cubicBezTo>
                        <a:close/>
                      </a:path>
                    </a:pathLst>
                  </a:custGeom>
                  <a:solidFill>
                    <a:srgbClr val="0078D4"/>
                  </a:solidFill>
                  <a:ln w="4222" cap="flat">
                    <a:noFill/>
                    <a:prstDash val="solid"/>
                    <a:miter/>
                  </a:ln>
                </p:spPr>
                <p:txBody>
                  <a:bodyPr rtlCol="0" anchor="ctr"/>
                  <a:lstStyle/>
                  <a:p>
                    <a:pPr defTabSz="914016">
                      <a:defRPr/>
                    </a:pPr>
                    <a:endParaRPr lang="en-US" sz="1600">
                      <a:solidFill>
                        <a:srgbClr val="FFFFFF"/>
                      </a:solidFill>
                      <a:latin typeface="Segoe UI"/>
                    </a:endParaRPr>
                  </a:p>
                </p:txBody>
              </p:sp>
              <p:sp>
                <p:nvSpPr>
                  <p:cNvPr id="278" name="Freeform: Shape 277">
                    <a:extLst>
                      <a:ext uri="{FF2B5EF4-FFF2-40B4-BE49-F238E27FC236}">
                        <a16:creationId xmlns:a16="http://schemas.microsoft.com/office/drawing/2014/main" id="{001F90A8-E0EB-4F21-9B49-D80C721C4C6E}"/>
                      </a:ext>
                    </a:extLst>
                  </p:cNvPr>
                  <p:cNvSpPr/>
                  <p:nvPr/>
                </p:nvSpPr>
                <p:spPr>
                  <a:xfrm>
                    <a:off x="9437894" y="2468324"/>
                    <a:ext cx="419974" cy="831199"/>
                  </a:xfrm>
                  <a:custGeom>
                    <a:avLst/>
                    <a:gdLst>
                      <a:gd name="connsiteX0" fmla="*/ 202518 w 203618"/>
                      <a:gd name="connsiteY0" fmla="*/ 202873 h 402995"/>
                      <a:gd name="connsiteX1" fmla="*/ 1410 w 203618"/>
                      <a:gd name="connsiteY1" fmla="*/ 1410 h 402995"/>
                      <a:gd name="connsiteX2" fmla="*/ 1410 w 203618"/>
                      <a:gd name="connsiteY2" fmla="*/ 39264 h 402995"/>
                      <a:gd name="connsiteX3" fmla="*/ 164735 w 203618"/>
                      <a:gd name="connsiteY3" fmla="*/ 202944 h 402995"/>
                      <a:gd name="connsiteX4" fmla="*/ 1410 w 203618"/>
                      <a:gd name="connsiteY4" fmla="*/ 366694 h 402995"/>
                      <a:gd name="connsiteX5" fmla="*/ 1410 w 203618"/>
                      <a:gd name="connsiteY5" fmla="*/ 404406 h 402995"/>
                      <a:gd name="connsiteX6" fmla="*/ 202518 w 203618"/>
                      <a:gd name="connsiteY6" fmla="*/ 202873 h 402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3618" h="402995">
                        <a:moveTo>
                          <a:pt x="202518" y="202873"/>
                        </a:moveTo>
                        <a:cubicBezTo>
                          <a:pt x="202518" y="91579"/>
                          <a:pt x="112491" y="1410"/>
                          <a:pt x="1410" y="1410"/>
                        </a:cubicBezTo>
                        <a:lnTo>
                          <a:pt x="1410" y="39264"/>
                        </a:lnTo>
                        <a:cubicBezTo>
                          <a:pt x="91650" y="39477"/>
                          <a:pt x="164735" y="112704"/>
                          <a:pt x="164735" y="202944"/>
                        </a:cubicBezTo>
                        <a:cubicBezTo>
                          <a:pt x="164735" y="293184"/>
                          <a:pt x="91650" y="366481"/>
                          <a:pt x="1410" y="366694"/>
                        </a:cubicBezTo>
                        <a:lnTo>
                          <a:pt x="1410" y="404406"/>
                        </a:lnTo>
                        <a:cubicBezTo>
                          <a:pt x="112491" y="404406"/>
                          <a:pt x="202518" y="314166"/>
                          <a:pt x="202518" y="202873"/>
                        </a:cubicBezTo>
                        <a:close/>
                      </a:path>
                    </a:pathLst>
                  </a:custGeom>
                  <a:solidFill>
                    <a:srgbClr val="0078D4"/>
                  </a:solidFill>
                  <a:ln w="4222" cap="flat">
                    <a:noFill/>
                    <a:prstDash val="solid"/>
                    <a:miter/>
                  </a:ln>
                </p:spPr>
                <p:txBody>
                  <a:bodyPr rtlCol="0" anchor="ctr"/>
                  <a:lstStyle/>
                  <a:p>
                    <a:pPr defTabSz="914016">
                      <a:defRPr/>
                    </a:pPr>
                    <a:endParaRPr lang="en-US" sz="1600">
                      <a:solidFill>
                        <a:srgbClr val="FFFFFF"/>
                      </a:solidFill>
                      <a:latin typeface="Segoe UI"/>
                    </a:endParaRPr>
                  </a:p>
                </p:txBody>
              </p:sp>
            </p:grpSp>
            <p:sp>
              <p:nvSpPr>
                <p:cNvPr id="255" name="Freeform: Shape 254">
                  <a:extLst>
                    <a:ext uri="{FF2B5EF4-FFF2-40B4-BE49-F238E27FC236}">
                      <a16:creationId xmlns:a16="http://schemas.microsoft.com/office/drawing/2014/main" id="{0EAB4989-57CB-4713-91B1-152C9FD0F28C}"/>
                    </a:ext>
                  </a:extLst>
                </p:cNvPr>
                <p:cNvSpPr/>
                <p:nvPr/>
              </p:nvSpPr>
              <p:spPr>
                <a:xfrm>
                  <a:off x="9333054" y="2686035"/>
                  <a:ext cx="209986" cy="393726"/>
                </a:xfrm>
                <a:custGeom>
                  <a:avLst/>
                  <a:gdLst>
                    <a:gd name="connsiteX0" fmla="*/ 74283 w 101809"/>
                    <a:gd name="connsiteY0" fmla="*/ 130993 h 190892"/>
                    <a:gd name="connsiteX1" fmla="*/ 59254 w 101809"/>
                    <a:gd name="connsiteY1" fmla="*/ 114192 h 190892"/>
                    <a:gd name="connsiteX2" fmla="*/ 59254 w 101809"/>
                    <a:gd name="connsiteY2" fmla="*/ 146021 h 190892"/>
                    <a:gd name="connsiteX3" fmla="*/ 74283 w 101809"/>
                    <a:gd name="connsiteY3" fmla="*/ 130993 h 190892"/>
                    <a:gd name="connsiteX4" fmla="*/ 43943 w 101809"/>
                    <a:gd name="connsiteY4" fmla="*/ 78749 h 190892"/>
                    <a:gd name="connsiteX5" fmla="*/ 43943 w 101809"/>
                    <a:gd name="connsiteY5" fmla="*/ 45432 h 190892"/>
                    <a:gd name="connsiteX6" fmla="*/ 29340 w 101809"/>
                    <a:gd name="connsiteY6" fmla="*/ 60672 h 190892"/>
                    <a:gd name="connsiteX7" fmla="*/ 43943 w 101809"/>
                    <a:gd name="connsiteY7" fmla="*/ 78749 h 190892"/>
                    <a:gd name="connsiteX8" fmla="*/ 102212 w 101809"/>
                    <a:gd name="connsiteY8" fmla="*/ 129504 h 190892"/>
                    <a:gd name="connsiteX9" fmla="*/ 91225 w 101809"/>
                    <a:gd name="connsiteY9" fmla="*/ 157505 h 190892"/>
                    <a:gd name="connsiteX10" fmla="*/ 59254 w 101809"/>
                    <a:gd name="connsiteY10" fmla="*/ 170548 h 190892"/>
                    <a:gd name="connsiteX11" fmla="*/ 59254 w 101809"/>
                    <a:gd name="connsiteY11" fmla="*/ 193303 h 190892"/>
                    <a:gd name="connsiteX12" fmla="*/ 43943 w 101809"/>
                    <a:gd name="connsiteY12" fmla="*/ 193303 h 190892"/>
                    <a:gd name="connsiteX13" fmla="*/ 43943 w 101809"/>
                    <a:gd name="connsiteY13" fmla="*/ 171186 h 190892"/>
                    <a:gd name="connsiteX14" fmla="*/ 4246 w 101809"/>
                    <a:gd name="connsiteY14" fmla="*/ 161546 h 190892"/>
                    <a:gd name="connsiteX15" fmla="*/ 4246 w 101809"/>
                    <a:gd name="connsiteY15" fmla="*/ 132482 h 190892"/>
                    <a:gd name="connsiteX16" fmla="*/ 22322 w 101809"/>
                    <a:gd name="connsiteY16" fmla="*/ 141484 h 190892"/>
                    <a:gd name="connsiteX17" fmla="*/ 43872 w 101809"/>
                    <a:gd name="connsiteY17" fmla="*/ 146446 h 190892"/>
                    <a:gd name="connsiteX18" fmla="*/ 43872 w 101809"/>
                    <a:gd name="connsiteY18" fmla="*/ 108238 h 190892"/>
                    <a:gd name="connsiteX19" fmla="*/ 11051 w 101809"/>
                    <a:gd name="connsiteY19" fmla="*/ 89382 h 190892"/>
                    <a:gd name="connsiteX20" fmla="*/ 1410 w 101809"/>
                    <a:gd name="connsiteY20" fmla="*/ 62445 h 190892"/>
                    <a:gd name="connsiteX21" fmla="*/ 13248 w 101809"/>
                    <a:gd name="connsiteY21" fmla="*/ 34302 h 190892"/>
                    <a:gd name="connsiteX22" fmla="*/ 43872 w 101809"/>
                    <a:gd name="connsiteY22" fmla="*/ 20904 h 190892"/>
                    <a:gd name="connsiteX23" fmla="*/ 43872 w 101809"/>
                    <a:gd name="connsiteY23" fmla="*/ 1410 h 190892"/>
                    <a:gd name="connsiteX24" fmla="*/ 59183 w 101809"/>
                    <a:gd name="connsiteY24" fmla="*/ 1410 h 190892"/>
                    <a:gd name="connsiteX25" fmla="*/ 59183 w 101809"/>
                    <a:gd name="connsiteY25" fmla="*/ 20479 h 190892"/>
                    <a:gd name="connsiteX26" fmla="*/ 92217 w 101809"/>
                    <a:gd name="connsiteY26" fmla="*/ 27639 h 190892"/>
                    <a:gd name="connsiteX27" fmla="*/ 92217 w 101809"/>
                    <a:gd name="connsiteY27" fmla="*/ 55994 h 190892"/>
                    <a:gd name="connsiteX28" fmla="*/ 59183 w 101809"/>
                    <a:gd name="connsiteY28" fmla="*/ 45077 h 190892"/>
                    <a:gd name="connsiteX29" fmla="*/ 59183 w 101809"/>
                    <a:gd name="connsiteY29" fmla="*/ 84845 h 190892"/>
                    <a:gd name="connsiteX30" fmla="*/ 92217 w 101809"/>
                    <a:gd name="connsiteY30" fmla="*/ 103701 h 190892"/>
                    <a:gd name="connsiteX31" fmla="*/ 102212 w 101809"/>
                    <a:gd name="connsiteY31" fmla="*/ 129504 h 190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01809" h="190892">
                      <a:moveTo>
                        <a:pt x="74283" y="130993"/>
                      </a:moveTo>
                      <a:cubicBezTo>
                        <a:pt x="74283" y="124188"/>
                        <a:pt x="69249" y="118588"/>
                        <a:pt x="59254" y="114192"/>
                      </a:cubicBezTo>
                      <a:lnTo>
                        <a:pt x="59254" y="146021"/>
                      </a:lnTo>
                      <a:cubicBezTo>
                        <a:pt x="69321" y="144391"/>
                        <a:pt x="74283" y="139428"/>
                        <a:pt x="74283" y="130993"/>
                      </a:cubicBezTo>
                      <a:close/>
                      <a:moveTo>
                        <a:pt x="43943" y="78749"/>
                      </a:moveTo>
                      <a:lnTo>
                        <a:pt x="43943" y="45432"/>
                      </a:lnTo>
                      <a:cubicBezTo>
                        <a:pt x="34231" y="47204"/>
                        <a:pt x="29340" y="52237"/>
                        <a:pt x="29340" y="60672"/>
                      </a:cubicBezTo>
                      <a:cubicBezTo>
                        <a:pt x="29411" y="68045"/>
                        <a:pt x="34231" y="74070"/>
                        <a:pt x="43943" y="78749"/>
                      </a:cubicBezTo>
                      <a:close/>
                      <a:moveTo>
                        <a:pt x="102212" y="129504"/>
                      </a:moveTo>
                      <a:cubicBezTo>
                        <a:pt x="102212" y="141130"/>
                        <a:pt x="98526" y="150487"/>
                        <a:pt x="91225" y="157505"/>
                      </a:cubicBezTo>
                      <a:cubicBezTo>
                        <a:pt x="83923" y="164594"/>
                        <a:pt x="73290" y="168918"/>
                        <a:pt x="59254" y="170548"/>
                      </a:cubicBezTo>
                      <a:lnTo>
                        <a:pt x="59254" y="193303"/>
                      </a:lnTo>
                      <a:lnTo>
                        <a:pt x="43943" y="193303"/>
                      </a:lnTo>
                      <a:lnTo>
                        <a:pt x="43943" y="171186"/>
                      </a:lnTo>
                      <a:cubicBezTo>
                        <a:pt x="29553" y="171044"/>
                        <a:pt x="16297" y="167854"/>
                        <a:pt x="4246" y="161546"/>
                      </a:cubicBezTo>
                      <a:lnTo>
                        <a:pt x="4246" y="132482"/>
                      </a:lnTo>
                      <a:cubicBezTo>
                        <a:pt x="8003" y="135530"/>
                        <a:pt x="14028" y="138578"/>
                        <a:pt x="22322" y="141484"/>
                      </a:cubicBezTo>
                      <a:cubicBezTo>
                        <a:pt x="30616" y="144391"/>
                        <a:pt x="37775" y="146021"/>
                        <a:pt x="43872" y="146446"/>
                      </a:cubicBezTo>
                      <a:lnTo>
                        <a:pt x="43872" y="108238"/>
                      </a:lnTo>
                      <a:cubicBezTo>
                        <a:pt x="28418" y="102496"/>
                        <a:pt x="17431" y="96187"/>
                        <a:pt x="11051" y="89382"/>
                      </a:cubicBezTo>
                      <a:cubicBezTo>
                        <a:pt x="4600" y="82577"/>
                        <a:pt x="1410" y="73574"/>
                        <a:pt x="1410" y="62445"/>
                      </a:cubicBezTo>
                      <a:cubicBezTo>
                        <a:pt x="1410" y="51315"/>
                        <a:pt x="5380" y="41958"/>
                        <a:pt x="13248" y="34302"/>
                      </a:cubicBezTo>
                      <a:cubicBezTo>
                        <a:pt x="21188" y="26646"/>
                        <a:pt x="31396" y="22180"/>
                        <a:pt x="43872" y="20904"/>
                      </a:cubicBezTo>
                      <a:lnTo>
                        <a:pt x="43872" y="1410"/>
                      </a:lnTo>
                      <a:lnTo>
                        <a:pt x="59183" y="1410"/>
                      </a:lnTo>
                      <a:lnTo>
                        <a:pt x="59183" y="20479"/>
                      </a:lnTo>
                      <a:cubicBezTo>
                        <a:pt x="73928" y="21188"/>
                        <a:pt x="84987" y="23527"/>
                        <a:pt x="92217" y="27639"/>
                      </a:cubicBezTo>
                      <a:lnTo>
                        <a:pt x="92217" y="55994"/>
                      </a:lnTo>
                      <a:cubicBezTo>
                        <a:pt x="82505" y="50110"/>
                        <a:pt x="71447" y="46495"/>
                        <a:pt x="59183" y="45077"/>
                      </a:cubicBezTo>
                      <a:lnTo>
                        <a:pt x="59183" y="84845"/>
                      </a:lnTo>
                      <a:cubicBezTo>
                        <a:pt x="74637" y="90445"/>
                        <a:pt x="85695" y="96754"/>
                        <a:pt x="92217" y="103701"/>
                      </a:cubicBezTo>
                      <a:cubicBezTo>
                        <a:pt x="98952" y="110719"/>
                        <a:pt x="102212" y="119296"/>
                        <a:pt x="102212" y="129504"/>
                      </a:cubicBezTo>
                      <a:close/>
                    </a:path>
                  </a:pathLst>
                </a:custGeom>
                <a:solidFill>
                  <a:schemeClr val="accent2"/>
                </a:solidFill>
                <a:ln w="4222" cap="flat">
                  <a:noFill/>
                  <a:prstDash val="solid"/>
                  <a:miter/>
                </a:ln>
              </p:spPr>
              <p:txBody>
                <a:bodyPr rtlCol="0" anchor="ctr"/>
                <a:lstStyle/>
                <a:p>
                  <a:pPr defTabSz="914016">
                    <a:defRPr/>
                  </a:pPr>
                  <a:endParaRPr lang="en-US" sz="1600">
                    <a:solidFill>
                      <a:srgbClr val="FFFFFF"/>
                    </a:solidFill>
                    <a:latin typeface="Segoe UI"/>
                  </a:endParaRPr>
                </a:p>
              </p:txBody>
            </p:sp>
          </p:grpSp>
        </p:grpSp>
        <p:grpSp>
          <p:nvGrpSpPr>
            <p:cNvPr id="12" name="Group 11">
              <a:extLst>
                <a:ext uri="{FF2B5EF4-FFF2-40B4-BE49-F238E27FC236}">
                  <a16:creationId xmlns:a16="http://schemas.microsoft.com/office/drawing/2014/main" id="{3F6DE1A3-6B3F-4DB6-8543-78558F856D8C}"/>
                </a:ext>
              </a:extLst>
            </p:cNvPr>
            <p:cNvGrpSpPr/>
            <p:nvPr/>
          </p:nvGrpSpPr>
          <p:grpSpPr>
            <a:xfrm>
              <a:off x="1874660" y="2491047"/>
              <a:ext cx="2498508" cy="265519"/>
              <a:chOff x="1874660" y="2576608"/>
              <a:chExt cx="2498508" cy="265519"/>
            </a:xfrm>
          </p:grpSpPr>
          <p:grpSp>
            <p:nvGrpSpPr>
              <p:cNvPr id="138" name="modular 1" descr="modular">
                <a:extLst>
                  <a:ext uri="{FF2B5EF4-FFF2-40B4-BE49-F238E27FC236}">
                    <a16:creationId xmlns:a16="http://schemas.microsoft.com/office/drawing/2014/main" id="{FCC30580-6B15-40D2-8F85-34D8993BC724}"/>
                  </a:ext>
                </a:extLst>
              </p:cNvPr>
              <p:cNvGrpSpPr/>
              <p:nvPr/>
            </p:nvGrpSpPr>
            <p:grpSpPr>
              <a:xfrm>
                <a:off x="1874660" y="2576608"/>
                <a:ext cx="283923" cy="265519"/>
                <a:chOff x="3557434" y="2181241"/>
                <a:chExt cx="406193" cy="406193"/>
              </a:xfrm>
            </p:grpSpPr>
            <p:sp>
              <p:nvSpPr>
                <p:cNvPr id="139" name="Rectangle 458">
                  <a:extLst>
                    <a:ext uri="{FF2B5EF4-FFF2-40B4-BE49-F238E27FC236}">
                      <a16:creationId xmlns:a16="http://schemas.microsoft.com/office/drawing/2014/main" id="{5F84E1AF-0869-4512-9AD4-DF9CC5220C51}"/>
                    </a:ext>
                  </a:extLst>
                </p:cNvPr>
                <p:cNvSpPr>
                  <a:spLocks noChangeArrowheads="1"/>
                </p:cNvSpPr>
                <p:nvPr/>
              </p:nvSpPr>
              <p:spPr bwMode="auto">
                <a:xfrm>
                  <a:off x="3557434" y="2181241"/>
                  <a:ext cx="406193"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algn="ctr" defTabSz="896042" fontAlgn="base">
                    <a:defRPr/>
                  </a:pPr>
                  <a:endParaRPr lang="en-US" sz="1600">
                    <a:solidFill>
                      <a:srgbClr val="505050"/>
                    </a:solidFill>
                    <a:latin typeface="Segoe UI"/>
                  </a:endParaRPr>
                </a:p>
              </p:txBody>
            </p:sp>
            <p:sp>
              <p:nvSpPr>
                <p:cNvPr id="171" name="Rectangle 459">
                  <a:extLst>
                    <a:ext uri="{FF2B5EF4-FFF2-40B4-BE49-F238E27FC236}">
                      <a16:creationId xmlns:a16="http://schemas.microsoft.com/office/drawing/2014/main" id="{5A487DD8-63D0-4C5A-A762-675EB107F9BF}"/>
                    </a:ext>
                  </a:extLst>
                </p:cNvPr>
                <p:cNvSpPr>
                  <a:spLocks noChangeArrowheads="1"/>
                </p:cNvSpPr>
                <p:nvPr/>
              </p:nvSpPr>
              <p:spPr bwMode="auto">
                <a:xfrm>
                  <a:off x="3557434" y="2223261"/>
                  <a:ext cx="406193" cy="14940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algn="ctr" defTabSz="896042" fontAlgn="base">
                    <a:defRPr/>
                  </a:pPr>
                  <a:endParaRPr lang="en-US" sz="1600">
                    <a:solidFill>
                      <a:srgbClr val="505050"/>
                    </a:solidFill>
                    <a:latin typeface="Segoe UI"/>
                  </a:endParaRPr>
                </a:p>
              </p:txBody>
            </p:sp>
            <p:sp>
              <p:nvSpPr>
                <p:cNvPr id="172" name="Rectangle 460">
                  <a:extLst>
                    <a:ext uri="{FF2B5EF4-FFF2-40B4-BE49-F238E27FC236}">
                      <a16:creationId xmlns:a16="http://schemas.microsoft.com/office/drawing/2014/main" id="{F71DA5DB-00F7-4B90-AB0E-227C42E3D4A0}"/>
                    </a:ext>
                  </a:extLst>
                </p:cNvPr>
                <p:cNvSpPr>
                  <a:spLocks noChangeArrowheads="1"/>
                </p:cNvSpPr>
                <p:nvPr/>
              </p:nvSpPr>
              <p:spPr bwMode="auto">
                <a:xfrm>
                  <a:off x="3557434" y="2394454"/>
                  <a:ext cx="85597" cy="8559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algn="ctr" defTabSz="896042" fontAlgn="base">
                    <a:defRPr/>
                  </a:pPr>
                  <a:endParaRPr lang="en-US" sz="1600">
                    <a:solidFill>
                      <a:srgbClr val="505050"/>
                    </a:solidFill>
                    <a:latin typeface="Segoe UI"/>
                  </a:endParaRPr>
                </a:p>
              </p:txBody>
            </p:sp>
            <p:sp>
              <p:nvSpPr>
                <p:cNvPr id="173" name="Rectangle 461">
                  <a:extLst>
                    <a:ext uri="{FF2B5EF4-FFF2-40B4-BE49-F238E27FC236}">
                      <a16:creationId xmlns:a16="http://schemas.microsoft.com/office/drawing/2014/main" id="{2C09DC8E-293A-4639-B41D-42292243CBEB}"/>
                    </a:ext>
                  </a:extLst>
                </p:cNvPr>
                <p:cNvSpPr>
                  <a:spLocks noChangeArrowheads="1"/>
                </p:cNvSpPr>
                <p:nvPr/>
              </p:nvSpPr>
              <p:spPr bwMode="auto">
                <a:xfrm>
                  <a:off x="3664818" y="2394454"/>
                  <a:ext cx="84040" cy="8559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algn="ctr" defTabSz="896042" fontAlgn="base">
                    <a:defRPr/>
                  </a:pPr>
                  <a:endParaRPr lang="en-US" sz="1600">
                    <a:solidFill>
                      <a:srgbClr val="505050"/>
                    </a:solidFill>
                    <a:latin typeface="Segoe UI"/>
                  </a:endParaRPr>
                </a:p>
              </p:txBody>
            </p:sp>
            <p:sp>
              <p:nvSpPr>
                <p:cNvPr id="174" name="Rectangle 462">
                  <a:extLst>
                    <a:ext uri="{FF2B5EF4-FFF2-40B4-BE49-F238E27FC236}">
                      <a16:creationId xmlns:a16="http://schemas.microsoft.com/office/drawing/2014/main" id="{6D51F9B7-5D6E-4A64-9A84-A05A074C86FE}"/>
                    </a:ext>
                  </a:extLst>
                </p:cNvPr>
                <p:cNvSpPr>
                  <a:spLocks noChangeArrowheads="1"/>
                </p:cNvSpPr>
                <p:nvPr/>
              </p:nvSpPr>
              <p:spPr bwMode="auto">
                <a:xfrm>
                  <a:off x="3770646" y="2394454"/>
                  <a:ext cx="85597" cy="85597"/>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algn="ctr" defTabSz="896042" fontAlgn="base">
                    <a:defRPr/>
                  </a:pPr>
                  <a:endParaRPr lang="en-US" sz="1600">
                    <a:solidFill>
                      <a:srgbClr val="505050"/>
                    </a:solidFill>
                    <a:latin typeface="Segoe UI"/>
                  </a:endParaRPr>
                </a:p>
              </p:txBody>
            </p:sp>
            <p:sp>
              <p:nvSpPr>
                <p:cNvPr id="175" name="Rectangle 463">
                  <a:extLst>
                    <a:ext uri="{FF2B5EF4-FFF2-40B4-BE49-F238E27FC236}">
                      <a16:creationId xmlns:a16="http://schemas.microsoft.com/office/drawing/2014/main" id="{0373F552-F85B-4848-B3A3-CF5B763EE9DA}"/>
                    </a:ext>
                  </a:extLst>
                </p:cNvPr>
                <p:cNvSpPr>
                  <a:spLocks noChangeArrowheads="1"/>
                </p:cNvSpPr>
                <p:nvPr/>
              </p:nvSpPr>
              <p:spPr bwMode="auto">
                <a:xfrm>
                  <a:off x="3878030" y="2394454"/>
                  <a:ext cx="85597" cy="85597"/>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algn="ctr" defTabSz="896042" fontAlgn="base">
                    <a:defRPr/>
                  </a:pPr>
                  <a:endParaRPr lang="en-US" sz="1600">
                    <a:solidFill>
                      <a:srgbClr val="505050"/>
                    </a:solidFill>
                    <a:latin typeface="Segoe UI"/>
                  </a:endParaRPr>
                </a:p>
              </p:txBody>
            </p:sp>
            <p:sp>
              <p:nvSpPr>
                <p:cNvPr id="176" name="Rectangle 464">
                  <a:extLst>
                    <a:ext uri="{FF2B5EF4-FFF2-40B4-BE49-F238E27FC236}">
                      <a16:creationId xmlns:a16="http://schemas.microsoft.com/office/drawing/2014/main" id="{2C3F339E-62DB-48E5-98B0-1D32CFAE9999}"/>
                    </a:ext>
                  </a:extLst>
                </p:cNvPr>
                <p:cNvSpPr>
                  <a:spLocks noChangeArrowheads="1"/>
                </p:cNvSpPr>
                <p:nvPr/>
              </p:nvSpPr>
              <p:spPr bwMode="auto">
                <a:xfrm>
                  <a:off x="3557434" y="2501837"/>
                  <a:ext cx="191425" cy="8559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algn="ctr" defTabSz="896042" fontAlgn="base">
                    <a:defRPr/>
                  </a:pPr>
                  <a:endParaRPr lang="en-US" sz="1600">
                    <a:solidFill>
                      <a:srgbClr val="505050"/>
                    </a:solidFill>
                    <a:latin typeface="Segoe UI"/>
                  </a:endParaRPr>
                </a:p>
              </p:txBody>
            </p:sp>
            <p:sp>
              <p:nvSpPr>
                <p:cNvPr id="177" name="Rectangle 465">
                  <a:extLst>
                    <a:ext uri="{FF2B5EF4-FFF2-40B4-BE49-F238E27FC236}">
                      <a16:creationId xmlns:a16="http://schemas.microsoft.com/office/drawing/2014/main" id="{03B4E5B8-068D-4885-BE5A-64A4F54E0F15}"/>
                    </a:ext>
                  </a:extLst>
                </p:cNvPr>
                <p:cNvSpPr>
                  <a:spLocks noChangeArrowheads="1"/>
                </p:cNvSpPr>
                <p:nvPr/>
              </p:nvSpPr>
              <p:spPr bwMode="auto">
                <a:xfrm>
                  <a:off x="3770646" y="2501837"/>
                  <a:ext cx="192980" cy="85597"/>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algn="ctr" defTabSz="896042" fontAlgn="base">
                    <a:defRPr/>
                  </a:pPr>
                  <a:endParaRPr lang="en-US" sz="1600">
                    <a:solidFill>
                      <a:srgbClr val="505050"/>
                    </a:solidFill>
                    <a:latin typeface="Segoe UI"/>
                  </a:endParaRPr>
                </a:p>
              </p:txBody>
            </p:sp>
          </p:grpSp>
          <p:sp>
            <p:nvSpPr>
              <p:cNvPr id="2" name="Rectangle 1">
                <a:extLst>
                  <a:ext uri="{FF2B5EF4-FFF2-40B4-BE49-F238E27FC236}">
                    <a16:creationId xmlns:a16="http://schemas.microsoft.com/office/drawing/2014/main" id="{A2D35117-0BD4-4FFF-AB7E-A82718CD961A}"/>
                  </a:ext>
                </a:extLst>
              </p:cNvPr>
              <p:cNvSpPr/>
              <p:nvPr/>
            </p:nvSpPr>
            <p:spPr bwMode="auto">
              <a:xfrm>
                <a:off x="2317826" y="2600827"/>
                <a:ext cx="2055342" cy="21707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defTabSz="932114" fontAlgn="base">
                  <a:lnSpc>
                    <a:spcPct val="90000"/>
                  </a:lnSpc>
                  <a:spcBef>
                    <a:spcPct val="0"/>
                  </a:spcBef>
                  <a:spcAft>
                    <a:spcPct val="0"/>
                  </a:spcAft>
                  <a:defRPr/>
                </a:pPr>
                <a:r>
                  <a:rPr lang="en-US" sz="1567" b="1" dirty="0">
                    <a:solidFill>
                      <a:schemeClr val="tx1"/>
                    </a:solidFill>
                    <a:latin typeface="Segoe UI Semibold"/>
                  </a:rPr>
                  <a:t>Best practice guidance</a:t>
                </a:r>
              </a:p>
            </p:txBody>
          </p:sp>
        </p:grpSp>
        <p:grpSp>
          <p:nvGrpSpPr>
            <p:cNvPr id="9" name="Group 8">
              <a:extLst>
                <a:ext uri="{FF2B5EF4-FFF2-40B4-BE49-F238E27FC236}">
                  <a16:creationId xmlns:a16="http://schemas.microsoft.com/office/drawing/2014/main" id="{775721D5-AFDE-4BD0-86DB-9CAADA948714}"/>
                </a:ext>
              </a:extLst>
            </p:cNvPr>
            <p:cNvGrpSpPr/>
            <p:nvPr/>
          </p:nvGrpSpPr>
          <p:grpSpPr>
            <a:xfrm>
              <a:off x="7649965" y="2483176"/>
              <a:ext cx="2561732" cy="281260"/>
              <a:chOff x="4883323" y="2568737"/>
              <a:chExt cx="2561732" cy="281260"/>
            </a:xfrm>
          </p:grpSpPr>
          <p:grpSp>
            <p:nvGrpSpPr>
              <p:cNvPr id="178" name="evolve" descr="evolve">
                <a:extLst>
                  <a:ext uri="{FF2B5EF4-FFF2-40B4-BE49-F238E27FC236}">
                    <a16:creationId xmlns:a16="http://schemas.microsoft.com/office/drawing/2014/main" id="{8F71CC57-38DD-432F-A5E1-DD23E343C5DC}"/>
                  </a:ext>
                </a:extLst>
              </p:cNvPr>
              <p:cNvGrpSpPr/>
              <p:nvPr/>
            </p:nvGrpSpPr>
            <p:grpSpPr>
              <a:xfrm>
                <a:off x="4883323" y="2568737"/>
                <a:ext cx="298246" cy="281260"/>
                <a:chOff x="748620" y="3040242"/>
                <a:chExt cx="415510" cy="419004"/>
              </a:xfrm>
            </p:grpSpPr>
            <p:sp>
              <p:nvSpPr>
                <p:cNvPr id="179" name="Freeform: Shape 178">
                  <a:extLst>
                    <a:ext uri="{FF2B5EF4-FFF2-40B4-BE49-F238E27FC236}">
                      <a16:creationId xmlns:a16="http://schemas.microsoft.com/office/drawing/2014/main" id="{2BFF0FBA-4196-43B4-ABB7-42F0ECC1C8FC}"/>
                    </a:ext>
                  </a:extLst>
                </p:cNvPr>
                <p:cNvSpPr/>
                <p:nvPr/>
              </p:nvSpPr>
              <p:spPr>
                <a:xfrm>
                  <a:off x="748620" y="3324316"/>
                  <a:ext cx="134930" cy="134930"/>
                </a:xfrm>
                <a:custGeom>
                  <a:avLst/>
                  <a:gdLst>
                    <a:gd name="connsiteX0" fmla="*/ 1481 w 134929"/>
                    <a:gd name="connsiteY0" fmla="*/ 133958 h 134929"/>
                    <a:gd name="connsiteX1" fmla="*/ 133959 w 134929"/>
                    <a:gd name="connsiteY1" fmla="*/ 133958 h 134929"/>
                    <a:gd name="connsiteX2" fmla="*/ 133959 w 134929"/>
                    <a:gd name="connsiteY2" fmla="*/ 1481 h 134929"/>
                    <a:gd name="connsiteX3" fmla="*/ 1481 w 134929"/>
                    <a:gd name="connsiteY3" fmla="*/ 1481 h 134929"/>
                    <a:gd name="connsiteX4" fmla="*/ 1481 w 134929"/>
                    <a:gd name="connsiteY4" fmla="*/ 133958 h 1349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929" h="134929">
                      <a:moveTo>
                        <a:pt x="1481" y="133958"/>
                      </a:moveTo>
                      <a:lnTo>
                        <a:pt x="133959" y="133958"/>
                      </a:lnTo>
                      <a:lnTo>
                        <a:pt x="133959" y="1481"/>
                      </a:lnTo>
                      <a:lnTo>
                        <a:pt x="1481" y="1481"/>
                      </a:lnTo>
                      <a:lnTo>
                        <a:pt x="1481" y="133958"/>
                      </a:lnTo>
                      <a:close/>
                    </a:path>
                  </a:pathLst>
                </a:custGeom>
                <a:solidFill>
                  <a:srgbClr val="0078D4"/>
                </a:solidFill>
                <a:ln w="4321" cap="flat">
                  <a:noFill/>
                  <a:prstDash val="solid"/>
                  <a:miter/>
                </a:ln>
              </p:spPr>
              <p:txBody>
                <a:bodyPr rtlCol="0" anchor="ctr"/>
                <a:lstStyle/>
                <a:p>
                  <a:pPr defTabSz="914016">
                    <a:defRPr/>
                  </a:pPr>
                  <a:endParaRPr lang="en-US" sz="1600">
                    <a:solidFill>
                      <a:srgbClr val="FFFFFF"/>
                    </a:solidFill>
                    <a:latin typeface="Segoe UI"/>
                  </a:endParaRPr>
                </a:p>
              </p:txBody>
            </p:sp>
            <p:sp>
              <p:nvSpPr>
                <p:cNvPr id="180" name="Freeform: Shape 179">
                  <a:extLst>
                    <a:ext uri="{FF2B5EF4-FFF2-40B4-BE49-F238E27FC236}">
                      <a16:creationId xmlns:a16="http://schemas.microsoft.com/office/drawing/2014/main" id="{0BC40D00-A526-45CE-B7F8-4D9835811B1E}"/>
                    </a:ext>
                  </a:extLst>
                </p:cNvPr>
                <p:cNvSpPr/>
                <p:nvPr/>
              </p:nvSpPr>
              <p:spPr>
                <a:xfrm>
                  <a:off x="899218" y="3182500"/>
                  <a:ext cx="134930" cy="134930"/>
                </a:xfrm>
                <a:custGeom>
                  <a:avLst/>
                  <a:gdLst>
                    <a:gd name="connsiteX0" fmla="*/ 1481 w 134929"/>
                    <a:gd name="connsiteY0" fmla="*/ 32320 h 134929"/>
                    <a:gd name="connsiteX1" fmla="*/ 1481 w 134929"/>
                    <a:gd name="connsiteY1" fmla="*/ 103119 h 134929"/>
                    <a:gd name="connsiteX2" fmla="*/ 32320 w 134929"/>
                    <a:gd name="connsiteY2" fmla="*/ 133958 h 134929"/>
                    <a:gd name="connsiteX3" fmla="*/ 103119 w 134929"/>
                    <a:gd name="connsiteY3" fmla="*/ 133958 h 134929"/>
                    <a:gd name="connsiteX4" fmla="*/ 133958 w 134929"/>
                    <a:gd name="connsiteY4" fmla="*/ 103119 h 134929"/>
                    <a:gd name="connsiteX5" fmla="*/ 133958 w 134929"/>
                    <a:gd name="connsiteY5" fmla="*/ 32320 h 134929"/>
                    <a:gd name="connsiteX6" fmla="*/ 103119 w 134929"/>
                    <a:gd name="connsiteY6" fmla="*/ 1481 h 134929"/>
                    <a:gd name="connsiteX7" fmla="*/ 32754 w 134929"/>
                    <a:gd name="connsiteY7" fmla="*/ 1481 h 134929"/>
                    <a:gd name="connsiteX8" fmla="*/ 1481 w 134929"/>
                    <a:gd name="connsiteY8" fmla="*/ 32320 h 134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4929" h="134929">
                      <a:moveTo>
                        <a:pt x="1481" y="32320"/>
                      </a:moveTo>
                      <a:lnTo>
                        <a:pt x="1481" y="103119"/>
                      </a:lnTo>
                      <a:cubicBezTo>
                        <a:pt x="1481" y="120059"/>
                        <a:pt x="15380" y="133958"/>
                        <a:pt x="32320" y="133958"/>
                      </a:cubicBezTo>
                      <a:lnTo>
                        <a:pt x="103119" y="133958"/>
                      </a:lnTo>
                      <a:cubicBezTo>
                        <a:pt x="120059" y="133958"/>
                        <a:pt x="133958" y="120059"/>
                        <a:pt x="133958" y="103119"/>
                      </a:cubicBezTo>
                      <a:lnTo>
                        <a:pt x="133958" y="32320"/>
                      </a:lnTo>
                      <a:cubicBezTo>
                        <a:pt x="133958" y="15380"/>
                        <a:pt x="120059" y="1481"/>
                        <a:pt x="103119" y="1481"/>
                      </a:cubicBezTo>
                      <a:lnTo>
                        <a:pt x="32754" y="1481"/>
                      </a:lnTo>
                      <a:cubicBezTo>
                        <a:pt x="15380" y="1481"/>
                        <a:pt x="1481" y="14945"/>
                        <a:pt x="1481" y="32320"/>
                      </a:cubicBezTo>
                      <a:close/>
                    </a:path>
                  </a:pathLst>
                </a:custGeom>
                <a:solidFill>
                  <a:srgbClr val="0078D4"/>
                </a:solidFill>
                <a:ln w="4321" cap="flat">
                  <a:noFill/>
                  <a:prstDash val="solid"/>
                  <a:miter/>
                </a:ln>
              </p:spPr>
              <p:txBody>
                <a:bodyPr rtlCol="0" anchor="ctr"/>
                <a:lstStyle/>
                <a:p>
                  <a:pPr defTabSz="914016">
                    <a:defRPr/>
                  </a:pPr>
                  <a:endParaRPr lang="en-US" sz="1600">
                    <a:solidFill>
                      <a:srgbClr val="FFFFFF"/>
                    </a:solidFill>
                    <a:latin typeface="Segoe UI"/>
                  </a:endParaRPr>
                </a:p>
              </p:txBody>
            </p:sp>
            <p:sp>
              <p:nvSpPr>
                <p:cNvPr id="181" name="Freeform: Shape 180">
                  <a:extLst>
                    <a:ext uri="{FF2B5EF4-FFF2-40B4-BE49-F238E27FC236}">
                      <a16:creationId xmlns:a16="http://schemas.microsoft.com/office/drawing/2014/main" id="{2F377B21-18B3-4B51-936F-0C8D3FFCA6D4}"/>
                    </a:ext>
                  </a:extLst>
                </p:cNvPr>
                <p:cNvSpPr/>
                <p:nvPr/>
              </p:nvSpPr>
              <p:spPr>
                <a:xfrm>
                  <a:off x="1033553" y="3040242"/>
                  <a:ext cx="130577" cy="130577"/>
                </a:xfrm>
                <a:custGeom>
                  <a:avLst/>
                  <a:gdLst>
                    <a:gd name="connsiteX0" fmla="*/ 1481 w 130577"/>
                    <a:gd name="connsiteY0" fmla="*/ 66634 h 130577"/>
                    <a:gd name="connsiteX1" fmla="*/ 66634 w 130577"/>
                    <a:gd name="connsiteY1" fmla="*/ 131787 h 130577"/>
                    <a:gd name="connsiteX2" fmla="*/ 67502 w 130577"/>
                    <a:gd name="connsiteY2" fmla="*/ 131787 h 130577"/>
                    <a:gd name="connsiteX3" fmla="*/ 132655 w 130577"/>
                    <a:gd name="connsiteY3" fmla="*/ 66634 h 130577"/>
                    <a:gd name="connsiteX4" fmla="*/ 67502 w 130577"/>
                    <a:gd name="connsiteY4" fmla="*/ 1481 h 130577"/>
                    <a:gd name="connsiteX5" fmla="*/ 66634 w 130577"/>
                    <a:gd name="connsiteY5" fmla="*/ 1481 h 130577"/>
                    <a:gd name="connsiteX6" fmla="*/ 1481 w 130577"/>
                    <a:gd name="connsiteY6" fmla="*/ 66634 h 130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577" h="130577">
                      <a:moveTo>
                        <a:pt x="1481" y="66634"/>
                      </a:moveTo>
                      <a:cubicBezTo>
                        <a:pt x="1481" y="102685"/>
                        <a:pt x="30582" y="131787"/>
                        <a:pt x="66634" y="131787"/>
                      </a:cubicBezTo>
                      <a:lnTo>
                        <a:pt x="67502" y="131787"/>
                      </a:lnTo>
                      <a:cubicBezTo>
                        <a:pt x="103553" y="131787"/>
                        <a:pt x="132655" y="102685"/>
                        <a:pt x="132655" y="66634"/>
                      </a:cubicBezTo>
                      <a:cubicBezTo>
                        <a:pt x="132655" y="30582"/>
                        <a:pt x="103553" y="1481"/>
                        <a:pt x="67502" y="1481"/>
                      </a:cubicBezTo>
                      <a:lnTo>
                        <a:pt x="66634" y="1481"/>
                      </a:lnTo>
                      <a:cubicBezTo>
                        <a:pt x="30582" y="1481"/>
                        <a:pt x="1481" y="30582"/>
                        <a:pt x="1481" y="66634"/>
                      </a:cubicBezTo>
                      <a:close/>
                    </a:path>
                  </a:pathLst>
                </a:custGeom>
                <a:solidFill>
                  <a:srgbClr val="50E6FF"/>
                </a:solidFill>
                <a:ln w="4321" cap="flat">
                  <a:noFill/>
                  <a:prstDash val="solid"/>
                  <a:miter/>
                </a:ln>
              </p:spPr>
              <p:txBody>
                <a:bodyPr rtlCol="0" anchor="ctr"/>
                <a:lstStyle/>
                <a:p>
                  <a:pPr defTabSz="914016">
                    <a:defRPr/>
                  </a:pPr>
                  <a:endParaRPr lang="en-US" sz="1600">
                    <a:solidFill>
                      <a:srgbClr val="FFFFFF"/>
                    </a:solidFill>
                    <a:latin typeface="Segoe UI"/>
                  </a:endParaRPr>
                </a:p>
              </p:txBody>
            </p:sp>
          </p:grpSp>
          <p:sp>
            <p:nvSpPr>
              <p:cNvPr id="113" name="Rectangle 112">
                <a:extLst>
                  <a:ext uri="{FF2B5EF4-FFF2-40B4-BE49-F238E27FC236}">
                    <a16:creationId xmlns:a16="http://schemas.microsoft.com/office/drawing/2014/main" id="{AD94372A-0725-4E77-9CCD-4E6545C80CCB}"/>
                  </a:ext>
                </a:extLst>
              </p:cNvPr>
              <p:cNvSpPr/>
              <p:nvPr/>
            </p:nvSpPr>
            <p:spPr bwMode="auto">
              <a:xfrm>
                <a:off x="5394844" y="2600829"/>
                <a:ext cx="2050211" cy="21707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defTabSz="932114" fontAlgn="base">
                  <a:lnSpc>
                    <a:spcPct val="90000"/>
                  </a:lnSpc>
                  <a:spcBef>
                    <a:spcPct val="0"/>
                  </a:spcBef>
                  <a:spcAft>
                    <a:spcPct val="0"/>
                  </a:spcAft>
                  <a:defRPr/>
                </a:pPr>
                <a:r>
                  <a:rPr lang="en-US" sz="1567" b="1" dirty="0">
                    <a:solidFill>
                      <a:schemeClr val="tx1"/>
                    </a:solidFill>
                    <a:latin typeface="Segoe UI Semibold"/>
                  </a:rPr>
                  <a:t>Technical skill building</a:t>
                </a:r>
              </a:p>
            </p:txBody>
          </p:sp>
        </p:grpSp>
      </p:grpSp>
      <p:grpSp>
        <p:nvGrpSpPr>
          <p:cNvPr id="3" name="Group 2">
            <a:extLst>
              <a:ext uri="{FF2B5EF4-FFF2-40B4-BE49-F238E27FC236}">
                <a16:creationId xmlns:a16="http://schemas.microsoft.com/office/drawing/2014/main" id="{04F08E9D-459C-4C1C-83C4-C8D29146E030}"/>
              </a:ext>
            </a:extLst>
          </p:cNvPr>
          <p:cNvGrpSpPr/>
          <p:nvPr/>
        </p:nvGrpSpPr>
        <p:grpSpPr>
          <a:xfrm>
            <a:off x="3660766" y="3147402"/>
            <a:ext cx="2143551" cy="434093"/>
            <a:chOff x="4884488" y="3122715"/>
            <a:chExt cx="2143856" cy="434154"/>
          </a:xfrm>
        </p:grpSpPr>
        <p:grpSp>
          <p:nvGrpSpPr>
            <p:cNvPr id="182" name="dev testing" descr="dev testing">
              <a:extLst>
                <a:ext uri="{FF2B5EF4-FFF2-40B4-BE49-F238E27FC236}">
                  <a16:creationId xmlns:a16="http://schemas.microsoft.com/office/drawing/2014/main" id="{9E820B6A-BE81-4D0F-BD99-6B4E7C112253}"/>
                </a:ext>
              </a:extLst>
            </p:cNvPr>
            <p:cNvGrpSpPr>
              <a:grpSpLocks noChangeAspect="1"/>
            </p:cNvGrpSpPr>
            <p:nvPr/>
          </p:nvGrpSpPr>
          <p:grpSpPr bwMode="auto">
            <a:xfrm>
              <a:off x="4884488" y="3215683"/>
              <a:ext cx="295917" cy="248216"/>
              <a:chOff x="448" y="808"/>
              <a:chExt cx="262" cy="235"/>
            </a:xfrm>
          </p:grpSpPr>
          <p:sp>
            <p:nvSpPr>
              <p:cNvPr id="183" name="AutoShape 3">
                <a:extLst>
                  <a:ext uri="{FF2B5EF4-FFF2-40B4-BE49-F238E27FC236}">
                    <a16:creationId xmlns:a16="http://schemas.microsoft.com/office/drawing/2014/main" id="{5E47226C-2F54-4EF4-93CD-1531BDC3EE18}"/>
                  </a:ext>
                </a:extLst>
              </p:cNvPr>
              <p:cNvSpPr>
                <a:spLocks noChangeAspect="1" noChangeArrowheads="1" noTextEdit="1"/>
              </p:cNvSpPr>
              <p:nvPr/>
            </p:nvSpPr>
            <p:spPr bwMode="auto">
              <a:xfrm>
                <a:off x="448" y="809"/>
                <a:ext cx="262"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600">
                  <a:solidFill>
                    <a:srgbClr val="FFFFFF"/>
                  </a:solidFill>
                  <a:latin typeface="Segoe UI"/>
                </a:endParaRPr>
              </a:p>
            </p:txBody>
          </p:sp>
          <p:sp>
            <p:nvSpPr>
              <p:cNvPr id="184" name="Rectangle 5">
                <a:extLst>
                  <a:ext uri="{FF2B5EF4-FFF2-40B4-BE49-F238E27FC236}">
                    <a16:creationId xmlns:a16="http://schemas.microsoft.com/office/drawing/2014/main" id="{71AF44DF-7319-4638-840B-BC19DE0D5423}"/>
                  </a:ext>
                </a:extLst>
              </p:cNvPr>
              <p:cNvSpPr>
                <a:spLocks noChangeArrowheads="1"/>
              </p:cNvSpPr>
              <p:nvPr/>
            </p:nvSpPr>
            <p:spPr bwMode="auto">
              <a:xfrm>
                <a:off x="448" y="988"/>
                <a:ext cx="55" cy="5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600">
                  <a:solidFill>
                    <a:srgbClr val="FFFFFF"/>
                  </a:solidFill>
                  <a:latin typeface="Segoe UI"/>
                </a:endParaRPr>
              </a:p>
            </p:txBody>
          </p:sp>
          <p:sp>
            <p:nvSpPr>
              <p:cNvPr id="185" name="Rectangle 6">
                <a:extLst>
                  <a:ext uri="{FF2B5EF4-FFF2-40B4-BE49-F238E27FC236}">
                    <a16:creationId xmlns:a16="http://schemas.microsoft.com/office/drawing/2014/main" id="{EB70FF0C-B287-48DE-AB43-F95B9A9CCC2E}"/>
                  </a:ext>
                </a:extLst>
              </p:cNvPr>
              <p:cNvSpPr>
                <a:spLocks noChangeArrowheads="1"/>
              </p:cNvSpPr>
              <p:nvPr/>
            </p:nvSpPr>
            <p:spPr bwMode="auto">
              <a:xfrm>
                <a:off x="517" y="988"/>
                <a:ext cx="54" cy="5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600">
                  <a:solidFill>
                    <a:srgbClr val="FFFFFF"/>
                  </a:solidFill>
                  <a:latin typeface="Segoe UI"/>
                </a:endParaRPr>
              </a:p>
            </p:txBody>
          </p:sp>
          <p:sp>
            <p:nvSpPr>
              <p:cNvPr id="186" name="Rectangle 7">
                <a:extLst>
                  <a:ext uri="{FF2B5EF4-FFF2-40B4-BE49-F238E27FC236}">
                    <a16:creationId xmlns:a16="http://schemas.microsoft.com/office/drawing/2014/main" id="{467C47A8-5816-4541-9946-D92B098B1B95}"/>
                  </a:ext>
                </a:extLst>
              </p:cNvPr>
              <p:cNvSpPr>
                <a:spLocks noChangeArrowheads="1"/>
              </p:cNvSpPr>
              <p:nvPr/>
            </p:nvSpPr>
            <p:spPr bwMode="auto">
              <a:xfrm>
                <a:off x="586" y="988"/>
                <a:ext cx="55" cy="5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600">
                  <a:solidFill>
                    <a:srgbClr val="FFFFFF"/>
                  </a:solidFill>
                  <a:latin typeface="Segoe UI"/>
                </a:endParaRPr>
              </a:p>
            </p:txBody>
          </p:sp>
          <p:sp>
            <p:nvSpPr>
              <p:cNvPr id="187" name="Rectangle 8">
                <a:extLst>
                  <a:ext uri="{FF2B5EF4-FFF2-40B4-BE49-F238E27FC236}">
                    <a16:creationId xmlns:a16="http://schemas.microsoft.com/office/drawing/2014/main" id="{3084451B-4F32-4556-B9C2-B75AA0A2D1C3}"/>
                  </a:ext>
                </a:extLst>
              </p:cNvPr>
              <p:cNvSpPr>
                <a:spLocks noChangeArrowheads="1"/>
              </p:cNvSpPr>
              <p:nvPr/>
            </p:nvSpPr>
            <p:spPr bwMode="auto">
              <a:xfrm>
                <a:off x="654" y="988"/>
                <a:ext cx="55" cy="5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600">
                  <a:solidFill>
                    <a:srgbClr val="FFFFFF"/>
                  </a:solidFill>
                  <a:latin typeface="Segoe UI"/>
                </a:endParaRPr>
              </a:p>
            </p:txBody>
          </p:sp>
          <p:sp>
            <p:nvSpPr>
              <p:cNvPr id="188" name="Rectangle 9">
                <a:extLst>
                  <a:ext uri="{FF2B5EF4-FFF2-40B4-BE49-F238E27FC236}">
                    <a16:creationId xmlns:a16="http://schemas.microsoft.com/office/drawing/2014/main" id="{346FB61A-0EF4-45A9-8D00-1943A7A170E1}"/>
                  </a:ext>
                </a:extLst>
              </p:cNvPr>
              <p:cNvSpPr>
                <a:spLocks noChangeArrowheads="1"/>
              </p:cNvSpPr>
              <p:nvPr/>
            </p:nvSpPr>
            <p:spPr bwMode="auto">
              <a:xfrm>
                <a:off x="448" y="919"/>
                <a:ext cx="55" cy="5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600">
                  <a:solidFill>
                    <a:srgbClr val="FFFFFF"/>
                  </a:solidFill>
                  <a:latin typeface="Segoe UI"/>
                </a:endParaRPr>
              </a:p>
            </p:txBody>
          </p:sp>
          <p:sp>
            <p:nvSpPr>
              <p:cNvPr id="189" name="Rectangle 10">
                <a:extLst>
                  <a:ext uri="{FF2B5EF4-FFF2-40B4-BE49-F238E27FC236}">
                    <a16:creationId xmlns:a16="http://schemas.microsoft.com/office/drawing/2014/main" id="{724F38BA-EEFD-472F-BF9A-86B9B0E8FD30}"/>
                  </a:ext>
                </a:extLst>
              </p:cNvPr>
              <p:cNvSpPr>
                <a:spLocks noChangeArrowheads="1"/>
              </p:cNvSpPr>
              <p:nvPr/>
            </p:nvSpPr>
            <p:spPr bwMode="auto">
              <a:xfrm>
                <a:off x="517" y="919"/>
                <a:ext cx="54" cy="5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600">
                  <a:solidFill>
                    <a:srgbClr val="FFFFFF"/>
                  </a:solidFill>
                  <a:latin typeface="Segoe UI"/>
                </a:endParaRPr>
              </a:p>
            </p:txBody>
          </p:sp>
          <p:sp>
            <p:nvSpPr>
              <p:cNvPr id="190" name="Rectangle 11">
                <a:extLst>
                  <a:ext uri="{FF2B5EF4-FFF2-40B4-BE49-F238E27FC236}">
                    <a16:creationId xmlns:a16="http://schemas.microsoft.com/office/drawing/2014/main" id="{FC1C7A03-AE6A-401D-9129-0BB982C92571}"/>
                  </a:ext>
                </a:extLst>
              </p:cNvPr>
              <p:cNvSpPr>
                <a:spLocks noChangeArrowheads="1"/>
              </p:cNvSpPr>
              <p:nvPr/>
            </p:nvSpPr>
            <p:spPr bwMode="auto">
              <a:xfrm>
                <a:off x="586" y="919"/>
                <a:ext cx="55" cy="5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600">
                  <a:solidFill>
                    <a:srgbClr val="FFFFFF"/>
                  </a:solidFill>
                  <a:latin typeface="Segoe UI"/>
                </a:endParaRPr>
              </a:p>
            </p:txBody>
          </p:sp>
          <p:sp>
            <p:nvSpPr>
              <p:cNvPr id="191" name="Rectangle 12">
                <a:extLst>
                  <a:ext uri="{FF2B5EF4-FFF2-40B4-BE49-F238E27FC236}">
                    <a16:creationId xmlns:a16="http://schemas.microsoft.com/office/drawing/2014/main" id="{1B6F6F7F-39CE-47D9-8A42-2F333A14E2F9}"/>
                  </a:ext>
                </a:extLst>
              </p:cNvPr>
              <p:cNvSpPr>
                <a:spLocks noChangeArrowheads="1"/>
              </p:cNvSpPr>
              <p:nvPr/>
            </p:nvSpPr>
            <p:spPr bwMode="auto">
              <a:xfrm>
                <a:off x="654" y="919"/>
                <a:ext cx="55" cy="5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600">
                  <a:solidFill>
                    <a:srgbClr val="FFFFFF"/>
                  </a:solidFill>
                  <a:latin typeface="Segoe UI"/>
                </a:endParaRPr>
              </a:p>
            </p:txBody>
          </p:sp>
          <p:sp>
            <p:nvSpPr>
              <p:cNvPr id="192" name="Rectangle 13">
                <a:extLst>
                  <a:ext uri="{FF2B5EF4-FFF2-40B4-BE49-F238E27FC236}">
                    <a16:creationId xmlns:a16="http://schemas.microsoft.com/office/drawing/2014/main" id="{C554AB85-EAB8-449D-A5DF-9C0CDED93990}"/>
                  </a:ext>
                </a:extLst>
              </p:cNvPr>
              <p:cNvSpPr>
                <a:spLocks noChangeArrowheads="1"/>
              </p:cNvSpPr>
              <p:nvPr/>
            </p:nvSpPr>
            <p:spPr bwMode="auto">
              <a:xfrm>
                <a:off x="517" y="823"/>
                <a:ext cx="54" cy="5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600">
                  <a:solidFill>
                    <a:srgbClr val="FFFFFF"/>
                  </a:solidFill>
                  <a:latin typeface="Segoe UI"/>
                </a:endParaRPr>
              </a:p>
            </p:txBody>
          </p:sp>
          <p:sp>
            <p:nvSpPr>
              <p:cNvPr id="193" name="Rectangle 14">
                <a:extLst>
                  <a:ext uri="{FF2B5EF4-FFF2-40B4-BE49-F238E27FC236}">
                    <a16:creationId xmlns:a16="http://schemas.microsoft.com/office/drawing/2014/main" id="{5B80D8A8-F75C-4974-A72C-19EC2BFA7334}"/>
                  </a:ext>
                </a:extLst>
              </p:cNvPr>
              <p:cNvSpPr>
                <a:spLocks noChangeArrowheads="1"/>
              </p:cNvSpPr>
              <p:nvPr/>
            </p:nvSpPr>
            <p:spPr bwMode="auto">
              <a:xfrm>
                <a:off x="448" y="808"/>
                <a:ext cx="55" cy="5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600">
                  <a:solidFill>
                    <a:srgbClr val="FFFFFF"/>
                  </a:solidFill>
                  <a:latin typeface="Segoe UI"/>
                </a:endParaRPr>
              </a:p>
            </p:txBody>
          </p:sp>
          <p:sp>
            <p:nvSpPr>
              <p:cNvPr id="194" name="Rectangle 15">
                <a:extLst>
                  <a:ext uri="{FF2B5EF4-FFF2-40B4-BE49-F238E27FC236}">
                    <a16:creationId xmlns:a16="http://schemas.microsoft.com/office/drawing/2014/main" id="{A27954E5-BE9F-4A3B-9B5F-C16454594019}"/>
                  </a:ext>
                </a:extLst>
              </p:cNvPr>
              <p:cNvSpPr>
                <a:spLocks noChangeArrowheads="1"/>
              </p:cNvSpPr>
              <p:nvPr/>
            </p:nvSpPr>
            <p:spPr bwMode="auto">
              <a:xfrm>
                <a:off x="586" y="836"/>
                <a:ext cx="55" cy="5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600">
                  <a:solidFill>
                    <a:srgbClr val="FFFFFF"/>
                  </a:solidFill>
                  <a:latin typeface="Segoe UI"/>
                </a:endParaRPr>
              </a:p>
            </p:txBody>
          </p:sp>
          <p:sp>
            <p:nvSpPr>
              <p:cNvPr id="195" name="Rectangle 16">
                <a:extLst>
                  <a:ext uri="{FF2B5EF4-FFF2-40B4-BE49-F238E27FC236}">
                    <a16:creationId xmlns:a16="http://schemas.microsoft.com/office/drawing/2014/main" id="{C0050202-AD36-428F-9D77-9E8A97A43D67}"/>
                  </a:ext>
                </a:extLst>
              </p:cNvPr>
              <p:cNvSpPr>
                <a:spLocks noChangeArrowheads="1"/>
              </p:cNvSpPr>
              <p:nvPr/>
            </p:nvSpPr>
            <p:spPr bwMode="auto">
              <a:xfrm>
                <a:off x="654" y="850"/>
                <a:ext cx="55" cy="5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600">
                  <a:solidFill>
                    <a:srgbClr val="FFFFFF"/>
                  </a:solidFill>
                  <a:latin typeface="Segoe UI"/>
                </a:endParaRPr>
              </a:p>
            </p:txBody>
          </p:sp>
        </p:grpSp>
        <p:sp>
          <p:nvSpPr>
            <p:cNvPr id="117" name="Rectangle 116">
              <a:extLst>
                <a:ext uri="{FF2B5EF4-FFF2-40B4-BE49-F238E27FC236}">
                  <a16:creationId xmlns:a16="http://schemas.microsoft.com/office/drawing/2014/main" id="{B40A8B63-8EF6-4C0B-B422-50CB7B845FE4}"/>
                </a:ext>
              </a:extLst>
            </p:cNvPr>
            <p:cNvSpPr/>
            <p:nvPr/>
          </p:nvSpPr>
          <p:spPr bwMode="auto">
            <a:xfrm>
              <a:off x="5394844" y="3122715"/>
              <a:ext cx="1633500" cy="43415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defTabSz="932114" fontAlgn="base">
                <a:lnSpc>
                  <a:spcPct val="90000"/>
                </a:lnSpc>
                <a:spcBef>
                  <a:spcPct val="0"/>
                </a:spcBef>
                <a:spcAft>
                  <a:spcPct val="0"/>
                </a:spcAft>
                <a:defRPr/>
              </a:pPr>
              <a:r>
                <a:rPr lang="en-US" sz="1567" b="1" dirty="0">
                  <a:solidFill>
                    <a:schemeClr val="tx1"/>
                  </a:solidFill>
                  <a:latin typeface="Segoe UI Semibold"/>
                </a:rPr>
                <a:t>Infrastructure and</a:t>
              </a:r>
              <a:br>
                <a:rPr lang="en-US" sz="1567" b="1" dirty="0">
                  <a:solidFill>
                    <a:schemeClr val="tx1"/>
                  </a:solidFill>
                  <a:latin typeface="Segoe UI Semibold"/>
                </a:rPr>
              </a:br>
              <a:r>
                <a:rPr lang="en-US" sz="1567" b="1" dirty="0">
                  <a:solidFill>
                    <a:schemeClr val="tx1"/>
                  </a:solidFill>
                  <a:latin typeface="Segoe UI Semibold"/>
                </a:rPr>
                <a:t>data foundations</a:t>
              </a:r>
            </a:p>
          </p:txBody>
        </p:sp>
      </p:grpSp>
      <p:grpSp>
        <p:nvGrpSpPr>
          <p:cNvPr id="10" name="Group 9">
            <a:extLst>
              <a:ext uri="{FF2B5EF4-FFF2-40B4-BE49-F238E27FC236}">
                <a16:creationId xmlns:a16="http://schemas.microsoft.com/office/drawing/2014/main" id="{7D9DE586-8AD7-410F-BFAD-FB202993C8D3}"/>
              </a:ext>
            </a:extLst>
          </p:cNvPr>
          <p:cNvGrpSpPr/>
          <p:nvPr/>
        </p:nvGrpSpPr>
        <p:grpSpPr>
          <a:xfrm>
            <a:off x="6280390" y="3147402"/>
            <a:ext cx="2252691" cy="434093"/>
            <a:chOff x="8044698" y="2492291"/>
            <a:chExt cx="2253010" cy="434154"/>
          </a:xfrm>
        </p:grpSpPr>
        <p:sp>
          <p:nvSpPr>
            <p:cNvPr id="119" name="Rectangle 118">
              <a:extLst>
                <a:ext uri="{FF2B5EF4-FFF2-40B4-BE49-F238E27FC236}">
                  <a16:creationId xmlns:a16="http://schemas.microsoft.com/office/drawing/2014/main" id="{DD9AAA94-1890-4A94-91FF-E4ADE61285FC}"/>
                </a:ext>
              </a:extLst>
            </p:cNvPr>
            <p:cNvSpPr/>
            <p:nvPr/>
          </p:nvSpPr>
          <p:spPr bwMode="auto">
            <a:xfrm>
              <a:off x="8537362" y="2492291"/>
              <a:ext cx="1760346" cy="43415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defTabSz="932114" fontAlgn="base">
                <a:lnSpc>
                  <a:spcPct val="90000"/>
                </a:lnSpc>
                <a:spcBef>
                  <a:spcPct val="0"/>
                </a:spcBef>
                <a:spcAft>
                  <a:spcPct val="0"/>
                </a:spcAft>
                <a:defRPr/>
              </a:pPr>
              <a:r>
                <a:rPr lang="en-US" sz="1567" b="1" dirty="0">
                  <a:solidFill>
                    <a:schemeClr val="tx1"/>
                  </a:solidFill>
                  <a:latin typeface="Segoe UI Semibold"/>
                </a:rPr>
                <a:t>Migration planning</a:t>
              </a:r>
              <a:br>
                <a:rPr lang="en-US" sz="1567" b="1" dirty="0">
                  <a:solidFill>
                    <a:schemeClr val="tx1"/>
                  </a:solidFill>
                  <a:latin typeface="Segoe UI Semibold"/>
                </a:rPr>
              </a:br>
              <a:r>
                <a:rPr lang="en-US" sz="1567" b="1" dirty="0">
                  <a:solidFill>
                    <a:schemeClr val="tx1"/>
                  </a:solidFill>
                  <a:latin typeface="Segoe UI Semibold"/>
                </a:rPr>
                <a:t>and execution</a:t>
              </a:r>
            </a:p>
          </p:txBody>
        </p:sp>
        <p:grpSp>
          <p:nvGrpSpPr>
            <p:cNvPr id="310" name="extend" descr="extend, connect, datacenters">
              <a:extLst>
                <a:ext uri="{FF2B5EF4-FFF2-40B4-BE49-F238E27FC236}">
                  <a16:creationId xmlns:a16="http://schemas.microsoft.com/office/drawing/2014/main" id="{971D74AA-D4AD-4AFF-95B2-1B2FBD52FF59}"/>
                </a:ext>
              </a:extLst>
            </p:cNvPr>
            <p:cNvGrpSpPr>
              <a:grpSpLocks noChangeAspect="1"/>
            </p:cNvGrpSpPr>
            <p:nvPr/>
          </p:nvGrpSpPr>
          <p:grpSpPr bwMode="auto">
            <a:xfrm>
              <a:off x="8044698" y="2545069"/>
              <a:ext cx="351371" cy="328596"/>
              <a:chOff x="1633" y="784"/>
              <a:chExt cx="280" cy="280"/>
            </a:xfrm>
          </p:grpSpPr>
          <p:sp>
            <p:nvSpPr>
              <p:cNvPr id="311" name="Rectangle 18">
                <a:extLst>
                  <a:ext uri="{FF2B5EF4-FFF2-40B4-BE49-F238E27FC236}">
                    <a16:creationId xmlns:a16="http://schemas.microsoft.com/office/drawing/2014/main" id="{AA548597-2647-4787-9BA0-CCC2C6F252BF}"/>
                  </a:ext>
                </a:extLst>
              </p:cNvPr>
              <p:cNvSpPr>
                <a:spLocks noChangeArrowheads="1"/>
              </p:cNvSpPr>
              <p:nvPr/>
            </p:nvSpPr>
            <p:spPr bwMode="auto">
              <a:xfrm>
                <a:off x="1717" y="784"/>
                <a:ext cx="29"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600">
                  <a:solidFill>
                    <a:srgbClr val="FFFFFF"/>
                  </a:solidFill>
                  <a:latin typeface="Segoe UI"/>
                </a:endParaRPr>
              </a:p>
            </p:txBody>
          </p:sp>
          <p:sp>
            <p:nvSpPr>
              <p:cNvPr id="312" name="Rectangle 19">
                <a:extLst>
                  <a:ext uri="{FF2B5EF4-FFF2-40B4-BE49-F238E27FC236}">
                    <a16:creationId xmlns:a16="http://schemas.microsoft.com/office/drawing/2014/main" id="{91E73843-5A9E-4B56-BDCF-3B02290F8611}"/>
                  </a:ext>
                </a:extLst>
              </p:cNvPr>
              <p:cNvSpPr>
                <a:spLocks noChangeArrowheads="1"/>
              </p:cNvSpPr>
              <p:nvPr/>
            </p:nvSpPr>
            <p:spPr bwMode="auto">
              <a:xfrm>
                <a:off x="1758" y="784"/>
                <a:ext cx="30"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600">
                  <a:solidFill>
                    <a:srgbClr val="FFFFFF"/>
                  </a:solidFill>
                  <a:latin typeface="Segoe UI"/>
                </a:endParaRPr>
              </a:p>
            </p:txBody>
          </p:sp>
          <p:sp>
            <p:nvSpPr>
              <p:cNvPr id="313" name="Rectangle 20">
                <a:extLst>
                  <a:ext uri="{FF2B5EF4-FFF2-40B4-BE49-F238E27FC236}">
                    <a16:creationId xmlns:a16="http://schemas.microsoft.com/office/drawing/2014/main" id="{BF5B34CB-ADDF-4EEF-99B9-98908FD8DD75}"/>
                  </a:ext>
                </a:extLst>
              </p:cNvPr>
              <p:cNvSpPr>
                <a:spLocks noChangeArrowheads="1"/>
              </p:cNvSpPr>
              <p:nvPr/>
            </p:nvSpPr>
            <p:spPr bwMode="auto">
              <a:xfrm>
                <a:off x="1758" y="826"/>
                <a:ext cx="30"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600">
                  <a:solidFill>
                    <a:srgbClr val="FFFFFF"/>
                  </a:solidFill>
                  <a:latin typeface="Segoe UI"/>
                </a:endParaRPr>
              </a:p>
            </p:txBody>
          </p:sp>
          <p:sp>
            <p:nvSpPr>
              <p:cNvPr id="314" name="Rectangle 21">
                <a:extLst>
                  <a:ext uri="{FF2B5EF4-FFF2-40B4-BE49-F238E27FC236}">
                    <a16:creationId xmlns:a16="http://schemas.microsoft.com/office/drawing/2014/main" id="{0483A943-C124-454B-9505-5A123D6E76F9}"/>
                  </a:ext>
                </a:extLst>
              </p:cNvPr>
              <p:cNvSpPr>
                <a:spLocks noChangeArrowheads="1"/>
              </p:cNvSpPr>
              <p:nvPr/>
            </p:nvSpPr>
            <p:spPr bwMode="auto">
              <a:xfrm>
                <a:off x="1800" y="826"/>
                <a:ext cx="29"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600">
                  <a:solidFill>
                    <a:srgbClr val="FFFFFF"/>
                  </a:solidFill>
                  <a:latin typeface="Segoe UI"/>
                </a:endParaRPr>
              </a:p>
            </p:txBody>
          </p:sp>
          <p:sp>
            <p:nvSpPr>
              <p:cNvPr id="315" name="Rectangle 22">
                <a:extLst>
                  <a:ext uri="{FF2B5EF4-FFF2-40B4-BE49-F238E27FC236}">
                    <a16:creationId xmlns:a16="http://schemas.microsoft.com/office/drawing/2014/main" id="{D5BE5E17-A51A-4C6B-8A09-5BF32E380C67}"/>
                  </a:ext>
                </a:extLst>
              </p:cNvPr>
              <p:cNvSpPr>
                <a:spLocks noChangeArrowheads="1"/>
              </p:cNvSpPr>
              <p:nvPr/>
            </p:nvSpPr>
            <p:spPr bwMode="auto">
              <a:xfrm>
                <a:off x="1800" y="868"/>
                <a:ext cx="29"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600">
                  <a:solidFill>
                    <a:srgbClr val="FFFFFF"/>
                  </a:solidFill>
                  <a:latin typeface="Segoe UI"/>
                </a:endParaRPr>
              </a:p>
            </p:txBody>
          </p:sp>
          <p:sp>
            <p:nvSpPr>
              <p:cNvPr id="316" name="Rectangle 23">
                <a:extLst>
                  <a:ext uri="{FF2B5EF4-FFF2-40B4-BE49-F238E27FC236}">
                    <a16:creationId xmlns:a16="http://schemas.microsoft.com/office/drawing/2014/main" id="{23604A7D-0947-4FD9-8D6B-C5FE07A805A4}"/>
                  </a:ext>
                </a:extLst>
              </p:cNvPr>
              <p:cNvSpPr>
                <a:spLocks noChangeArrowheads="1"/>
              </p:cNvSpPr>
              <p:nvPr/>
            </p:nvSpPr>
            <p:spPr bwMode="auto">
              <a:xfrm>
                <a:off x="1842" y="868"/>
                <a:ext cx="29"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600">
                  <a:solidFill>
                    <a:srgbClr val="FFFFFF"/>
                  </a:solidFill>
                  <a:latin typeface="Segoe UI"/>
                </a:endParaRPr>
              </a:p>
            </p:txBody>
          </p:sp>
          <p:sp>
            <p:nvSpPr>
              <p:cNvPr id="318" name="Rectangle 24">
                <a:extLst>
                  <a:ext uri="{FF2B5EF4-FFF2-40B4-BE49-F238E27FC236}">
                    <a16:creationId xmlns:a16="http://schemas.microsoft.com/office/drawing/2014/main" id="{4D1DF7ED-02AE-4D7D-B137-2CE40732ACED}"/>
                  </a:ext>
                </a:extLst>
              </p:cNvPr>
              <p:cNvSpPr>
                <a:spLocks noChangeArrowheads="1"/>
              </p:cNvSpPr>
              <p:nvPr/>
            </p:nvSpPr>
            <p:spPr bwMode="auto">
              <a:xfrm>
                <a:off x="1633" y="909"/>
                <a:ext cx="29" cy="3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600">
                  <a:solidFill>
                    <a:srgbClr val="FFFFFF"/>
                  </a:solidFill>
                  <a:latin typeface="Segoe UI"/>
                </a:endParaRPr>
              </a:p>
            </p:txBody>
          </p:sp>
          <p:sp>
            <p:nvSpPr>
              <p:cNvPr id="319" name="Rectangle 25">
                <a:extLst>
                  <a:ext uri="{FF2B5EF4-FFF2-40B4-BE49-F238E27FC236}">
                    <a16:creationId xmlns:a16="http://schemas.microsoft.com/office/drawing/2014/main" id="{371C1F8F-CE04-43F1-8E78-51F6D7F6AF31}"/>
                  </a:ext>
                </a:extLst>
              </p:cNvPr>
              <p:cNvSpPr>
                <a:spLocks noChangeArrowheads="1"/>
              </p:cNvSpPr>
              <p:nvPr/>
            </p:nvSpPr>
            <p:spPr bwMode="auto">
              <a:xfrm>
                <a:off x="1675" y="909"/>
                <a:ext cx="29" cy="3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600">
                  <a:solidFill>
                    <a:srgbClr val="FFFFFF"/>
                  </a:solidFill>
                  <a:latin typeface="Segoe UI"/>
                </a:endParaRPr>
              </a:p>
            </p:txBody>
          </p:sp>
          <p:sp>
            <p:nvSpPr>
              <p:cNvPr id="320" name="Rectangle 26">
                <a:extLst>
                  <a:ext uri="{FF2B5EF4-FFF2-40B4-BE49-F238E27FC236}">
                    <a16:creationId xmlns:a16="http://schemas.microsoft.com/office/drawing/2014/main" id="{CC9A4330-D56D-4000-BB8E-E8A95F6D9AC2}"/>
                  </a:ext>
                </a:extLst>
              </p:cNvPr>
              <p:cNvSpPr>
                <a:spLocks noChangeArrowheads="1"/>
              </p:cNvSpPr>
              <p:nvPr/>
            </p:nvSpPr>
            <p:spPr bwMode="auto">
              <a:xfrm>
                <a:off x="1717" y="909"/>
                <a:ext cx="29" cy="3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600">
                  <a:solidFill>
                    <a:srgbClr val="FFFFFF"/>
                  </a:solidFill>
                  <a:latin typeface="Segoe UI"/>
                </a:endParaRPr>
              </a:p>
            </p:txBody>
          </p:sp>
          <p:sp>
            <p:nvSpPr>
              <p:cNvPr id="321" name="Oval 27">
                <a:extLst>
                  <a:ext uri="{FF2B5EF4-FFF2-40B4-BE49-F238E27FC236}">
                    <a16:creationId xmlns:a16="http://schemas.microsoft.com/office/drawing/2014/main" id="{458B26D8-64D6-4CC4-955B-B4523B3E1D5C}"/>
                  </a:ext>
                </a:extLst>
              </p:cNvPr>
              <p:cNvSpPr>
                <a:spLocks noChangeArrowheads="1"/>
              </p:cNvSpPr>
              <p:nvPr/>
            </p:nvSpPr>
            <p:spPr bwMode="auto">
              <a:xfrm>
                <a:off x="1758" y="909"/>
                <a:ext cx="30"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600">
                  <a:solidFill>
                    <a:srgbClr val="FFFFFF"/>
                  </a:solidFill>
                  <a:latin typeface="Segoe UI"/>
                </a:endParaRPr>
              </a:p>
            </p:txBody>
          </p:sp>
          <p:sp>
            <p:nvSpPr>
              <p:cNvPr id="322" name="Rectangle 28">
                <a:extLst>
                  <a:ext uri="{FF2B5EF4-FFF2-40B4-BE49-F238E27FC236}">
                    <a16:creationId xmlns:a16="http://schemas.microsoft.com/office/drawing/2014/main" id="{96754DEC-737B-46F9-8BFE-CE99AE5CB946}"/>
                  </a:ext>
                </a:extLst>
              </p:cNvPr>
              <p:cNvSpPr>
                <a:spLocks noChangeArrowheads="1"/>
              </p:cNvSpPr>
              <p:nvPr/>
            </p:nvSpPr>
            <p:spPr bwMode="auto">
              <a:xfrm>
                <a:off x="1800" y="909"/>
                <a:ext cx="29" cy="3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600">
                  <a:solidFill>
                    <a:srgbClr val="FFFFFF"/>
                  </a:solidFill>
                  <a:latin typeface="Segoe UI"/>
                </a:endParaRPr>
              </a:p>
            </p:txBody>
          </p:sp>
          <p:sp>
            <p:nvSpPr>
              <p:cNvPr id="323" name="Rectangle 29">
                <a:extLst>
                  <a:ext uri="{FF2B5EF4-FFF2-40B4-BE49-F238E27FC236}">
                    <a16:creationId xmlns:a16="http://schemas.microsoft.com/office/drawing/2014/main" id="{580643FD-5248-4A1D-853A-3FE7CBC0847D}"/>
                  </a:ext>
                </a:extLst>
              </p:cNvPr>
              <p:cNvSpPr>
                <a:spLocks noChangeArrowheads="1"/>
              </p:cNvSpPr>
              <p:nvPr/>
            </p:nvSpPr>
            <p:spPr bwMode="auto">
              <a:xfrm>
                <a:off x="1842" y="909"/>
                <a:ext cx="29" cy="3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600">
                  <a:solidFill>
                    <a:srgbClr val="FFFFFF"/>
                  </a:solidFill>
                  <a:latin typeface="Segoe UI"/>
                </a:endParaRPr>
              </a:p>
            </p:txBody>
          </p:sp>
          <p:sp>
            <p:nvSpPr>
              <p:cNvPr id="324" name="Rectangle 30">
                <a:extLst>
                  <a:ext uri="{FF2B5EF4-FFF2-40B4-BE49-F238E27FC236}">
                    <a16:creationId xmlns:a16="http://schemas.microsoft.com/office/drawing/2014/main" id="{FA25ED8F-383C-4D65-AC08-4C63420F3D97}"/>
                  </a:ext>
                </a:extLst>
              </p:cNvPr>
              <p:cNvSpPr>
                <a:spLocks noChangeArrowheads="1"/>
              </p:cNvSpPr>
              <p:nvPr/>
            </p:nvSpPr>
            <p:spPr bwMode="auto">
              <a:xfrm>
                <a:off x="1884" y="909"/>
                <a:ext cx="29" cy="3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600">
                  <a:solidFill>
                    <a:srgbClr val="FFFFFF"/>
                  </a:solidFill>
                  <a:latin typeface="Segoe UI"/>
                </a:endParaRPr>
              </a:p>
            </p:txBody>
          </p:sp>
          <p:sp>
            <p:nvSpPr>
              <p:cNvPr id="325" name="Rectangle 31">
                <a:extLst>
                  <a:ext uri="{FF2B5EF4-FFF2-40B4-BE49-F238E27FC236}">
                    <a16:creationId xmlns:a16="http://schemas.microsoft.com/office/drawing/2014/main" id="{243D86B6-8DC3-414C-B6B5-D38AF6C29EF3}"/>
                  </a:ext>
                </a:extLst>
              </p:cNvPr>
              <p:cNvSpPr>
                <a:spLocks noChangeArrowheads="1"/>
              </p:cNvSpPr>
              <p:nvPr/>
            </p:nvSpPr>
            <p:spPr bwMode="auto">
              <a:xfrm>
                <a:off x="1800" y="951"/>
                <a:ext cx="29"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600">
                  <a:solidFill>
                    <a:srgbClr val="FFFFFF"/>
                  </a:solidFill>
                  <a:latin typeface="Segoe UI"/>
                </a:endParaRPr>
              </a:p>
            </p:txBody>
          </p:sp>
          <p:sp>
            <p:nvSpPr>
              <p:cNvPr id="326" name="Oval 32">
                <a:extLst>
                  <a:ext uri="{FF2B5EF4-FFF2-40B4-BE49-F238E27FC236}">
                    <a16:creationId xmlns:a16="http://schemas.microsoft.com/office/drawing/2014/main" id="{683FE9EC-42C2-44E1-9219-72C0EB084751}"/>
                  </a:ext>
                </a:extLst>
              </p:cNvPr>
              <p:cNvSpPr>
                <a:spLocks noChangeArrowheads="1"/>
              </p:cNvSpPr>
              <p:nvPr/>
            </p:nvSpPr>
            <p:spPr bwMode="auto">
              <a:xfrm>
                <a:off x="1842" y="951"/>
                <a:ext cx="29"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600">
                  <a:solidFill>
                    <a:srgbClr val="FFFFFF"/>
                  </a:solidFill>
                  <a:latin typeface="Segoe UI"/>
                </a:endParaRPr>
              </a:p>
            </p:txBody>
          </p:sp>
          <p:sp>
            <p:nvSpPr>
              <p:cNvPr id="327" name="Oval 33">
                <a:extLst>
                  <a:ext uri="{FF2B5EF4-FFF2-40B4-BE49-F238E27FC236}">
                    <a16:creationId xmlns:a16="http://schemas.microsoft.com/office/drawing/2014/main" id="{F226859C-44AC-41DE-BEE4-36314CEE1BEE}"/>
                  </a:ext>
                </a:extLst>
              </p:cNvPr>
              <p:cNvSpPr>
                <a:spLocks noChangeArrowheads="1"/>
              </p:cNvSpPr>
              <p:nvPr/>
            </p:nvSpPr>
            <p:spPr bwMode="auto">
              <a:xfrm>
                <a:off x="1758" y="993"/>
                <a:ext cx="30"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600">
                  <a:solidFill>
                    <a:srgbClr val="FFFFFF"/>
                  </a:solidFill>
                  <a:latin typeface="Segoe UI"/>
                </a:endParaRPr>
              </a:p>
            </p:txBody>
          </p:sp>
          <p:sp>
            <p:nvSpPr>
              <p:cNvPr id="328" name="Rectangle 34">
                <a:extLst>
                  <a:ext uri="{FF2B5EF4-FFF2-40B4-BE49-F238E27FC236}">
                    <a16:creationId xmlns:a16="http://schemas.microsoft.com/office/drawing/2014/main" id="{3D8993D4-564E-45F5-A0F2-14219569C20A}"/>
                  </a:ext>
                </a:extLst>
              </p:cNvPr>
              <p:cNvSpPr>
                <a:spLocks noChangeArrowheads="1"/>
              </p:cNvSpPr>
              <p:nvPr/>
            </p:nvSpPr>
            <p:spPr bwMode="auto">
              <a:xfrm>
                <a:off x="1800" y="993"/>
                <a:ext cx="29"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600">
                  <a:solidFill>
                    <a:srgbClr val="FFFFFF"/>
                  </a:solidFill>
                  <a:latin typeface="Segoe UI"/>
                </a:endParaRPr>
              </a:p>
            </p:txBody>
          </p:sp>
          <p:sp>
            <p:nvSpPr>
              <p:cNvPr id="329" name="Rectangle 35">
                <a:extLst>
                  <a:ext uri="{FF2B5EF4-FFF2-40B4-BE49-F238E27FC236}">
                    <a16:creationId xmlns:a16="http://schemas.microsoft.com/office/drawing/2014/main" id="{BCEBC191-FE3C-4549-A4D0-C15FDE1F56F3}"/>
                  </a:ext>
                </a:extLst>
              </p:cNvPr>
              <p:cNvSpPr>
                <a:spLocks noChangeArrowheads="1"/>
              </p:cNvSpPr>
              <p:nvPr/>
            </p:nvSpPr>
            <p:spPr bwMode="auto">
              <a:xfrm>
                <a:off x="1717" y="1035"/>
                <a:ext cx="29"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600">
                  <a:solidFill>
                    <a:srgbClr val="FFFFFF"/>
                  </a:solidFill>
                  <a:latin typeface="Segoe UI"/>
                </a:endParaRPr>
              </a:p>
            </p:txBody>
          </p:sp>
          <p:sp>
            <p:nvSpPr>
              <p:cNvPr id="330" name="Rectangle 36">
                <a:extLst>
                  <a:ext uri="{FF2B5EF4-FFF2-40B4-BE49-F238E27FC236}">
                    <a16:creationId xmlns:a16="http://schemas.microsoft.com/office/drawing/2014/main" id="{AB868A4F-D073-42BF-BC71-BFC6C3F34171}"/>
                  </a:ext>
                </a:extLst>
              </p:cNvPr>
              <p:cNvSpPr>
                <a:spLocks noChangeArrowheads="1"/>
              </p:cNvSpPr>
              <p:nvPr/>
            </p:nvSpPr>
            <p:spPr bwMode="auto">
              <a:xfrm>
                <a:off x="1758" y="1035"/>
                <a:ext cx="30"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600">
                  <a:solidFill>
                    <a:srgbClr val="FFFFFF"/>
                  </a:solidFill>
                  <a:latin typeface="Segoe UI"/>
                </a:endParaRPr>
              </a:p>
            </p:txBody>
          </p:sp>
        </p:grpSp>
      </p:grpSp>
      <p:cxnSp>
        <p:nvCxnSpPr>
          <p:cNvPr id="8" name="Straight Connector 7">
            <a:extLst>
              <a:ext uri="{FF2B5EF4-FFF2-40B4-BE49-F238E27FC236}">
                <a16:creationId xmlns:a16="http://schemas.microsoft.com/office/drawing/2014/main" id="{7F50103A-24DE-48C8-8732-11D232D71B05}"/>
              </a:ext>
            </a:extLst>
          </p:cNvPr>
          <p:cNvCxnSpPr>
            <a:cxnSpLocks/>
          </p:cNvCxnSpPr>
          <p:nvPr/>
        </p:nvCxnSpPr>
        <p:spPr>
          <a:xfrm>
            <a:off x="582950" y="3865361"/>
            <a:ext cx="11026100" cy="0"/>
          </a:xfrm>
          <a:prstGeom prst="line">
            <a:avLst/>
          </a:prstGeom>
          <a:solidFill>
            <a:schemeClr val="bg1"/>
          </a:solidFill>
          <a:ln w="12700">
            <a:solidFill>
              <a:schemeClr val="bg1">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nvGrpSpPr>
          <p:cNvPr id="7" name="Group 6">
            <a:extLst>
              <a:ext uri="{FF2B5EF4-FFF2-40B4-BE49-F238E27FC236}">
                <a16:creationId xmlns:a16="http://schemas.microsoft.com/office/drawing/2014/main" id="{6E9C013A-E858-4964-917A-3765487F58DF}"/>
              </a:ext>
            </a:extLst>
          </p:cNvPr>
          <p:cNvGrpSpPr/>
          <p:nvPr/>
        </p:nvGrpSpPr>
        <p:grpSpPr>
          <a:xfrm>
            <a:off x="1002683" y="4085464"/>
            <a:ext cx="10191073" cy="457801"/>
            <a:chOff x="806002" y="3851791"/>
            <a:chExt cx="10192518" cy="457865"/>
          </a:xfrm>
        </p:grpSpPr>
        <p:grpSp>
          <p:nvGrpSpPr>
            <p:cNvPr id="44" name="Group 43">
              <a:extLst>
                <a:ext uri="{FF2B5EF4-FFF2-40B4-BE49-F238E27FC236}">
                  <a16:creationId xmlns:a16="http://schemas.microsoft.com/office/drawing/2014/main" id="{B3F7C87B-8826-4A32-A09C-AC922ABF0F08}"/>
                </a:ext>
              </a:extLst>
            </p:cNvPr>
            <p:cNvGrpSpPr/>
            <p:nvPr/>
          </p:nvGrpSpPr>
          <p:grpSpPr>
            <a:xfrm>
              <a:off x="4899242" y="3864452"/>
              <a:ext cx="1393635" cy="434153"/>
              <a:chOff x="2865735" y="4368575"/>
              <a:chExt cx="1393833" cy="434214"/>
            </a:xfrm>
          </p:grpSpPr>
          <p:sp>
            <p:nvSpPr>
              <p:cNvPr id="280" name="Rectangle 279">
                <a:extLst>
                  <a:ext uri="{FF2B5EF4-FFF2-40B4-BE49-F238E27FC236}">
                    <a16:creationId xmlns:a16="http://schemas.microsoft.com/office/drawing/2014/main" id="{7F11F82C-BC09-42E2-B0AA-1075B35A8AC2}"/>
                  </a:ext>
                </a:extLst>
              </p:cNvPr>
              <p:cNvSpPr/>
              <p:nvPr/>
            </p:nvSpPr>
            <p:spPr bwMode="auto">
              <a:xfrm>
                <a:off x="3570401" y="4368575"/>
                <a:ext cx="689167" cy="43421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defTabSz="932114" fontAlgn="base">
                  <a:lnSpc>
                    <a:spcPct val="90000"/>
                  </a:lnSpc>
                  <a:spcBef>
                    <a:spcPct val="0"/>
                  </a:spcBef>
                  <a:spcAft>
                    <a:spcPct val="0"/>
                  </a:spcAft>
                </a:pPr>
                <a:r>
                  <a:rPr lang="en-US" sz="1567" b="1" dirty="0">
                    <a:solidFill>
                      <a:schemeClr val="tx1"/>
                    </a:solidFill>
                    <a:latin typeface="Segoe UI Semibold"/>
                  </a:rPr>
                  <a:t>Azure </a:t>
                </a:r>
                <a:br>
                  <a:rPr lang="en-US" sz="1567" b="1" dirty="0">
                    <a:solidFill>
                      <a:schemeClr val="tx1"/>
                    </a:solidFill>
                    <a:latin typeface="Segoe UI Semibold"/>
                  </a:rPr>
                </a:br>
                <a:r>
                  <a:rPr lang="en-US" sz="1567" b="1" dirty="0">
                    <a:solidFill>
                      <a:schemeClr val="tx1"/>
                    </a:solidFill>
                    <a:latin typeface="Segoe UI Semibold"/>
                  </a:rPr>
                  <a:t>trainers</a:t>
                </a:r>
              </a:p>
            </p:txBody>
          </p:sp>
          <p:grpSp>
            <p:nvGrpSpPr>
              <p:cNvPr id="284" name="training" descr="training, weights">
                <a:extLst>
                  <a:ext uri="{FF2B5EF4-FFF2-40B4-BE49-F238E27FC236}">
                    <a16:creationId xmlns:a16="http://schemas.microsoft.com/office/drawing/2014/main" id="{6C877720-CFE8-49EF-92E7-C5828C73BD7C}"/>
                  </a:ext>
                </a:extLst>
              </p:cNvPr>
              <p:cNvGrpSpPr>
                <a:grpSpLocks noChangeAspect="1"/>
              </p:cNvGrpSpPr>
              <p:nvPr/>
            </p:nvGrpSpPr>
            <p:grpSpPr bwMode="auto">
              <a:xfrm>
                <a:off x="2865735" y="4494951"/>
                <a:ext cx="548869" cy="202637"/>
                <a:chOff x="1416" y="1937"/>
                <a:chExt cx="518" cy="213"/>
              </a:xfrm>
            </p:grpSpPr>
            <p:sp>
              <p:nvSpPr>
                <p:cNvPr id="285" name="AutoShape 92">
                  <a:extLst>
                    <a:ext uri="{FF2B5EF4-FFF2-40B4-BE49-F238E27FC236}">
                      <a16:creationId xmlns:a16="http://schemas.microsoft.com/office/drawing/2014/main" id="{C3B40CBB-ECD6-4B74-9DBF-FC2F6BD0E67A}"/>
                    </a:ext>
                  </a:extLst>
                </p:cNvPr>
                <p:cNvSpPr>
                  <a:spLocks noChangeAspect="1" noChangeArrowheads="1" noTextEdit="1"/>
                </p:cNvSpPr>
                <p:nvPr/>
              </p:nvSpPr>
              <p:spPr bwMode="auto">
                <a:xfrm>
                  <a:off x="1416" y="1937"/>
                  <a:ext cx="358"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endParaRPr lang="en-US" sz="1600">
                    <a:solidFill>
                      <a:srgbClr val="FFFFFF"/>
                    </a:solidFill>
                    <a:latin typeface="Segoe UI"/>
                  </a:endParaRPr>
                </a:p>
              </p:txBody>
            </p:sp>
            <p:sp>
              <p:nvSpPr>
                <p:cNvPr id="286" name="Rectangle 94">
                  <a:extLst>
                    <a:ext uri="{FF2B5EF4-FFF2-40B4-BE49-F238E27FC236}">
                      <a16:creationId xmlns:a16="http://schemas.microsoft.com/office/drawing/2014/main" id="{2309562B-EE37-4081-8579-DD30AFBA745A}"/>
                    </a:ext>
                  </a:extLst>
                </p:cNvPr>
                <p:cNvSpPr>
                  <a:spLocks noChangeArrowheads="1"/>
                </p:cNvSpPr>
                <p:nvPr/>
              </p:nvSpPr>
              <p:spPr bwMode="auto">
                <a:xfrm>
                  <a:off x="1574" y="2025"/>
                  <a:ext cx="47" cy="3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endParaRPr lang="en-US" sz="1600">
                    <a:solidFill>
                      <a:srgbClr val="FFFFFF"/>
                    </a:solidFill>
                    <a:latin typeface="Segoe UI"/>
                  </a:endParaRPr>
                </a:p>
              </p:txBody>
            </p:sp>
            <p:sp>
              <p:nvSpPr>
                <p:cNvPr id="287" name="Rectangle 95">
                  <a:extLst>
                    <a:ext uri="{FF2B5EF4-FFF2-40B4-BE49-F238E27FC236}">
                      <a16:creationId xmlns:a16="http://schemas.microsoft.com/office/drawing/2014/main" id="{63528F0B-8479-4242-9C0C-030B293917D1}"/>
                    </a:ext>
                  </a:extLst>
                </p:cNvPr>
                <p:cNvSpPr>
                  <a:spLocks noChangeArrowheads="1"/>
                </p:cNvSpPr>
                <p:nvPr/>
              </p:nvSpPr>
              <p:spPr bwMode="auto">
                <a:xfrm>
                  <a:off x="1889" y="2027"/>
                  <a:ext cx="45" cy="3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endParaRPr lang="en-US" sz="1600">
                    <a:solidFill>
                      <a:srgbClr val="FFFFFF"/>
                    </a:solidFill>
                    <a:latin typeface="Segoe UI"/>
                  </a:endParaRPr>
                </a:p>
              </p:txBody>
            </p:sp>
            <p:sp>
              <p:nvSpPr>
                <p:cNvPr id="288" name="Rectangle 96">
                  <a:extLst>
                    <a:ext uri="{FF2B5EF4-FFF2-40B4-BE49-F238E27FC236}">
                      <a16:creationId xmlns:a16="http://schemas.microsoft.com/office/drawing/2014/main" id="{5DB36158-06F9-46BF-8FDC-781ED8A77859}"/>
                    </a:ext>
                  </a:extLst>
                </p:cNvPr>
                <p:cNvSpPr>
                  <a:spLocks noChangeArrowheads="1"/>
                </p:cNvSpPr>
                <p:nvPr/>
              </p:nvSpPr>
              <p:spPr bwMode="auto">
                <a:xfrm>
                  <a:off x="1683" y="2025"/>
                  <a:ext cx="142" cy="3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endParaRPr lang="en-US" sz="1600">
                    <a:solidFill>
                      <a:srgbClr val="FFFFFF"/>
                    </a:solidFill>
                    <a:latin typeface="Segoe UI"/>
                  </a:endParaRPr>
                </a:p>
              </p:txBody>
            </p:sp>
            <p:sp>
              <p:nvSpPr>
                <p:cNvPr id="289" name="Rectangle 97">
                  <a:extLst>
                    <a:ext uri="{FF2B5EF4-FFF2-40B4-BE49-F238E27FC236}">
                      <a16:creationId xmlns:a16="http://schemas.microsoft.com/office/drawing/2014/main" id="{138C3AF1-3970-42C1-8BD8-7CBAD488B5C0}"/>
                    </a:ext>
                  </a:extLst>
                </p:cNvPr>
                <p:cNvSpPr>
                  <a:spLocks noChangeArrowheads="1"/>
                </p:cNvSpPr>
                <p:nvPr/>
              </p:nvSpPr>
              <p:spPr bwMode="auto">
                <a:xfrm>
                  <a:off x="1811" y="1937"/>
                  <a:ext cx="53" cy="21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endParaRPr lang="en-US" sz="1600">
                    <a:solidFill>
                      <a:srgbClr val="FFFFFF"/>
                    </a:solidFill>
                    <a:latin typeface="Segoe UI"/>
                  </a:endParaRPr>
                </a:p>
              </p:txBody>
            </p:sp>
            <p:sp>
              <p:nvSpPr>
                <p:cNvPr id="290" name="Rectangle 98">
                  <a:extLst>
                    <a:ext uri="{FF2B5EF4-FFF2-40B4-BE49-F238E27FC236}">
                      <a16:creationId xmlns:a16="http://schemas.microsoft.com/office/drawing/2014/main" id="{968998DE-50A5-44CA-974F-3DF9E94EC3FE}"/>
                    </a:ext>
                  </a:extLst>
                </p:cNvPr>
                <p:cNvSpPr>
                  <a:spLocks noChangeArrowheads="1"/>
                </p:cNvSpPr>
                <p:nvPr/>
              </p:nvSpPr>
              <p:spPr bwMode="auto">
                <a:xfrm>
                  <a:off x="1878" y="1964"/>
                  <a:ext cx="27" cy="15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endParaRPr lang="en-US" sz="1600">
                    <a:solidFill>
                      <a:srgbClr val="FFFFFF"/>
                    </a:solidFill>
                    <a:latin typeface="Segoe UI"/>
                  </a:endParaRPr>
                </a:p>
              </p:txBody>
            </p:sp>
            <p:sp>
              <p:nvSpPr>
                <p:cNvPr id="291" name="Rectangle 99">
                  <a:extLst>
                    <a:ext uri="{FF2B5EF4-FFF2-40B4-BE49-F238E27FC236}">
                      <a16:creationId xmlns:a16="http://schemas.microsoft.com/office/drawing/2014/main" id="{360B6AA2-72D0-4DCC-95B2-8C963E96CCBE}"/>
                    </a:ext>
                  </a:extLst>
                </p:cNvPr>
                <p:cNvSpPr>
                  <a:spLocks noChangeArrowheads="1"/>
                </p:cNvSpPr>
                <p:nvPr/>
              </p:nvSpPr>
              <p:spPr bwMode="auto">
                <a:xfrm>
                  <a:off x="1646" y="1937"/>
                  <a:ext cx="51" cy="21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endParaRPr lang="en-US" sz="1600">
                    <a:solidFill>
                      <a:srgbClr val="FFFFFF"/>
                    </a:solidFill>
                    <a:latin typeface="Segoe UI"/>
                  </a:endParaRPr>
                </a:p>
              </p:txBody>
            </p:sp>
            <p:sp>
              <p:nvSpPr>
                <p:cNvPr id="292" name="Rectangle 100">
                  <a:extLst>
                    <a:ext uri="{FF2B5EF4-FFF2-40B4-BE49-F238E27FC236}">
                      <a16:creationId xmlns:a16="http://schemas.microsoft.com/office/drawing/2014/main" id="{0A80FF4A-F4B5-4FC3-AC68-57450C81513F}"/>
                    </a:ext>
                  </a:extLst>
                </p:cNvPr>
                <p:cNvSpPr>
                  <a:spLocks noChangeArrowheads="1"/>
                </p:cNvSpPr>
                <p:nvPr/>
              </p:nvSpPr>
              <p:spPr bwMode="auto">
                <a:xfrm>
                  <a:off x="1603" y="1964"/>
                  <a:ext cx="27" cy="15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endParaRPr lang="en-US" sz="1600">
                    <a:solidFill>
                      <a:srgbClr val="FFFFFF"/>
                    </a:solidFill>
                    <a:latin typeface="Segoe UI"/>
                  </a:endParaRPr>
                </a:p>
              </p:txBody>
            </p:sp>
          </p:grpSp>
        </p:grpSp>
        <p:grpSp>
          <p:nvGrpSpPr>
            <p:cNvPr id="43" name="Group 42">
              <a:extLst>
                <a:ext uri="{FF2B5EF4-FFF2-40B4-BE49-F238E27FC236}">
                  <a16:creationId xmlns:a16="http://schemas.microsoft.com/office/drawing/2014/main" id="{D13FD57D-F9B5-4DC9-ADA3-0DEF83CB85B5}"/>
                </a:ext>
              </a:extLst>
            </p:cNvPr>
            <p:cNvGrpSpPr/>
            <p:nvPr/>
          </p:nvGrpSpPr>
          <p:grpSpPr>
            <a:xfrm>
              <a:off x="6925248" y="3864379"/>
              <a:ext cx="1970731" cy="434367"/>
              <a:chOff x="5087458" y="4379091"/>
              <a:chExt cx="1971010" cy="434428"/>
            </a:xfrm>
          </p:grpSpPr>
          <p:sp>
            <p:nvSpPr>
              <p:cNvPr id="282" name="Rectangle 281">
                <a:extLst>
                  <a:ext uri="{FF2B5EF4-FFF2-40B4-BE49-F238E27FC236}">
                    <a16:creationId xmlns:a16="http://schemas.microsoft.com/office/drawing/2014/main" id="{45490D93-E2AE-4303-9871-DA006C1570BF}"/>
                  </a:ext>
                </a:extLst>
              </p:cNvPr>
              <p:cNvSpPr/>
              <p:nvPr/>
            </p:nvSpPr>
            <p:spPr bwMode="auto">
              <a:xfrm>
                <a:off x="5539260" y="4379091"/>
                <a:ext cx="1519208" cy="43435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defTabSz="932114" fontAlgn="base">
                  <a:lnSpc>
                    <a:spcPct val="90000"/>
                  </a:lnSpc>
                  <a:spcBef>
                    <a:spcPct val="0"/>
                  </a:spcBef>
                  <a:spcAft>
                    <a:spcPct val="0"/>
                  </a:spcAft>
                </a:pPr>
                <a:r>
                  <a:rPr lang="en-US" sz="1567" b="1">
                    <a:gradFill>
                      <a:gsLst>
                        <a:gs pos="0">
                          <a:srgbClr val="FFFFFF"/>
                        </a:gs>
                        <a:gs pos="100000">
                          <a:srgbClr val="FFFFFF"/>
                        </a:gs>
                      </a:gsLst>
                      <a:lin ang="5400000" scaled="0"/>
                    </a:gradFill>
                    <a:latin typeface="Segoe UI Semibold"/>
                  </a:rPr>
                  <a:t>FastTrack for Azure engineers </a:t>
                </a:r>
              </a:p>
            </p:txBody>
          </p:sp>
          <p:grpSp>
            <p:nvGrpSpPr>
              <p:cNvPr id="293" name="assistance" descr="assistance, engineers, clipboard, wrench, field service">
                <a:extLst>
                  <a:ext uri="{FF2B5EF4-FFF2-40B4-BE49-F238E27FC236}">
                    <a16:creationId xmlns:a16="http://schemas.microsoft.com/office/drawing/2014/main" id="{3D15645B-D45E-45D7-8E7B-40746ACB21E6}"/>
                  </a:ext>
                </a:extLst>
              </p:cNvPr>
              <p:cNvGrpSpPr/>
              <p:nvPr/>
            </p:nvGrpSpPr>
            <p:grpSpPr>
              <a:xfrm>
                <a:off x="5087458" y="4461883"/>
                <a:ext cx="269102" cy="268773"/>
                <a:chOff x="5388740" y="3006662"/>
                <a:chExt cx="361186" cy="401793"/>
              </a:xfrm>
            </p:grpSpPr>
            <p:sp>
              <p:nvSpPr>
                <p:cNvPr id="294" name="Rectangle 86">
                  <a:extLst>
                    <a:ext uri="{FF2B5EF4-FFF2-40B4-BE49-F238E27FC236}">
                      <a16:creationId xmlns:a16="http://schemas.microsoft.com/office/drawing/2014/main" id="{5D8F3AB8-48D3-43CF-A238-2A0E625CA514}"/>
                    </a:ext>
                  </a:extLst>
                </p:cNvPr>
                <p:cNvSpPr>
                  <a:spLocks noChangeArrowheads="1"/>
                </p:cNvSpPr>
                <p:nvPr/>
              </p:nvSpPr>
              <p:spPr bwMode="auto">
                <a:xfrm>
                  <a:off x="5494531" y="3026966"/>
                  <a:ext cx="255395" cy="38148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algn="ctr" defTabSz="896042" fontAlgn="base"/>
                  <a:endParaRPr lang="en-US" sz="1600">
                    <a:solidFill>
                      <a:srgbClr val="505050"/>
                    </a:solidFill>
                    <a:latin typeface="Segoe UI"/>
                  </a:endParaRPr>
                </a:p>
              </p:txBody>
            </p:sp>
            <p:sp>
              <p:nvSpPr>
                <p:cNvPr id="295" name="Rectangle 87">
                  <a:extLst>
                    <a:ext uri="{FF2B5EF4-FFF2-40B4-BE49-F238E27FC236}">
                      <a16:creationId xmlns:a16="http://schemas.microsoft.com/office/drawing/2014/main" id="{410ACBCD-EF5C-4863-BBD3-067AB3DD7486}"/>
                    </a:ext>
                  </a:extLst>
                </p:cNvPr>
                <p:cNvSpPr>
                  <a:spLocks noChangeArrowheads="1"/>
                </p:cNvSpPr>
                <p:nvPr/>
              </p:nvSpPr>
              <p:spPr bwMode="auto">
                <a:xfrm>
                  <a:off x="5537275" y="3006662"/>
                  <a:ext cx="169907" cy="416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algn="ctr" defTabSz="896042" fontAlgn="base"/>
                  <a:endParaRPr lang="en-US" sz="1600">
                    <a:solidFill>
                      <a:srgbClr val="505050"/>
                    </a:solidFill>
                    <a:latin typeface="Segoe UI"/>
                  </a:endParaRPr>
                </a:p>
              </p:txBody>
            </p:sp>
            <p:sp>
              <p:nvSpPr>
                <p:cNvPr id="296" name="Freeform 88">
                  <a:extLst>
                    <a:ext uri="{FF2B5EF4-FFF2-40B4-BE49-F238E27FC236}">
                      <a16:creationId xmlns:a16="http://schemas.microsoft.com/office/drawing/2014/main" id="{5E2BAEA5-C8F8-4118-A897-0FC44453F690}"/>
                    </a:ext>
                  </a:extLst>
                </p:cNvPr>
                <p:cNvSpPr>
                  <a:spLocks noEditPoints="1"/>
                </p:cNvSpPr>
                <p:nvPr/>
              </p:nvSpPr>
              <p:spPr bwMode="auto">
                <a:xfrm>
                  <a:off x="5388740" y="3079327"/>
                  <a:ext cx="330197" cy="329128"/>
                </a:xfrm>
                <a:custGeom>
                  <a:avLst/>
                  <a:gdLst>
                    <a:gd name="T0" fmla="*/ 376 w 462"/>
                    <a:gd name="T1" fmla="*/ 164 h 461"/>
                    <a:gd name="T2" fmla="*/ 297 w 462"/>
                    <a:gd name="T3" fmla="*/ 85 h 461"/>
                    <a:gd name="T4" fmla="*/ 368 w 462"/>
                    <a:gd name="T5" fmla="*/ 14 h 461"/>
                    <a:gd name="T6" fmla="*/ 284 w 462"/>
                    <a:gd name="T7" fmla="*/ 5 h 461"/>
                    <a:gd name="T8" fmla="*/ 209 w 462"/>
                    <a:gd name="T9" fmla="*/ 44 h 461"/>
                    <a:gd name="T10" fmla="*/ 168 w 462"/>
                    <a:gd name="T11" fmla="*/ 118 h 461"/>
                    <a:gd name="T12" fmla="*/ 175 w 462"/>
                    <a:gd name="T13" fmla="*/ 202 h 461"/>
                    <a:gd name="T14" fmla="*/ 17 w 462"/>
                    <a:gd name="T15" fmla="*/ 360 h 461"/>
                    <a:gd name="T16" fmla="*/ 0 w 462"/>
                    <a:gd name="T17" fmla="*/ 402 h 461"/>
                    <a:gd name="T18" fmla="*/ 17 w 462"/>
                    <a:gd name="T19" fmla="*/ 444 h 461"/>
                    <a:gd name="T20" fmla="*/ 59 w 462"/>
                    <a:gd name="T21" fmla="*/ 461 h 461"/>
                    <a:gd name="T22" fmla="*/ 101 w 462"/>
                    <a:gd name="T23" fmla="*/ 444 h 461"/>
                    <a:gd name="T24" fmla="*/ 259 w 462"/>
                    <a:gd name="T25" fmla="*/ 286 h 461"/>
                    <a:gd name="T26" fmla="*/ 343 w 462"/>
                    <a:gd name="T27" fmla="*/ 293 h 461"/>
                    <a:gd name="T28" fmla="*/ 417 w 462"/>
                    <a:gd name="T29" fmla="*/ 252 h 461"/>
                    <a:gd name="T30" fmla="*/ 456 w 462"/>
                    <a:gd name="T31" fmla="*/ 177 h 461"/>
                    <a:gd name="T32" fmla="*/ 448 w 462"/>
                    <a:gd name="T33" fmla="*/ 93 h 461"/>
                    <a:gd name="T34" fmla="*/ 376 w 462"/>
                    <a:gd name="T35" fmla="*/ 164 h 461"/>
                    <a:gd name="T36" fmla="*/ 80 w 462"/>
                    <a:gd name="T37" fmla="*/ 423 h 461"/>
                    <a:gd name="T38" fmla="*/ 65 w 462"/>
                    <a:gd name="T39" fmla="*/ 431 h 461"/>
                    <a:gd name="T40" fmla="*/ 48 w 462"/>
                    <a:gd name="T41" fmla="*/ 429 h 461"/>
                    <a:gd name="T42" fmla="*/ 35 w 462"/>
                    <a:gd name="T43" fmla="*/ 418 h 461"/>
                    <a:gd name="T44" fmla="*/ 30 w 462"/>
                    <a:gd name="T45" fmla="*/ 402 h 461"/>
                    <a:gd name="T46" fmla="*/ 35 w 462"/>
                    <a:gd name="T47" fmla="*/ 385 h 461"/>
                    <a:gd name="T48" fmla="*/ 48 w 462"/>
                    <a:gd name="T49" fmla="*/ 374 h 461"/>
                    <a:gd name="T50" fmla="*/ 65 w 462"/>
                    <a:gd name="T51" fmla="*/ 373 h 461"/>
                    <a:gd name="T52" fmla="*/ 80 w 462"/>
                    <a:gd name="T53" fmla="*/ 381 h 461"/>
                    <a:gd name="T54" fmla="*/ 89 w 462"/>
                    <a:gd name="T55" fmla="*/ 402 h 461"/>
                    <a:gd name="T56" fmla="*/ 80 w 462"/>
                    <a:gd name="T57" fmla="*/ 42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62" h="461">
                      <a:moveTo>
                        <a:pt x="376" y="164"/>
                      </a:moveTo>
                      <a:cubicBezTo>
                        <a:pt x="297" y="85"/>
                        <a:pt x="297" y="85"/>
                        <a:pt x="297" y="85"/>
                      </a:cubicBezTo>
                      <a:cubicBezTo>
                        <a:pt x="368" y="14"/>
                        <a:pt x="368" y="14"/>
                        <a:pt x="368" y="14"/>
                      </a:cubicBezTo>
                      <a:cubicBezTo>
                        <a:pt x="342" y="3"/>
                        <a:pt x="313" y="0"/>
                        <a:pt x="284" y="5"/>
                      </a:cubicBezTo>
                      <a:cubicBezTo>
                        <a:pt x="256" y="10"/>
                        <a:pt x="230" y="24"/>
                        <a:pt x="209" y="44"/>
                      </a:cubicBezTo>
                      <a:cubicBezTo>
                        <a:pt x="189" y="64"/>
                        <a:pt x="175" y="90"/>
                        <a:pt x="168" y="118"/>
                      </a:cubicBezTo>
                      <a:cubicBezTo>
                        <a:pt x="162" y="146"/>
                        <a:pt x="165" y="175"/>
                        <a:pt x="175" y="202"/>
                      </a:cubicBezTo>
                      <a:cubicBezTo>
                        <a:pt x="17" y="360"/>
                        <a:pt x="17" y="360"/>
                        <a:pt x="17" y="360"/>
                      </a:cubicBezTo>
                      <a:cubicBezTo>
                        <a:pt x="6" y="371"/>
                        <a:pt x="0" y="386"/>
                        <a:pt x="0" y="402"/>
                      </a:cubicBezTo>
                      <a:cubicBezTo>
                        <a:pt x="0" y="418"/>
                        <a:pt x="6" y="433"/>
                        <a:pt x="17" y="444"/>
                      </a:cubicBezTo>
                      <a:cubicBezTo>
                        <a:pt x="28" y="455"/>
                        <a:pt x="44" y="461"/>
                        <a:pt x="59" y="461"/>
                      </a:cubicBezTo>
                      <a:cubicBezTo>
                        <a:pt x="75" y="461"/>
                        <a:pt x="90" y="455"/>
                        <a:pt x="101" y="444"/>
                      </a:cubicBezTo>
                      <a:cubicBezTo>
                        <a:pt x="259" y="286"/>
                        <a:pt x="259" y="286"/>
                        <a:pt x="259" y="286"/>
                      </a:cubicBezTo>
                      <a:cubicBezTo>
                        <a:pt x="286" y="297"/>
                        <a:pt x="315" y="299"/>
                        <a:pt x="343" y="293"/>
                      </a:cubicBezTo>
                      <a:cubicBezTo>
                        <a:pt x="371" y="287"/>
                        <a:pt x="397" y="272"/>
                        <a:pt x="417" y="252"/>
                      </a:cubicBezTo>
                      <a:cubicBezTo>
                        <a:pt x="437" y="231"/>
                        <a:pt x="451" y="205"/>
                        <a:pt x="456" y="177"/>
                      </a:cubicBezTo>
                      <a:cubicBezTo>
                        <a:pt x="462" y="149"/>
                        <a:pt x="459" y="119"/>
                        <a:pt x="448" y="93"/>
                      </a:cubicBezTo>
                      <a:lnTo>
                        <a:pt x="376" y="164"/>
                      </a:lnTo>
                      <a:close/>
                      <a:moveTo>
                        <a:pt x="80" y="423"/>
                      </a:moveTo>
                      <a:cubicBezTo>
                        <a:pt x="76" y="427"/>
                        <a:pt x="71" y="430"/>
                        <a:pt x="65" y="431"/>
                      </a:cubicBezTo>
                      <a:cubicBezTo>
                        <a:pt x="59" y="432"/>
                        <a:pt x="53" y="432"/>
                        <a:pt x="48" y="429"/>
                      </a:cubicBezTo>
                      <a:cubicBezTo>
                        <a:pt x="43" y="427"/>
                        <a:pt x="38" y="423"/>
                        <a:pt x="35" y="418"/>
                      </a:cubicBezTo>
                      <a:cubicBezTo>
                        <a:pt x="31" y="414"/>
                        <a:pt x="30" y="408"/>
                        <a:pt x="30" y="402"/>
                      </a:cubicBezTo>
                      <a:cubicBezTo>
                        <a:pt x="30" y="396"/>
                        <a:pt x="31" y="390"/>
                        <a:pt x="35" y="385"/>
                      </a:cubicBezTo>
                      <a:cubicBezTo>
                        <a:pt x="38" y="381"/>
                        <a:pt x="43" y="377"/>
                        <a:pt x="48" y="374"/>
                      </a:cubicBezTo>
                      <a:cubicBezTo>
                        <a:pt x="53" y="372"/>
                        <a:pt x="59" y="372"/>
                        <a:pt x="65" y="373"/>
                      </a:cubicBezTo>
                      <a:cubicBezTo>
                        <a:pt x="71" y="374"/>
                        <a:pt x="76" y="377"/>
                        <a:pt x="80" y="381"/>
                      </a:cubicBezTo>
                      <a:cubicBezTo>
                        <a:pt x="86" y="386"/>
                        <a:pt x="89" y="394"/>
                        <a:pt x="89" y="402"/>
                      </a:cubicBezTo>
                      <a:cubicBezTo>
                        <a:pt x="89" y="410"/>
                        <a:pt x="86" y="417"/>
                        <a:pt x="80" y="423"/>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algn="ctr" defTabSz="896042" fontAlgn="base"/>
                  <a:endParaRPr lang="en-US" sz="1600">
                    <a:solidFill>
                      <a:srgbClr val="505050"/>
                    </a:solidFill>
                    <a:latin typeface="Segoe UI"/>
                  </a:endParaRPr>
                </a:p>
              </p:txBody>
            </p:sp>
          </p:grpSp>
          <p:sp>
            <p:nvSpPr>
              <p:cNvPr id="126" name="Rectangle 125">
                <a:extLst>
                  <a:ext uri="{FF2B5EF4-FFF2-40B4-BE49-F238E27FC236}">
                    <a16:creationId xmlns:a16="http://schemas.microsoft.com/office/drawing/2014/main" id="{D3DF238C-05AE-447A-8080-F2751967119C}"/>
                  </a:ext>
                </a:extLst>
              </p:cNvPr>
              <p:cNvSpPr/>
              <p:nvPr/>
            </p:nvSpPr>
            <p:spPr bwMode="auto">
              <a:xfrm>
                <a:off x="5539260" y="4379162"/>
                <a:ext cx="1519208" cy="43435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defTabSz="932114" fontAlgn="base">
                  <a:lnSpc>
                    <a:spcPct val="90000"/>
                  </a:lnSpc>
                  <a:spcBef>
                    <a:spcPct val="0"/>
                  </a:spcBef>
                  <a:spcAft>
                    <a:spcPct val="0"/>
                  </a:spcAft>
                </a:pPr>
                <a:r>
                  <a:rPr lang="en-US" sz="1567" b="1" dirty="0">
                    <a:solidFill>
                      <a:schemeClr val="tx1"/>
                    </a:solidFill>
                    <a:latin typeface="Segoe UI Semibold"/>
                  </a:rPr>
                  <a:t>FastTrack for Azure engineers </a:t>
                </a:r>
              </a:p>
            </p:txBody>
          </p:sp>
        </p:grpSp>
        <p:grpSp>
          <p:nvGrpSpPr>
            <p:cNvPr id="42" name="Group 41">
              <a:extLst>
                <a:ext uri="{FF2B5EF4-FFF2-40B4-BE49-F238E27FC236}">
                  <a16:creationId xmlns:a16="http://schemas.microsoft.com/office/drawing/2014/main" id="{AE86F852-E4D6-4E9B-BC81-58CA3BF68F18}"/>
                </a:ext>
              </a:extLst>
            </p:cNvPr>
            <p:cNvGrpSpPr/>
            <p:nvPr/>
          </p:nvGrpSpPr>
          <p:grpSpPr>
            <a:xfrm>
              <a:off x="9528447" y="3864450"/>
              <a:ext cx="1470073" cy="434153"/>
              <a:chOff x="7529201" y="4379164"/>
              <a:chExt cx="1470282" cy="434214"/>
            </a:xfrm>
          </p:grpSpPr>
          <p:sp>
            <p:nvSpPr>
              <p:cNvPr id="281" name="Rectangle 280">
                <a:extLst>
                  <a:ext uri="{FF2B5EF4-FFF2-40B4-BE49-F238E27FC236}">
                    <a16:creationId xmlns:a16="http://schemas.microsoft.com/office/drawing/2014/main" id="{E88503DA-B4E2-4938-AE55-1FB8799246FE}"/>
                  </a:ext>
                </a:extLst>
              </p:cNvPr>
              <p:cNvSpPr/>
              <p:nvPr/>
            </p:nvSpPr>
            <p:spPr bwMode="auto">
              <a:xfrm>
                <a:off x="7981287" y="4379164"/>
                <a:ext cx="1018196" cy="43421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defTabSz="932114" fontAlgn="base">
                  <a:lnSpc>
                    <a:spcPct val="90000"/>
                  </a:lnSpc>
                  <a:spcBef>
                    <a:spcPct val="0"/>
                  </a:spcBef>
                  <a:spcAft>
                    <a:spcPct val="0"/>
                  </a:spcAft>
                </a:pPr>
                <a:r>
                  <a:rPr lang="en-US" sz="1567" b="1" dirty="0">
                    <a:solidFill>
                      <a:schemeClr val="tx1"/>
                    </a:solidFill>
                    <a:latin typeface="Segoe UI Semibold"/>
                  </a:rPr>
                  <a:t>Specialized</a:t>
                </a:r>
                <a:br>
                  <a:rPr lang="en-US" sz="1567" b="1" dirty="0">
                    <a:solidFill>
                      <a:schemeClr val="tx1"/>
                    </a:solidFill>
                    <a:latin typeface="Segoe UI Semibold"/>
                  </a:rPr>
                </a:br>
                <a:r>
                  <a:rPr lang="en-US" sz="1567" b="1" dirty="0">
                    <a:solidFill>
                      <a:schemeClr val="tx1"/>
                    </a:solidFill>
                    <a:latin typeface="Segoe UI Semibold"/>
                  </a:rPr>
                  <a:t>partners</a:t>
                </a:r>
              </a:p>
            </p:txBody>
          </p:sp>
          <p:grpSp>
            <p:nvGrpSpPr>
              <p:cNvPr id="297" name="Group 296">
                <a:extLst>
                  <a:ext uri="{FF2B5EF4-FFF2-40B4-BE49-F238E27FC236}">
                    <a16:creationId xmlns:a16="http://schemas.microsoft.com/office/drawing/2014/main" id="{C834F4EC-A627-47C0-AFD5-D59F70F5B24D}"/>
                  </a:ext>
                </a:extLst>
              </p:cNvPr>
              <p:cNvGrpSpPr/>
              <p:nvPr/>
            </p:nvGrpSpPr>
            <p:grpSpPr>
              <a:xfrm>
                <a:off x="7529201" y="4469126"/>
                <a:ext cx="336670" cy="254302"/>
                <a:chOff x="9123600" y="4231703"/>
                <a:chExt cx="535057" cy="450140"/>
              </a:xfrm>
            </p:grpSpPr>
            <p:grpSp>
              <p:nvGrpSpPr>
                <p:cNvPr id="298" name="management at scale" descr="management at scale">
                  <a:extLst>
                    <a:ext uri="{FF2B5EF4-FFF2-40B4-BE49-F238E27FC236}">
                      <a16:creationId xmlns:a16="http://schemas.microsoft.com/office/drawing/2014/main" id="{3F3D8708-440D-4372-ADBA-3292BEEEDCB7}"/>
                    </a:ext>
                  </a:extLst>
                </p:cNvPr>
                <p:cNvGrpSpPr>
                  <a:grpSpLocks noChangeAspect="1"/>
                </p:cNvGrpSpPr>
                <p:nvPr/>
              </p:nvGrpSpPr>
              <p:grpSpPr bwMode="auto">
                <a:xfrm flipH="1" flipV="1">
                  <a:off x="9257014" y="4231703"/>
                  <a:ext cx="401643" cy="401632"/>
                  <a:chOff x="2841" y="774"/>
                  <a:chExt cx="253" cy="253"/>
                </a:xfrm>
              </p:grpSpPr>
              <p:sp>
                <p:nvSpPr>
                  <p:cNvPr id="302" name="AutoShape 27">
                    <a:extLst>
                      <a:ext uri="{FF2B5EF4-FFF2-40B4-BE49-F238E27FC236}">
                        <a16:creationId xmlns:a16="http://schemas.microsoft.com/office/drawing/2014/main" id="{57A74DF5-7AF5-4DB4-8945-DB864E1F83A1}"/>
                      </a:ext>
                    </a:extLst>
                  </p:cNvPr>
                  <p:cNvSpPr>
                    <a:spLocks noChangeAspect="1" noChangeArrowheads="1" noTextEdit="1"/>
                  </p:cNvSpPr>
                  <p:nvPr/>
                </p:nvSpPr>
                <p:spPr bwMode="auto">
                  <a:xfrm>
                    <a:off x="2844" y="777"/>
                    <a:ext cx="247" cy="2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endParaRPr lang="en-US" sz="1600">
                      <a:solidFill>
                        <a:srgbClr val="FFFFFF"/>
                      </a:solidFill>
                      <a:latin typeface="Segoe UI"/>
                    </a:endParaRPr>
                  </a:p>
                </p:txBody>
              </p:sp>
              <p:sp>
                <p:nvSpPr>
                  <p:cNvPr id="303" name="Freeform 29">
                    <a:extLst>
                      <a:ext uri="{FF2B5EF4-FFF2-40B4-BE49-F238E27FC236}">
                        <a16:creationId xmlns:a16="http://schemas.microsoft.com/office/drawing/2014/main" id="{BBD7682E-D9B6-4030-96A6-A2BF811F8439}"/>
                      </a:ext>
                    </a:extLst>
                  </p:cNvPr>
                  <p:cNvSpPr>
                    <a:spLocks noEditPoints="1"/>
                  </p:cNvSpPr>
                  <p:nvPr/>
                </p:nvSpPr>
                <p:spPr bwMode="auto">
                  <a:xfrm>
                    <a:off x="2866" y="774"/>
                    <a:ext cx="228" cy="228"/>
                  </a:xfrm>
                  <a:custGeom>
                    <a:avLst/>
                    <a:gdLst>
                      <a:gd name="T0" fmla="*/ 169 w 177"/>
                      <a:gd name="T1" fmla="*/ 84 h 177"/>
                      <a:gd name="T2" fmla="*/ 143 w 177"/>
                      <a:gd name="T3" fmla="*/ 82 h 177"/>
                      <a:gd name="T4" fmla="*/ 95 w 177"/>
                      <a:gd name="T5" fmla="*/ 34 h 177"/>
                      <a:gd name="T6" fmla="*/ 93 w 177"/>
                      <a:gd name="T7" fmla="*/ 8 h 177"/>
                      <a:gd name="T8" fmla="*/ 65 w 177"/>
                      <a:gd name="T9" fmla="*/ 8 h 177"/>
                      <a:gd name="T10" fmla="*/ 63 w 177"/>
                      <a:gd name="T11" fmla="*/ 35 h 177"/>
                      <a:gd name="T12" fmla="*/ 0 w 177"/>
                      <a:gd name="T13" fmla="*/ 99 h 177"/>
                      <a:gd name="T14" fmla="*/ 81 w 177"/>
                      <a:gd name="T15" fmla="*/ 177 h 177"/>
                      <a:gd name="T16" fmla="*/ 143 w 177"/>
                      <a:gd name="T17" fmla="*/ 114 h 177"/>
                      <a:gd name="T18" fmla="*/ 169 w 177"/>
                      <a:gd name="T19" fmla="*/ 112 h 177"/>
                      <a:gd name="T20" fmla="*/ 169 w 177"/>
                      <a:gd name="T21" fmla="*/ 84 h 177"/>
                      <a:gd name="T22" fmla="*/ 80 w 177"/>
                      <a:gd name="T23" fmla="*/ 170 h 177"/>
                      <a:gd name="T24" fmla="*/ 7 w 177"/>
                      <a:gd name="T25" fmla="*/ 98 h 177"/>
                      <a:gd name="T26" fmla="*/ 67 w 177"/>
                      <a:gd name="T27" fmla="*/ 39 h 177"/>
                      <a:gd name="T28" fmla="*/ 77 w 177"/>
                      <a:gd name="T29" fmla="*/ 42 h 177"/>
                      <a:gd name="T30" fmla="*/ 77 w 177"/>
                      <a:gd name="T31" fmla="*/ 165 h 177"/>
                      <a:gd name="T32" fmla="*/ 82 w 177"/>
                      <a:gd name="T33" fmla="*/ 165 h 177"/>
                      <a:gd name="T34" fmla="*/ 82 w 177"/>
                      <a:gd name="T35" fmla="*/ 42 h 177"/>
                      <a:gd name="T36" fmla="*/ 92 w 177"/>
                      <a:gd name="T37" fmla="*/ 38 h 177"/>
                      <a:gd name="T38" fmla="*/ 139 w 177"/>
                      <a:gd name="T39" fmla="*/ 85 h 177"/>
                      <a:gd name="T40" fmla="*/ 139 w 177"/>
                      <a:gd name="T41" fmla="*/ 111 h 177"/>
                      <a:gd name="T42" fmla="*/ 80 w 177"/>
                      <a:gd name="T43" fmla="*/ 170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77" h="177">
                        <a:moveTo>
                          <a:pt x="169" y="84"/>
                        </a:moveTo>
                        <a:cubicBezTo>
                          <a:pt x="162" y="76"/>
                          <a:pt x="150" y="76"/>
                          <a:pt x="143" y="82"/>
                        </a:cubicBezTo>
                        <a:cubicBezTo>
                          <a:pt x="95" y="34"/>
                          <a:pt x="95" y="34"/>
                          <a:pt x="95" y="34"/>
                        </a:cubicBezTo>
                        <a:cubicBezTo>
                          <a:pt x="101" y="26"/>
                          <a:pt x="101" y="15"/>
                          <a:pt x="93" y="8"/>
                        </a:cubicBezTo>
                        <a:cubicBezTo>
                          <a:pt x="85" y="0"/>
                          <a:pt x="73" y="0"/>
                          <a:pt x="65" y="8"/>
                        </a:cubicBezTo>
                        <a:cubicBezTo>
                          <a:pt x="57" y="15"/>
                          <a:pt x="57" y="27"/>
                          <a:pt x="63" y="35"/>
                        </a:cubicBezTo>
                        <a:cubicBezTo>
                          <a:pt x="0" y="99"/>
                          <a:pt x="0" y="99"/>
                          <a:pt x="0" y="99"/>
                        </a:cubicBezTo>
                        <a:cubicBezTo>
                          <a:pt x="81" y="177"/>
                          <a:pt x="81" y="177"/>
                          <a:pt x="81" y="177"/>
                        </a:cubicBezTo>
                        <a:cubicBezTo>
                          <a:pt x="143" y="114"/>
                          <a:pt x="143" y="114"/>
                          <a:pt x="143" y="114"/>
                        </a:cubicBezTo>
                        <a:cubicBezTo>
                          <a:pt x="151" y="120"/>
                          <a:pt x="162" y="119"/>
                          <a:pt x="169" y="112"/>
                        </a:cubicBezTo>
                        <a:cubicBezTo>
                          <a:pt x="177" y="104"/>
                          <a:pt x="177" y="91"/>
                          <a:pt x="169" y="84"/>
                        </a:cubicBezTo>
                        <a:close/>
                        <a:moveTo>
                          <a:pt x="80" y="170"/>
                        </a:moveTo>
                        <a:cubicBezTo>
                          <a:pt x="7" y="98"/>
                          <a:pt x="7" y="98"/>
                          <a:pt x="7" y="98"/>
                        </a:cubicBezTo>
                        <a:cubicBezTo>
                          <a:pt x="67" y="39"/>
                          <a:pt x="67" y="39"/>
                          <a:pt x="67" y="39"/>
                        </a:cubicBezTo>
                        <a:cubicBezTo>
                          <a:pt x="70" y="41"/>
                          <a:pt x="73" y="42"/>
                          <a:pt x="77" y="42"/>
                        </a:cubicBezTo>
                        <a:cubicBezTo>
                          <a:pt x="77" y="165"/>
                          <a:pt x="77" y="165"/>
                          <a:pt x="77" y="165"/>
                        </a:cubicBezTo>
                        <a:cubicBezTo>
                          <a:pt x="82" y="165"/>
                          <a:pt x="82" y="165"/>
                          <a:pt x="82" y="165"/>
                        </a:cubicBezTo>
                        <a:cubicBezTo>
                          <a:pt x="82" y="42"/>
                          <a:pt x="82" y="42"/>
                          <a:pt x="82" y="42"/>
                        </a:cubicBezTo>
                        <a:cubicBezTo>
                          <a:pt x="85" y="42"/>
                          <a:pt x="89" y="40"/>
                          <a:pt x="92" y="38"/>
                        </a:cubicBezTo>
                        <a:cubicBezTo>
                          <a:pt x="139" y="85"/>
                          <a:pt x="139" y="85"/>
                          <a:pt x="139" y="85"/>
                        </a:cubicBezTo>
                        <a:cubicBezTo>
                          <a:pt x="133" y="93"/>
                          <a:pt x="133" y="104"/>
                          <a:pt x="139" y="111"/>
                        </a:cubicBezTo>
                        <a:lnTo>
                          <a:pt x="80" y="17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endParaRPr lang="en-US" sz="1600">
                      <a:solidFill>
                        <a:srgbClr val="FFFFFF"/>
                      </a:solidFill>
                      <a:latin typeface="Segoe UI"/>
                    </a:endParaRPr>
                  </a:p>
                </p:txBody>
              </p:sp>
              <p:sp>
                <p:nvSpPr>
                  <p:cNvPr id="304" name="Freeform 30">
                    <a:extLst>
                      <a:ext uri="{FF2B5EF4-FFF2-40B4-BE49-F238E27FC236}">
                        <a16:creationId xmlns:a16="http://schemas.microsoft.com/office/drawing/2014/main" id="{E3E25871-B0ED-4E17-B3A9-21897CDC66B5}"/>
                      </a:ext>
                    </a:extLst>
                  </p:cNvPr>
                  <p:cNvSpPr>
                    <a:spLocks/>
                  </p:cNvSpPr>
                  <p:nvPr/>
                </p:nvSpPr>
                <p:spPr bwMode="auto">
                  <a:xfrm>
                    <a:off x="2939" y="970"/>
                    <a:ext cx="57" cy="57"/>
                  </a:xfrm>
                  <a:custGeom>
                    <a:avLst/>
                    <a:gdLst>
                      <a:gd name="T0" fmla="*/ 36 w 44"/>
                      <a:gd name="T1" fmla="*/ 7 h 44"/>
                      <a:gd name="T2" fmla="*/ 36 w 44"/>
                      <a:gd name="T3" fmla="*/ 36 h 44"/>
                      <a:gd name="T4" fmla="*/ 8 w 44"/>
                      <a:gd name="T5" fmla="*/ 36 h 44"/>
                      <a:gd name="T6" fmla="*/ 8 w 44"/>
                      <a:gd name="T7" fmla="*/ 8 h 44"/>
                      <a:gd name="T8" fmla="*/ 36 w 44"/>
                      <a:gd name="T9" fmla="*/ 7 h 44"/>
                    </a:gdLst>
                    <a:ahLst/>
                    <a:cxnLst>
                      <a:cxn ang="0">
                        <a:pos x="T0" y="T1"/>
                      </a:cxn>
                      <a:cxn ang="0">
                        <a:pos x="T2" y="T3"/>
                      </a:cxn>
                      <a:cxn ang="0">
                        <a:pos x="T4" y="T5"/>
                      </a:cxn>
                      <a:cxn ang="0">
                        <a:pos x="T6" y="T7"/>
                      </a:cxn>
                      <a:cxn ang="0">
                        <a:pos x="T8" y="T9"/>
                      </a:cxn>
                    </a:cxnLst>
                    <a:rect l="0" t="0" r="r" b="b"/>
                    <a:pathLst>
                      <a:path w="44" h="44">
                        <a:moveTo>
                          <a:pt x="36" y="7"/>
                        </a:moveTo>
                        <a:cubicBezTo>
                          <a:pt x="44" y="15"/>
                          <a:pt x="44" y="28"/>
                          <a:pt x="36" y="36"/>
                        </a:cubicBezTo>
                        <a:cubicBezTo>
                          <a:pt x="29" y="44"/>
                          <a:pt x="16" y="44"/>
                          <a:pt x="8" y="36"/>
                        </a:cubicBezTo>
                        <a:cubicBezTo>
                          <a:pt x="0" y="28"/>
                          <a:pt x="0" y="15"/>
                          <a:pt x="8" y="8"/>
                        </a:cubicBezTo>
                        <a:cubicBezTo>
                          <a:pt x="16" y="0"/>
                          <a:pt x="28" y="0"/>
                          <a:pt x="36" y="7"/>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endParaRPr lang="en-US" sz="1600">
                      <a:solidFill>
                        <a:srgbClr val="FFFFFF"/>
                      </a:solidFill>
                      <a:latin typeface="Segoe UI"/>
                    </a:endParaRPr>
                  </a:p>
                </p:txBody>
              </p:sp>
              <p:sp>
                <p:nvSpPr>
                  <p:cNvPr id="305" name="Freeform 31">
                    <a:extLst>
                      <a:ext uri="{FF2B5EF4-FFF2-40B4-BE49-F238E27FC236}">
                        <a16:creationId xmlns:a16="http://schemas.microsoft.com/office/drawing/2014/main" id="{114CCB68-D4A9-4FF5-81EB-A3D9444FB18B}"/>
                      </a:ext>
                    </a:extLst>
                  </p:cNvPr>
                  <p:cNvSpPr>
                    <a:spLocks/>
                  </p:cNvSpPr>
                  <p:nvPr/>
                </p:nvSpPr>
                <p:spPr bwMode="auto">
                  <a:xfrm>
                    <a:off x="2841" y="872"/>
                    <a:ext cx="58" cy="57"/>
                  </a:xfrm>
                  <a:custGeom>
                    <a:avLst/>
                    <a:gdLst>
                      <a:gd name="T0" fmla="*/ 37 w 45"/>
                      <a:gd name="T1" fmla="*/ 36 h 44"/>
                      <a:gd name="T2" fmla="*/ 8 w 45"/>
                      <a:gd name="T3" fmla="*/ 36 h 44"/>
                      <a:gd name="T4" fmla="*/ 8 w 45"/>
                      <a:gd name="T5" fmla="*/ 8 h 44"/>
                      <a:gd name="T6" fmla="*/ 36 w 45"/>
                      <a:gd name="T7" fmla="*/ 8 h 44"/>
                      <a:gd name="T8" fmla="*/ 37 w 45"/>
                      <a:gd name="T9" fmla="*/ 36 h 44"/>
                    </a:gdLst>
                    <a:ahLst/>
                    <a:cxnLst>
                      <a:cxn ang="0">
                        <a:pos x="T0" y="T1"/>
                      </a:cxn>
                      <a:cxn ang="0">
                        <a:pos x="T2" y="T3"/>
                      </a:cxn>
                      <a:cxn ang="0">
                        <a:pos x="T4" y="T5"/>
                      </a:cxn>
                      <a:cxn ang="0">
                        <a:pos x="T6" y="T7"/>
                      </a:cxn>
                      <a:cxn ang="0">
                        <a:pos x="T8" y="T9"/>
                      </a:cxn>
                    </a:cxnLst>
                    <a:rect l="0" t="0" r="r" b="b"/>
                    <a:pathLst>
                      <a:path w="45" h="44">
                        <a:moveTo>
                          <a:pt x="37" y="36"/>
                        </a:moveTo>
                        <a:cubicBezTo>
                          <a:pt x="29" y="44"/>
                          <a:pt x="16" y="44"/>
                          <a:pt x="8" y="36"/>
                        </a:cubicBezTo>
                        <a:cubicBezTo>
                          <a:pt x="0" y="29"/>
                          <a:pt x="0" y="16"/>
                          <a:pt x="8" y="8"/>
                        </a:cubicBezTo>
                        <a:cubicBezTo>
                          <a:pt x="16" y="0"/>
                          <a:pt x="29" y="0"/>
                          <a:pt x="36" y="8"/>
                        </a:cubicBezTo>
                        <a:cubicBezTo>
                          <a:pt x="44" y="15"/>
                          <a:pt x="45" y="28"/>
                          <a:pt x="37" y="36"/>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endParaRPr lang="en-US" sz="1600">
                      <a:solidFill>
                        <a:srgbClr val="FFFFFF"/>
                      </a:solidFill>
                      <a:latin typeface="Segoe UI"/>
                    </a:endParaRPr>
                  </a:p>
                </p:txBody>
              </p:sp>
            </p:grpSp>
            <p:grpSp>
              <p:nvGrpSpPr>
                <p:cNvPr id="299" name="person" descr="person">
                  <a:extLst>
                    <a:ext uri="{FF2B5EF4-FFF2-40B4-BE49-F238E27FC236}">
                      <a16:creationId xmlns:a16="http://schemas.microsoft.com/office/drawing/2014/main" id="{108FE2FE-85AD-48AA-8532-196B199D59E4}"/>
                    </a:ext>
                  </a:extLst>
                </p:cNvPr>
                <p:cNvGrpSpPr/>
                <p:nvPr/>
              </p:nvGrpSpPr>
              <p:grpSpPr>
                <a:xfrm>
                  <a:off x="9123600" y="4339623"/>
                  <a:ext cx="282796" cy="342220"/>
                  <a:chOff x="5517881" y="3368932"/>
                  <a:chExt cx="233375" cy="282416"/>
                </a:xfrm>
              </p:grpSpPr>
              <p:sp>
                <p:nvSpPr>
                  <p:cNvPr id="300" name="Freeform: Shape 299">
                    <a:extLst>
                      <a:ext uri="{FF2B5EF4-FFF2-40B4-BE49-F238E27FC236}">
                        <a16:creationId xmlns:a16="http://schemas.microsoft.com/office/drawing/2014/main" id="{509E7F51-5031-4E01-A6B3-4BAABC53D048}"/>
                      </a:ext>
                    </a:extLst>
                  </p:cNvPr>
                  <p:cNvSpPr/>
                  <p:nvPr/>
                </p:nvSpPr>
                <p:spPr>
                  <a:xfrm>
                    <a:off x="5570575" y="3368932"/>
                    <a:ext cx="126834" cy="126834"/>
                  </a:xfrm>
                  <a:custGeom>
                    <a:avLst/>
                    <a:gdLst>
                      <a:gd name="connsiteX0" fmla="*/ 129210 w 126834"/>
                      <a:gd name="connsiteY0" fmla="*/ 65352 h 126834"/>
                      <a:gd name="connsiteX1" fmla="*/ 65858 w 126834"/>
                      <a:gd name="connsiteY1" fmla="*/ 128703 h 126834"/>
                      <a:gd name="connsiteX2" fmla="*/ 2001 w 126834"/>
                      <a:gd name="connsiteY2" fmla="*/ 65352 h 126834"/>
                      <a:gd name="connsiteX3" fmla="*/ 65858 w 126834"/>
                      <a:gd name="connsiteY3" fmla="*/ 2001 h 126834"/>
                      <a:gd name="connsiteX4" fmla="*/ 129210 w 126834"/>
                      <a:gd name="connsiteY4" fmla="*/ 65352 h 126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834" h="126834">
                        <a:moveTo>
                          <a:pt x="129210" y="65352"/>
                        </a:moveTo>
                        <a:cubicBezTo>
                          <a:pt x="129210" y="100321"/>
                          <a:pt x="100829" y="128703"/>
                          <a:pt x="65858" y="128703"/>
                        </a:cubicBezTo>
                        <a:cubicBezTo>
                          <a:pt x="30889" y="128703"/>
                          <a:pt x="2001" y="100321"/>
                          <a:pt x="2001" y="65352"/>
                        </a:cubicBezTo>
                        <a:cubicBezTo>
                          <a:pt x="2001" y="30382"/>
                          <a:pt x="30382" y="2001"/>
                          <a:pt x="65858" y="2001"/>
                        </a:cubicBezTo>
                        <a:cubicBezTo>
                          <a:pt x="101335" y="2001"/>
                          <a:pt x="129210" y="30382"/>
                          <a:pt x="129210" y="65352"/>
                        </a:cubicBezTo>
                        <a:close/>
                      </a:path>
                    </a:pathLst>
                  </a:custGeom>
                  <a:solidFill>
                    <a:srgbClr val="0078D4"/>
                  </a:solidFill>
                  <a:ln w="5008" cap="flat">
                    <a:noFill/>
                    <a:prstDash val="solid"/>
                    <a:miter/>
                  </a:ln>
                </p:spPr>
                <p:txBody>
                  <a:bodyPr rtlCol="0" anchor="ctr"/>
                  <a:lstStyle/>
                  <a:p>
                    <a:pPr defTabSz="914016"/>
                    <a:endParaRPr lang="en-US" sz="1600">
                      <a:solidFill>
                        <a:srgbClr val="FFFFFF"/>
                      </a:solidFill>
                      <a:latin typeface="Segoe UI"/>
                    </a:endParaRPr>
                  </a:p>
                </p:txBody>
              </p:sp>
              <p:sp>
                <p:nvSpPr>
                  <p:cNvPr id="301" name="Freeform: Shape 300">
                    <a:extLst>
                      <a:ext uri="{FF2B5EF4-FFF2-40B4-BE49-F238E27FC236}">
                        <a16:creationId xmlns:a16="http://schemas.microsoft.com/office/drawing/2014/main" id="{ACCFDCB0-53F7-4097-8539-BAA2AD7DA5FC}"/>
                      </a:ext>
                    </a:extLst>
                  </p:cNvPr>
                  <p:cNvSpPr/>
                  <p:nvPr/>
                </p:nvSpPr>
                <p:spPr>
                  <a:xfrm>
                    <a:off x="5517881" y="3519441"/>
                    <a:ext cx="233375" cy="131907"/>
                  </a:xfrm>
                  <a:custGeom>
                    <a:avLst/>
                    <a:gdLst>
                      <a:gd name="connsiteX0" fmla="*/ 118060 w 233374"/>
                      <a:gd name="connsiteY0" fmla="*/ 2001 h 131907"/>
                      <a:gd name="connsiteX1" fmla="*/ 234119 w 233374"/>
                      <a:gd name="connsiteY1" fmla="*/ 118059 h 131907"/>
                      <a:gd name="connsiteX2" fmla="*/ 234119 w 233374"/>
                      <a:gd name="connsiteY2" fmla="*/ 132250 h 131907"/>
                      <a:gd name="connsiteX3" fmla="*/ 2001 w 233374"/>
                      <a:gd name="connsiteY3" fmla="*/ 132250 h 131907"/>
                      <a:gd name="connsiteX4" fmla="*/ 2001 w 233374"/>
                      <a:gd name="connsiteY4" fmla="*/ 117552 h 131907"/>
                      <a:gd name="connsiteX5" fmla="*/ 118060 w 233374"/>
                      <a:gd name="connsiteY5" fmla="*/ 2001 h 131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374" h="131907">
                        <a:moveTo>
                          <a:pt x="118060" y="2001"/>
                        </a:moveTo>
                        <a:cubicBezTo>
                          <a:pt x="181917" y="2001"/>
                          <a:pt x="234119" y="53695"/>
                          <a:pt x="234119" y="118059"/>
                        </a:cubicBezTo>
                        <a:lnTo>
                          <a:pt x="234119" y="132250"/>
                        </a:lnTo>
                        <a:lnTo>
                          <a:pt x="2001" y="132250"/>
                        </a:lnTo>
                        <a:lnTo>
                          <a:pt x="2001" y="117552"/>
                        </a:lnTo>
                        <a:cubicBezTo>
                          <a:pt x="2001" y="53695"/>
                          <a:pt x="53695" y="2001"/>
                          <a:pt x="118060" y="2001"/>
                        </a:cubicBezTo>
                        <a:close/>
                      </a:path>
                    </a:pathLst>
                  </a:custGeom>
                  <a:solidFill>
                    <a:srgbClr val="0078D4"/>
                  </a:solidFill>
                  <a:ln w="5008" cap="flat">
                    <a:noFill/>
                    <a:prstDash val="solid"/>
                    <a:miter/>
                  </a:ln>
                </p:spPr>
                <p:txBody>
                  <a:bodyPr rtlCol="0" anchor="ctr"/>
                  <a:lstStyle/>
                  <a:p>
                    <a:pPr defTabSz="914016"/>
                    <a:endParaRPr lang="en-US" sz="1600">
                      <a:solidFill>
                        <a:srgbClr val="FFFFFF"/>
                      </a:solidFill>
                      <a:latin typeface="Segoe UI"/>
                    </a:endParaRPr>
                  </a:p>
                </p:txBody>
              </p:sp>
            </p:grpSp>
          </p:grpSp>
        </p:grpSp>
        <p:grpSp>
          <p:nvGrpSpPr>
            <p:cNvPr id="5" name="Group 4">
              <a:extLst>
                <a:ext uri="{FF2B5EF4-FFF2-40B4-BE49-F238E27FC236}">
                  <a16:creationId xmlns:a16="http://schemas.microsoft.com/office/drawing/2014/main" id="{B060E37D-624D-4625-9F7E-A97FE089B8F3}"/>
                </a:ext>
              </a:extLst>
            </p:cNvPr>
            <p:cNvGrpSpPr/>
            <p:nvPr/>
          </p:nvGrpSpPr>
          <p:grpSpPr>
            <a:xfrm>
              <a:off x="806002" y="3864451"/>
              <a:ext cx="1336418" cy="434153"/>
              <a:chOff x="806002" y="3811434"/>
              <a:chExt cx="1336418" cy="434153"/>
            </a:xfrm>
          </p:grpSpPr>
          <p:sp>
            <p:nvSpPr>
              <p:cNvPr id="211" name="Rectangle 210">
                <a:extLst>
                  <a:ext uri="{FF2B5EF4-FFF2-40B4-BE49-F238E27FC236}">
                    <a16:creationId xmlns:a16="http://schemas.microsoft.com/office/drawing/2014/main" id="{CC8452DC-8EA8-470E-9B7B-91A357F6E50C}"/>
                  </a:ext>
                </a:extLst>
              </p:cNvPr>
              <p:cNvSpPr/>
              <p:nvPr/>
            </p:nvSpPr>
            <p:spPr bwMode="auto">
              <a:xfrm>
                <a:off x="1278664" y="3811434"/>
                <a:ext cx="863756" cy="43415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defTabSz="932114" fontAlgn="base">
                  <a:lnSpc>
                    <a:spcPct val="90000"/>
                  </a:lnSpc>
                  <a:spcBef>
                    <a:spcPct val="0"/>
                  </a:spcBef>
                  <a:spcAft>
                    <a:spcPct val="0"/>
                  </a:spcAft>
                </a:pPr>
                <a:r>
                  <a:rPr lang="en-US" sz="1567" b="1" dirty="0">
                    <a:solidFill>
                      <a:schemeClr val="tx1"/>
                    </a:solidFill>
                    <a:latin typeface="Segoe UI Semibold"/>
                  </a:rPr>
                  <a:t>Digital</a:t>
                </a:r>
                <a:br>
                  <a:rPr lang="en-US" sz="1567" b="1" dirty="0">
                    <a:solidFill>
                      <a:schemeClr val="tx1"/>
                    </a:solidFill>
                    <a:latin typeface="Segoe UI Semibold"/>
                  </a:rPr>
                </a:br>
                <a:r>
                  <a:rPr lang="en-US" sz="1567" b="1" dirty="0">
                    <a:solidFill>
                      <a:schemeClr val="tx1"/>
                    </a:solidFill>
                    <a:latin typeface="Segoe UI Semibold"/>
                  </a:rPr>
                  <a:t>resources</a:t>
                </a:r>
              </a:p>
            </p:txBody>
          </p:sp>
          <p:grpSp>
            <p:nvGrpSpPr>
              <p:cNvPr id="4" name="Group 3">
                <a:extLst>
                  <a:ext uri="{FF2B5EF4-FFF2-40B4-BE49-F238E27FC236}">
                    <a16:creationId xmlns:a16="http://schemas.microsoft.com/office/drawing/2014/main" id="{6795FAC2-7542-4009-A3F1-4177BFD5F412}"/>
                  </a:ext>
                </a:extLst>
              </p:cNvPr>
              <p:cNvGrpSpPr/>
              <p:nvPr/>
            </p:nvGrpSpPr>
            <p:grpSpPr>
              <a:xfrm>
                <a:off x="806002" y="3860070"/>
                <a:ext cx="340221" cy="336881"/>
                <a:chOff x="806002" y="3860068"/>
                <a:chExt cx="340221" cy="336881"/>
              </a:xfrm>
            </p:grpSpPr>
            <p:sp>
              <p:nvSpPr>
                <p:cNvPr id="345" name="Freeform 10">
                  <a:extLst>
                    <a:ext uri="{FF2B5EF4-FFF2-40B4-BE49-F238E27FC236}">
                      <a16:creationId xmlns:a16="http://schemas.microsoft.com/office/drawing/2014/main" id="{B7DB1500-9A51-43FC-8A6D-3435C38396DC}"/>
                    </a:ext>
                  </a:extLst>
                </p:cNvPr>
                <p:cNvSpPr>
                  <a:spLocks noEditPoints="1"/>
                </p:cNvSpPr>
                <p:nvPr/>
              </p:nvSpPr>
              <p:spPr bwMode="auto">
                <a:xfrm>
                  <a:off x="809694" y="4044034"/>
                  <a:ext cx="150729" cy="150730"/>
                </a:xfrm>
                <a:custGeom>
                  <a:avLst/>
                  <a:gdLst>
                    <a:gd name="T0" fmla="*/ 81 w 81"/>
                    <a:gd name="T1" fmla="*/ 45 h 81"/>
                    <a:gd name="T2" fmla="*/ 81 w 81"/>
                    <a:gd name="T3" fmla="*/ 36 h 81"/>
                    <a:gd name="T4" fmla="*/ 72 w 81"/>
                    <a:gd name="T5" fmla="*/ 36 h 81"/>
                    <a:gd name="T6" fmla="*/ 66 w 81"/>
                    <a:gd name="T7" fmla="*/ 21 h 81"/>
                    <a:gd name="T8" fmla="*/ 72 w 81"/>
                    <a:gd name="T9" fmla="*/ 15 h 81"/>
                    <a:gd name="T10" fmla="*/ 66 w 81"/>
                    <a:gd name="T11" fmla="*/ 9 h 81"/>
                    <a:gd name="T12" fmla="*/ 60 w 81"/>
                    <a:gd name="T13" fmla="*/ 15 h 81"/>
                    <a:gd name="T14" fmla="*/ 45 w 81"/>
                    <a:gd name="T15" fmla="*/ 9 h 81"/>
                    <a:gd name="T16" fmla="*/ 45 w 81"/>
                    <a:gd name="T17" fmla="*/ 0 h 81"/>
                    <a:gd name="T18" fmla="*/ 36 w 81"/>
                    <a:gd name="T19" fmla="*/ 0 h 81"/>
                    <a:gd name="T20" fmla="*/ 36 w 81"/>
                    <a:gd name="T21" fmla="*/ 9 h 81"/>
                    <a:gd name="T22" fmla="*/ 21 w 81"/>
                    <a:gd name="T23" fmla="*/ 15 h 81"/>
                    <a:gd name="T24" fmla="*/ 15 w 81"/>
                    <a:gd name="T25" fmla="*/ 9 h 81"/>
                    <a:gd name="T26" fmla="*/ 9 w 81"/>
                    <a:gd name="T27" fmla="*/ 15 h 81"/>
                    <a:gd name="T28" fmla="*/ 15 w 81"/>
                    <a:gd name="T29" fmla="*/ 21 h 81"/>
                    <a:gd name="T30" fmla="*/ 9 w 81"/>
                    <a:gd name="T31" fmla="*/ 36 h 81"/>
                    <a:gd name="T32" fmla="*/ 0 w 81"/>
                    <a:gd name="T33" fmla="*/ 36 h 81"/>
                    <a:gd name="T34" fmla="*/ 0 w 81"/>
                    <a:gd name="T35" fmla="*/ 45 h 81"/>
                    <a:gd name="T36" fmla="*/ 9 w 81"/>
                    <a:gd name="T37" fmla="*/ 45 h 81"/>
                    <a:gd name="T38" fmla="*/ 15 w 81"/>
                    <a:gd name="T39" fmla="*/ 60 h 81"/>
                    <a:gd name="T40" fmla="*/ 9 w 81"/>
                    <a:gd name="T41" fmla="*/ 66 h 81"/>
                    <a:gd name="T42" fmla="*/ 15 w 81"/>
                    <a:gd name="T43" fmla="*/ 72 h 81"/>
                    <a:gd name="T44" fmla="*/ 21 w 81"/>
                    <a:gd name="T45" fmla="*/ 66 h 81"/>
                    <a:gd name="T46" fmla="*/ 36 w 81"/>
                    <a:gd name="T47" fmla="*/ 72 h 81"/>
                    <a:gd name="T48" fmla="*/ 36 w 81"/>
                    <a:gd name="T49" fmla="*/ 81 h 81"/>
                    <a:gd name="T50" fmla="*/ 45 w 81"/>
                    <a:gd name="T51" fmla="*/ 81 h 81"/>
                    <a:gd name="T52" fmla="*/ 45 w 81"/>
                    <a:gd name="T53" fmla="*/ 72 h 81"/>
                    <a:gd name="T54" fmla="*/ 60 w 81"/>
                    <a:gd name="T55" fmla="*/ 66 h 81"/>
                    <a:gd name="T56" fmla="*/ 66 w 81"/>
                    <a:gd name="T57" fmla="*/ 72 h 81"/>
                    <a:gd name="T58" fmla="*/ 72 w 81"/>
                    <a:gd name="T59" fmla="*/ 66 h 81"/>
                    <a:gd name="T60" fmla="*/ 66 w 81"/>
                    <a:gd name="T61" fmla="*/ 60 h 81"/>
                    <a:gd name="T62" fmla="*/ 72 w 81"/>
                    <a:gd name="T63" fmla="*/ 45 h 81"/>
                    <a:gd name="T64" fmla="*/ 81 w 81"/>
                    <a:gd name="T65" fmla="*/ 45 h 81"/>
                    <a:gd name="T66" fmla="*/ 40 w 81"/>
                    <a:gd name="T67" fmla="*/ 56 h 81"/>
                    <a:gd name="T68" fmla="*/ 25 w 81"/>
                    <a:gd name="T69" fmla="*/ 41 h 81"/>
                    <a:gd name="T70" fmla="*/ 40 w 81"/>
                    <a:gd name="T71" fmla="*/ 25 h 81"/>
                    <a:gd name="T72" fmla="*/ 56 w 81"/>
                    <a:gd name="T73" fmla="*/ 41 h 81"/>
                    <a:gd name="T74" fmla="*/ 40 w 81"/>
                    <a:gd name="T75" fmla="*/ 56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81">
                      <a:moveTo>
                        <a:pt x="81" y="45"/>
                      </a:moveTo>
                      <a:cubicBezTo>
                        <a:pt x="81" y="36"/>
                        <a:pt x="81" y="36"/>
                        <a:pt x="81" y="36"/>
                      </a:cubicBezTo>
                      <a:cubicBezTo>
                        <a:pt x="72" y="36"/>
                        <a:pt x="72" y="36"/>
                        <a:pt x="72" y="36"/>
                      </a:cubicBezTo>
                      <a:cubicBezTo>
                        <a:pt x="71" y="31"/>
                        <a:pt x="69" y="26"/>
                        <a:pt x="66" y="21"/>
                      </a:cubicBezTo>
                      <a:cubicBezTo>
                        <a:pt x="72" y="15"/>
                        <a:pt x="72" y="15"/>
                        <a:pt x="72" y="15"/>
                      </a:cubicBezTo>
                      <a:cubicBezTo>
                        <a:pt x="66" y="9"/>
                        <a:pt x="66" y="9"/>
                        <a:pt x="66" y="9"/>
                      </a:cubicBezTo>
                      <a:cubicBezTo>
                        <a:pt x="60" y="15"/>
                        <a:pt x="60" y="15"/>
                        <a:pt x="60" y="15"/>
                      </a:cubicBezTo>
                      <a:cubicBezTo>
                        <a:pt x="56" y="12"/>
                        <a:pt x="50" y="10"/>
                        <a:pt x="45" y="9"/>
                      </a:cubicBezTo>
                      <a:cubicBezTo>
                        <a:pt x="45" y="0"/>
                        <a:pt x="45" y="0"/>
                        <a:pt x="45" y="0"/>
                      </a:cubicBezTo>
                      <a:cubicBezTo>
                        <a:pt x="36" y="0"/>
                        <a:pt x="36" y="0"/>
                        <a:pt x="36" y="0"/>
                      </a:cubicBezTo>
                      <a:cubicBezTo>
                        <a:pt x="36" y="9"/>
                        <a:pt x="36" y="9"/>
                        <a:pt x="36" y="9"/>
                      </a:cubicBezTo>
                      <a:cubicBezTo>
                        <a:pt x="31" y="10"/>
                        <a:pt x="25" y="12"/>
                        <a:pt x="21" y="15"/>
                      </a:cubicBezTo>
                      <a:cubicBezTo>
                        <a:pt x="15" y="9"/>
                        <a:pt x="15" y="9"/>
                        <a:pt x="15" y="9"/>
                      </a:cubicBezTo>
                      <a:cubicBezTo>
                        <a:pt x="9" y="15"/>
                        <a:pt x="9" y="15"/>
                        <a:pt x="9" y="15"/>
                      </a:cubicBezTo>
                      <a:cubicBezTo>
                        <a:pt x="15" y="21"/>
                        <a:pt x="15" y="21"/>
                        <a:pt x="15" y="21"/>
                      </a:cubicBezTo>
                      <a:cubicBezTo>
                        <a:pt x="12" y="26"/>
                        <a:pt x="10" y="31"/>
                        <a:pt x="9" y="36"/>
                      </a:cubicBezTo>
                      <a:cubicBezTo>
                        <a:pt x="0" y="36"/>
                        <a:pt x="0" y="36"/>
                        <a:pt x="0" y="36"/>
                      </a:cubicBezTo>
                      <a:cubicBezTo>
                        <a:pt x="0" y="45"/>
                        <a:pt x="0" y="45"/>
                        <a:pt x="0" y="45"/>
                      </a:cubicBezTo>
                      <a:cubicBezTo>
                        <a:pt x="9" y="45"/>
                        <a:pt x="9" y="45"/>
                        <a:pt x="9" y="45"/>
                      </a:cubicBezTo>
                      <a:cubicBezTo>
                        <a:pt x="10" y="50"/>
                        <a:pt x="12" y="56"/>
                        <a:pt x="15" y="60"/>
                      </a:cubicBezTo>
                      <a:cubicBezTo>
                        <a:pt x="9" y="66"/>
                        <a:pt x="9" y="66"/>
                        <a:pt x="9" y="66"/>
                      </a:cubicBezTo>
                      <a:cubicBezTo>
                        <a:pt x="15" y="72"/>
                        <a:pt x="15" y="72"/>
                        <a:pt x="15" y="72"/>
                      </a:cubicBezTo>
                      <a:cubicBezTo>
                        <a:pt x="21" y="66"/>
                        <a:pt x="21" y="66"/>
                        <a:pt x="21" y="66"/>
                      </a:cubicBezTo>
                      <a:cubicBezTo>
                        <a:pt x="25" y="69"/>
                        <a:pt x="31" y="72"/>
                        <a:pt x="36" y="72"/>
                      </a:cubicBezTo>
                      <a:cubicBezTo>
                        <a:pt x="36" y="81"/>
                        <a:pt x="36" y="81"/>
                        <a:pt x="36" y="81"/>
                      </a:cubicBezTo>
                      <a:cubicBezTo>
                        <a:pt x="45" y="81"/>
                        <a:pt x="45" y="81"/>
                        <a:pt x="45" y="81"/>
                      </a:cubicBezTo>
                      <a:cubicBezTo>
                        <a:pt x="45" y="72"/>
                        <a:pt x="45" y="72"/>
                        <a:pt x="45" y="72"/>
                      </a:cubicBezTo>
                      <a:cubicBezTo>
                        <a:pt x="50" y="72"/>
                        <a:pt x="56" y="69"/>
                        <a:pt x="60" y="66"/>
                      </a:cubicBezTo>
                      <a:cubicBezTo>
                        <a:pt x="66" y="72"/>
                        <a:pt x="66" y="72"/>
                        <a:pt x="66" y="72"/>
                      </a:cubicBezTo>
                      <a:cubicBezTo>
                        <a:pt x="72" y="66"/>
                        <a:pt x="72" y="66"/>
                        <a:pt x="72" y="66"/>
                      </a:cubicBezTo>
                      <a:cubicBezTo>
                        <a:pt x="66" y="60"/>
                        <a:pt x="66" y="60"/>
                        <a:pt x="66" y="60"/>
                      </a:cubicBezTo>
                      <a:cubicBezTo>
                        <a:pt x="69" y="56"/>
                        <a:pt x="71" y="50"/>
                        <a:pt x="72" y="45"/>
                      </a:cubicBezTo>
                      <a:lnTo>
                        <a:pt x="81" y="45"/>
                      </a:lnTo>
                      <a:close/>
                      <a:moveTo>
                        <a:pt x="40" y="56"/>
                      </a:moveTo>
                      <a:cubicBezTo>
                        <a:pt x="32" y="56"/>
                        <a:pt x="25" y="49"/>
                        <a:pt x="25" y="41"/>
                      </a:cubicBezTo>
                      <a:cubicBezTo>
                        <a:pt x="25" y="32"/>
                        <a:pt x="32" y="25"/>
                        <a:pt x="40" y="25"/>
                      </a:cubicBezTo>
                      <a:cubicBezTo>
                        <a:pt x="49" y="25"/>
                        <a:pt x="56" y="32"/>
                        <a:pt x="56" y="41"/>
                      </a:cubicBezTo>
                      <a:cubicBezTo>
                        <a:pt x="56" y="49"/>
                        <a:pt x="49" y="56"/>
                        <a:pt x="40" y="56"/>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endParaRPr lang="en-US" sz="1730">
                    <a:solidFill>
                      <a:srgbClr val="FFFFFF"/>
                    </a:solidFill>
                    <a:latin typeface="Segoe UI"/>
                  </a:endParaRPr>
                </a:p>
              </p:txBody>
            </p:sp>
            <p:sp>
              <p:nvSpPr>
                <p:cNvPr id="346" name="Freeform 11">
                  <a:extLst>
                    <a:ext uri="{FF2B5EF4-FFF2-40B4-BE49-F238E27FC236}">
                      <a16:creationId xmlns:a16="http://schemas.microsoft.com/office/drawing/2014/main" id="{95F7A3E9-E553-433F-84F5-F93CBBAD6694}"/>
                    </a:ext>
                  </a:extLst>
                </p:cNvPr>
                <p:cNvSpPr>
                  <a:spLocks/>
                </p:cNvSpPr>
                <p:nvPr/>
              </p:nvSpPr>
              <p:spPr bwMode="auto">
                <a:xfrm>
                  <a:off x="995376" y="4046219"/>
                  <a:ext cx="117962" cy="150730"/>
                </a:xfrm>
                <a:custGeom>
                  <a:avLst/>
                  <a:gdLst>
                    <a:gd name="T0" fmla="*/ 54 w 54"/>
                    <a:gd name="T1" fmla="*/ 68 h 69"/>
                    <a:gd name="T2" fmla="*/ 0 w 54"/>
                    <a:gd name="T3" fmla="*/ 69 h 69"/>
                    <a:gd name="T4" fmla="*/ 0 w 54"/>
                    <a:gd name="T5" fmla="*/ 17 h 69"/>
                    <a:gd name="T6" fmla="*/ 10 w 54"/>
                    <a:gd name="T7" fmla="*/ 11 h 69"/>
                    <a:gd name="T8" fmla="*/ 17 w 54"/>
                    <a:gd name="T9" fmla="*/ 0 h 69"/>
                    <a:gd name="T10" fmla="*/ 54 w 54"/>
                    <a:gd name="T11" fmla="*/ 0 h 69"/>
                    <a:gd name="T12" fmla="*/ 54 w 54"/>
                    <a:gd name="T13" fmla="*/ 68 h 69"/>
                  </a:gdLst>
                  <a:ahLst/>
                  <a:cxnLst>
                    <a:cxn ang="0">
                      <a:pos x="T0" y="T1"/>
                    </a:cxn>
                    <a:cxn ang="0">
                      <a:pos x="T2" y="T3"/>
                    </a:cxn>
                    <a:cxn ang="0">
                      <a:pos x="T4" y="T5"/>
                    </a:cxn>
                    <a:cxn ang="0">
                      <a:pos x="T6" y="T7"/>
                    </a:cxn>
                    <a:cxn ang="0">
                      <a:pos x="T8" y="T9"/>
                    </a:cxn>
                    <a:cxn ang="0">
                      <a:pos x="T10" y="T11"/>
                    </a:cxn>
                    <a:cxn ang="0">
                      <a:pos x="T12" y="T13"/>
                    </a:cxn>
                  </a:cxnLst>
                  <a:rect l="0" t="0" r="r" b="b"/>
                  <a:pathLst>
                    <a:path w="54" h="69">
                      <a:moveTo>
                        <a:pt x="54" y="68"/>
                      </a:moveTo>
                      <a:lnTo>
                        <a:pt x="0" y="69"/>
                      </a:lnTo>
                      <a:lnTo>
                        <a:pt x="0" y="17"/>
                      </a:lnTo>
                      <a:lnTo>
                        <a:pt x="10" y="11"/>
                      </a:lnTo>
                      <a:lnTo>
                        <a:pt x="17" y="0"/>
                      </a:lnTo>
                      <a:lnTo>
                        <a:pt x="54" y="0"/>
                      </a:lnTo>
                      <a:lnTo>
                        <a:pt x="54" y="6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endParaRPr lang="en-US" sz="1730">
                    <a:solidFill>
                      <a:srgbClr val="FFFFFF"/>
                    </a:solidFill>
                    <a:latin typeface="Segoe UI"/>
                  </a:endParaRPr>
                </a:p>
              </p:txBody>
            </p:sp>
            <p:sp>
              <p:nvSpPr>
                <p:cNvPr id="347" name="Freeform 12">
                  <a:extLst>
                    <a:ext uri="{FF2B5EF4-FFF2-40B4-BE49-F238E27FC236}">
                      <a16:creationId xmlns:a16="http://schemas.microsoft.com/office/drawing/2014/main" id="{B50D38DD-DCF7-41C1-8D12-0AFCA470E942}"/>
                    </a:ext>
                  </a:extLst>
                </p:cNvPr>
                <p:cNvSpPr>
                  <a:spLocks/>
                </p:cNvSpPr>
                <p:nvPr/>
              </p:nvSpPr>
              <p:spPr bwMode="auto">
                <a:xfrm>
                  <a:off x="997000" y="4046219"/>
                  <a:ext cx="37136" cy="37136"/>
                </a:xfrm>
                <a:custGeom>
                  <a:avLst/>
                  <a:gdLst>
                    <a:gd name="T0" fmla="*/ 17 w 17"/>
                    <a:gd name="T1" fmla="*/ 0 h 17"/>
                    <a:gd name="T2" fmla="*/ 17 w 17"/>
                    <a:gd name="T3" fmla="*/ 17 h 17"/>
                    <a:gd name="T4" fmla="*/ 0 w 17"/>
                    <a:gd name="T5" fmla="*/ 17 h 17"/>
                    <a:gd name="T6" fmla="*/ 17 w 17"/>
                    <a:gd name="T7" fmla="*/ 0 h 17"/>
                  </a:gdLst>
                  <a:ahLst/>
                  <a:cxnLst>
                    <a:cxn ang="0">
                      <a:pos x="T0" y="T1"/>
                    </a:cxn>
                    <a:cxn ang="0">
                      <a:pos x="T2" y="T3"/>
                    </a:cxn>
                    <a:cxn ang="0">
                      <a:pos x="T4" y="T5"/>
                    </a:cxn>
                    <a:cxn ang="0">
                      <a:pos x="T6" y="T7"/>
                    </a:cxn>
                  </a:cxnLst>
                  <a:rect l="0" t="0" r="r" b="b"/>
                  <a:pathLst>
                    <a:path w="17" h="17">
                      <a:moveTo>
                        <a:pt x="17" y="0"/>
                      </a:moveTo>
                      <a:lnTo>
                        <a:pt x="17" y="17"/>
                      </a:lnTo>
                      <a:lnTo>
                        <a:pt x="0" y="17"/>
                      </a:lnTo>
                      <a:lnTo>
                        <a:pt x="17"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endParaRPr lang="en-US" sz="1730">
                    <a:solidFill>
                      <a:srgbClr val="FFFFFF"/>
                    </a:solidFill>
                    <a:latin typeface="Segoe UI"/>
                  </a:endParaRPr>
                </a:p>
              </p:txBody>
            </p:sp>
            <p:sp>
              <p:nvSpPr>
                <p:cNvPr id="348" name="Rectangle 13">
                  <a:extLst>
                    <a:ext uri="{FF2B5EF4-FFF2-40B4-BE49-F238E27FC236}">
                      <a16:creationId xmlns:a16="http://schemas.microsoft.com/office/drawing/2014/main" id="{8ABABB09-6D17-457C-8EAE-4F6021341B99}"/>
                    </a:ext>
                  </a:extLst>
                </p:cNvPr>
                <p:cNvSpPr>
                  <a:spLocks noChangeArrowheads="1"/>
                </p:cNvSpPr>
                <p:nvPr/>
              </p:nvSpPr>
              <p:spPr bwMode="auto">
                <a:xfrm>
                  <a:off x="806002" y="3890651"/>
                  <a:ext cx="152914" cy="12014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endParaRPr lang="en-US" sz="1730">
                    <a:solidFill>
                      <a:srgbClr val="FFFFFF"/>
                    </a:solidFill>
                    <a:latin typeface="Segoe UI"/>
                  </a:endParaRPr>
                </a:p>
              </p:txBody>
            </p:sp>
            <p:sp>
              <p:nvSpPr>
                <p:cNvPr id="349" name="Freeform 14">
                  <a:extLst>
                    <a:ext uri="{FF2B5EF4-FFF2-40B4-BE49-F238E27FC236}">
                      <a16:creationId xmlns:a16="http://schemas.microsoft.com/office/drawing/2014/main" id="{1F7485D0-4538-42D7-AC57-078669FE5760}"/>
                    </a:ext>
                  </a:extLst>
                </p:cNvPr>
                <p:cNvSpPr>
                  <a:spLocks/>
                </p:cNvSpPr>
                <p:nvPr/>
              </p:nvSpPr>
              <p:spPr bwMode="auto">
                <a:xfrm>
                  <a:off x="807627" y="3860068"/>
                  <a:ext cx="152914" cy="30583"/>
                </a:xfrm>
                <a:custGeom>
                  <a:avLst/>
                  <a:gdLst>
                    <a:gd name="T0" fmla="*/ 62 w 70"/>
                    <a:gd name="T1" fmla="*/ 7 h 14"/>
                    <a:gd name="T2" fmla="*/ 62 w 70"/>
                    <a:gd name="T3" fmla="*/ 0 h 14"/>
                    <a:gd name="T4" fmla="*/ 51 w 70"/>
                    <a:gd name="T5" fmla="*/ 0 h 14"/>
                    <a:gd name="T6" fmla="*/ 51 w 70"/>
                    <a:gd name="T7" fmla="*/ 7 h 14"/>
                    <a:gd name="T8" fmla="*/ 18 w 70"/>
                    <a:gd name="T9" fmla="*/ 7 h 14"/>
                    <a:gd name="T10" fmla="*/ 18 w 70"/>
                    <a:gd name="T11" fmla="*/ 0 h 14"/>
                    <a:gd name="T12" fmla="*/ 7 w 70"/>
                    <a:gd name="T13" fmla="*/ 0 h 14"/>
                    <a:gd name="T14" fmla="*/ 7 w 70"/>
                    <a:gd name="T15" fmla="*/ 7 h 14"/>
                    <a:gd name="T16" fmla="*/ 0 w 70"/>
                    <a:gd name="T17" fmla="*/ 7 h 14"/>
                    <a:gd name="T18" fmla="*/ 0 w 70"/>
                    <a:gd name="T19" fmla="*/ 14 h 14"/>
                    <a:gd name="T20" fmla="*/ 70 w 70"/>
                    <a:gd name="T21" fmla="*/ 14 h 14"/>
                    <a:gd name="T22" fmla="*/ 70 w 70"/>
                    <a:gd name="T23" fmla="*/ 7 h 14"/>
                    <a:gd name="T24" fmla="*/ 62 w 70"/>
                    <a:gd name="T25" fmla="*/ 7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0" h="14">
                      <a:moveTo>
                        <a:pt x="62" y="7"/>
                      </a:moveTo>
                      <a:lnTo>
                        <a:pt x="62" y="0"/>
                      </a:lnTo>
                      <a:lnTo>
                        <a:pt x="51" y="0"/>
                      </a:lnTo>
                      <a:lnTo>
                        <a:pt x="51" y="7"/>
                      </a:lnTo>
                      <a:lnTo>
                        <a:pt x="18" y="7"/>
                      </a:lnTo>
                      <a:lnTo>
                        <a:pt x="18" y="0"/>
                      </a:lnTo>
                      <a:lnTo>
                        <a:pt x="7" y="0"/>
                      </a:lnTo>
                      <a:lnTo>
                        <a:pt x="7" y="7"/>
                      </a:lnTo>
                      <a:lnTo>
                        <a:pt x="0" y="7"/>
                      </a:lnTo>
                      <a:lnTo>
                        <a:pt x="0" y="14"/>
                      </a:lnTo>
                      <a:lnTo>
                        <a:pt x="70" y="14"/>
                      </a:lnTo>
                      <a:lnTo>
                        <a:pt x="70" y="7"/>
                      </a:lnTo>
                      <a:lnTo>
                        <a:pt x="62" y="7"/>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endParaRPr lang="en-US" sz="1730">
                    <a:solidFill>
                      <a:srgbClr val="FFFFFF"/>
                    </a:solidFill>
                    <a:latin typeface="Segoe UI"/>
                  </a:endParaRPr>
                </a:p>
              </p:txBody>
            </p:sp>
            <p:sp>
              <p:nvSpPr>
                <p:cNvPr id="350" name="Rectangle 15">
                  <a:extLst>
                    <a:ext uri="{FF2B5EF4-FFF2-40B4-BE49-F238E27FC236}">
                      <a16:creationId xmlns:a16="http://schemas.microsoft.com/office/drawing/2014/main" id="{F50B0ABA-E0D6-4A9E-990E-9623C24F6456}"/>
                    </a:ext>
                  </a:extLst>
                </p:cNvPr>
                <p:cNvSpPr>
                  <a:spLocks noChangeArrowheads="1"/>
                </p:cNvSpPr>
                <p:nvPr/>
              </p:nvSpPr>
              <p:spPr bwMode="auto">
                <a:xfrm>
                  <a:off x="995493" y="3993322"/>
                  <a:ext cx="150730" cy="174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endParaRPr lang="en-US" sz="1730">
                    <a:solidFill>
                      <a:srgbClr val="FFFFFF"/>
                    </a:solidFill>
                    <a:latin typeface="Segoe UI"/>
                  </a:endParaRPr>
                </a:p>
              </p:txBody>
            </p:sp>
            <p:sp>
              <p:nvSpPr>
                <p:cNvPr id="351" name="Rectangle 16">
                  <a:extLst>
                    <a:ext uri="{FF2B5EF4-FFF2-40B4-BE49-F238E27FC236}">
                      <a16:creationId xmlns:a16="http://schemas.microsoft.com/office/drawing/2014/main" id="{D0CE810C-DE41-490C-82D8-33ACFAC23D08}"/>
                    </a:ext>
                  </a:extLst>
                </p:cNvPr>
                <p:cNvSpPr>
                  <a:spLocks noChangeArrowheads="1"/>
                </p:cNvSpPr>
                <p:nvPr/>
              </p:nvSpPr>
              <p:spPr bwMode="auto">
                <a:xfrm>
                  <a:off x="1061028" y="3978031"/>
                  <a:ext cx="19661" cy="2403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endParaRPr lang="en-US" sz="1730">
                    <a:solidFill>
                      <a:srgbClr val="FFFFFF"/>
                    </a:solidFill>
                    <a:latin typeface="Segoe UI"/>
                  </a:endParaRPr>
                </a:p>
              </p:txBody>
            </p:sp>
            <p:sp>
              <p:nvSpPr>
                <p:cNvPr id="352" name="Rectangle 17">
                  <a:extLst>
                    <a:ext uri="{FF2B5EF4-FFF2-40B4-BE49-F238E27FC236}">
                      <a16:creationId xmlns:a16="http://schemas.microsoft.com/office/drawing/2014/main" id="{312FABAD-45E7-4866-BF66-DDDA94F715E8}"/>
                    </a:ext>
                  </a:extLst>
                </p:cNvPr>
                <p:cNvSpPr>
                  <a:spLocks noChangeArrowheads="1"/>
                </p:cNvSpPr>
                <p:nvPr/>
              </p:nvSpPr>
              <p:spPr bwMode="auto">
                <a:xfrm>
                  <a:off x="822918" y="3914680"/>
                  <a:ext cx="32767" cy="32767"/>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endParaRPr lang="en-US" sz="1730">
                    <a:solidFill>
                      <a:srgbClr val="FFFFFF"/>
                    </a:solidFill>
                    <a:latin typeface="Segoe UI"/>
                  </a:endParaRPr>
                </a:p>
              </p:txBody>
            </p:sp>
            <p:sp>
              <p:nvSpPr>
                <p:cNvPr id="353" name="Rectangle 18">
                  <a:extLst>
                    <a:ext uri="{FF2B5EF4-FFF2-40B4-BE49-F238E27FC236}">
                      <a16:creationId xmlns:a16="http://schemas.microsoft.com/office/drawing/2014/main" id="{B7776DE1-75E6-448C-B79D-AAE1806B4025}"/>
                    </a:ext>
                  </a:extLst>
                </p:cNvPr>
                <p:cNvSpPr>
                  <a:spLocks noChangeArrowheads="1"/>
                </p:cNvSpPr>
                <p:nvPr/>
              </p:nvSpPr>
              <p:spPr bwMode="auto">
                <a:xfrm>
                  <a:off x="910298" y="3914680"/>
                  <a:ext cx="32767" cy="32767"/>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endParaRPr lang="en-US" sz="1730">
                    <a:solidFill>
                      <a:srgbClr val="FFFFFF"/>
                    </a:solidFill>
                    <a:latin typeface="Segoe UI"/>
                  </a:endParaRPr>
                </a:p>
              </p:txBody>
            </p:sp>
            <p:sp>
              <p:nvSpPr>
                <p:cNvPr id="354" name="Freeform 19">
                  <a:extLst>
                    <a:ext uri="{FF2B5EF4-FFF2-40B4-BE49-F238E27FC236}">
                      <a16:creationId xmlns:a16="http://schemas.microsoft.com/office/drawing/2014/main" id="{A28569CE-6A41-49A7-80D8-C4CE8DAAD9A8}"/>
                    </a:ext>
                  </a:extLst>
                </p:cNvPr>
                <p:cNvSpPr>
                  <a:spLocks/>
                </p:cNvSpPr>
                <p:nvPr/>
              </p:nvSpPr>
              <p:spPr bwMode="auto">
                <a:xfrm>
                  <a:off x="868792" y="3914680"/>
                  <a:ext cx="30583" cy="32767"/>
                </a:xfrm>
                <a:custGeom>
                  <a:avLst/>
                  <a:gdLst>
                    <a:gd name="T0" fmla="*/ 14 w 14"/>
                    <a:gd name="T1" fmla="*/ 0 h 15"/>
                    <a:gd name="T2" fmla="*/ 0 w 14"/>
                    <a:gd name="T3" fmla="*/ 0 h 15"/>
                    <a:gd name="T4" fmla="*/ 0 w 14"/>
                    <a:gd name="T5" fmla="*/ 15 h 15"/>
                    <a:gd name="T6" fmla="*/ 14 w 14"/>
                    <a:gd name="T7" fmla="*/ 15 h 15"/>
                    <a:gd name="T8" fmla="*/ 14 w 14"/>
                    <a:gd name="T9" fmla="*/ 0 h 15"/>
                    <a:gd name="T10" fmla="*/ 14 w 14"/>
                    <a:gd name="T11" fmla="*/ 0 h 15"/>
                  </a:gdLst>
                  <a:ahLst/>
                  <a:cxnLst>
                    <a:cxn ang="0">
                      <a:pos x="T0" y="T1"/>
                    </a:cxn>
                    <a:cxn ang="0">
                      <a:pos x="T2" y="T3"/>
                    </a:cxn>
                    <a:cxn ang="0">
                      <a:pos x="T4" y="T5"/>
                    </a:cxn>
                    <a:cxn ang="0">
                      <a:pos x="T6" y="T7"/>
                    </a:cxn>
                    <a:cxn ang="0">
                      <a:pos x="T8" y="T9"/>
                    </a:cxn>
                    <a:cxn ang="0">
                      <a:pos x="T10" y="T11"/>
                    </a:cxn>
                  </a:cxnLst>
                  <a:rect l="0" t="0" r="r" b="b"/>
                  <a:pathLst>
                    <a:path w="14" h="15">
                      <a:moveTo>
                        <a:pt x="14" y="0"/>
                      </a:moveTo>
                      <a:lnTo>
                        <a:pt x="0" y="0"/>
                      </a:lnTo>
                      <a:lnTo>
                        <a:pt x="0" y="15"/>
                      </a:lnTo>
                      <a:lnTo>
                        <a:pt x="14" y="15"/>
                      </a:lnTo>
                      <a:lnTo>
                        <a:pt x="14" y="0"/>
                      </a:lnTo>
                      <a:lnTo>
                        <a:pt x="14"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endParaRPr lang="en-US" sz="1730">
                    <a:solidFill>
                      <a:srgbClr val="FFFFFF"/>
                    </a:solidFill>
                    <a:latin typeface="Segoe UI"/>
                  </a:endParaRPr>
                </a:p>
              </p:txBody>
            </p:sp>
            <p:sp>
              <p:nvSpPr>
                <p:cNvPr id="355" name="Rectangle 20">
                  <a:extLst>
                    <a:ext uri="{FF2B5EF4-FFF2-40B4-BE49-F238E27FC236}">
                      <a16:creationId xmlns:a16="http://schemas.microsoft.com/office/drawing/2014/main" id="{5EECC565-D9AE-430D-A9D9-1AF77887FDD6}"/>
                    </a:ext>
                  </a:extLst>
                </p:cNvPr>
                <p:cNvSpPr>
                  <a:spLocks noChangeArrowheads="1"/>
                </p:cNvSpPr>
                <p:nvPr/>
              </p:nvSpPr>
              <p:spPr bwMode="auto">
                <a:xfrm>
                  <a:off x="822918" y="3962739"/>
                  <a:ext cx="32767" cy="3058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endParaRPr lang="en-US" sz="1730">
                    <a:solidFill>
                      <a:srgbClr val="FFFFFF"/>
                    </a:solidFill>
                    <a:latin typeface="Segoe UI"/>
                  </a:endParaRPr>
                </a:p>
              </p:txBody>
            </p:sp>
            <p:sp>
              <p:nvSpPr>
                <p:cNvPr id="356" name="Rectangle 21">
                  <a:extLst>
                    <a:ext uri="{FF2B5EF4-FFF2-40B4-BE49-F238E27FC236}">
                      <a16:creationId xmlns:a16="http://schemas.microsoft.com/office/drawing/2014/main" id="{8FEF3452-429C-466A-B61F-931CB79C1B98}"/>
                    </a:ext>
                  </a:extLst>
                </p:cNvPr>
                <p:cNvSpPr>
                  <a:spLocks noChangeArrowheads="1"/>
                </p:cNvSpPr>
                <p:nvPr/>
              </p:nvSpPr>
              <p:spPr bwMode="auto">
                <a:xfrm>
                  <a:off x="910298" y="3962739"/>
                  <a:ext cx="32767" cy="3058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endParaRPr lang="en-US" sz="1730">
                    <a:solidFill>
                      <a:srgbClr val="FFFFFF"/>
                    </a:solidFill>
                    <a:latin typeface="Segoe UI"/>
                  </a:endParaRPr>
                </a:p>
              </p:txBody>
            </p:sp>
            <p:sp>
              <p:nvSpPr>
                <p:cNvPr id="357" name="Freeform 22">
                  <a:extLst>
                    <a:ext uri="{FF2B5EF4-FFF2-40B4-BE49-F238E27FC236}">
                      <a16:creationId xmlns:a16="http://schemas.microsoft.com/office/drawing/2014/main" id="{3094FFE7-1375-4663-A956-5D06C60B5E91}"/>
                    </a:ext>
                  </a:extLst>
                </p:cNvPr>
                <p:cNvSpPr>
                  <a:spLocks/>
                </p:cNvSpPr>
                <p:nvPr/>
              </p:nvSpPr>
              <p:spPr bwMode="auto">
                <a:xfrm>
                  <a:off x="868792" y="3962739"/>
                  <a:ext cx="30583" cy="30583"/>
                </a:xfrm>
                <a:custGeom>
                  <a:avLst/>
                  <a:gdLst>
                    <a:gd name="T0" fmla="*/ 14 w 14"/>
                    <a:gd name="T1" fmla="*/ 0 h 14"/>
                    <a:gd name="T2" fmla="*/ 0 w 14"/>
                    <a:gd name="T3" fmla="*/ 0 h 14"/>
                    <a:gd name="T4" fmla="*/ 0 w 14"/>
                    <a:gd name="T5" fmla="*/ 14 h 14"/>
                    <a:gd name="T6" fmla="*/ 14 w 14"/>
                    <a:gd name="T7" fmla="*/ 14 h 14"/>
                    <a:gd name="T8" fmla="*/ 14 w 14"/>
                    <a:gd name="T9" fmla="*/ 0 h 14"/>
                    <a:gd name="T10" fmla="*/ 14 w 14"/>
                    <a:gd name="T11" fmla="*/ 0 h 14"/>
                  </a:gdLst>
                  <a:ahLst/>
                  <a:cxnLst>
                    <a:cxn ang="0">
                      <a:pos x="T0" y="T1"/>
                    </a:cxn>
                    <a:cxn ang="0">
                      <a:pos x="T2" y="T3"/>
                    </a:cxn>
                    <a:cxn ang="0">
                      <a:pos x="T4" y="T5"/>
                    </a:cxn>
                    <a:cxn ang="0">
                      <a:pos x="T6" y="T7"/>
                    </a:cxn>
                    <a:cxn ang="0">
                      <a:pos x="T8" y="T9"/>
                    </a:cxn>
                    <a:cxn ang="0">
                      <a:pos x="T10" y="T11"/>
                    </a:cxn>
                  </a:cxnLst>
                  <a:rect l="0" t="0" r="r" b="b"/>
                  <a:pathLst>
                    <a:path w="14" h="14">
                      <a:moveTo>
                        <a:pt x="14" y="0"/>
                      </a:moveTo>
                      <a:lnTo>
                        <a:pt x="0" y="0"/>
                      </a:lnTo>
                      <a:lnTo>
                        <a:pt x="0" y="14"/>
                      </a:lnTo>
                      <a:lnTo>
                        <a:pt x="14" y="14"/>
                      </a:lnTo>
                      <a:lnTo>
                        <a:pt x="14" y="0"/>
                      </a:lnTo>
                      <a:lnTo>
                        <a:pt x="14"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endParaRPr lang="en-US" sz="1730">
                    <a:solidFill>
                      <a:srgbClr val="FFFFFF"/>
                    </a:solidFill>
                    <a:latin typeface="Segoe UI"/>
                  </a:endParaRPr>
                </a:p>
              </p:txBody>
            </p:sp>
            <p:sp>
              <p:nvSpPr>
                <p:cNvPr id="358" name="Rectangle 23">
                  <a:extLst>
                    <a:ext uri="{FF2B5EF4-FFF2-40B4-BE49-F238E27FC236}">
                      <a16:creationId xmlns:a16="http://schemas.microsoft.com/office/drawing/2014/main" id="{213796F4-8E74-455A-BD85-4D6D240C98F0}"/>
                    </a:ext>
                  </a:extLst>
                </p:cNvPr>
                <p:cNvSpPr>
                  <a:spLocks noChangeArrowheads="1"/>
                </p:cNvSpPr>
                <p:nvPr/>
              </p:nvSpPr>
              <p:spPr bwMode="auto">
                <a:xfrm>
                  <a:off x="995493" y="3860068"/>
                  <a:ext cx="150730" cy="11796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endParaRPr lang="en-US" sz="1730">
                    <a:solidFill>
                      <a:srgbClr val="FFFFFF"/>
                    </a:solidFill>
                    <a:latin typeface="Segoe UI"/>
                  </a:endParaRPr>
                </a:p>
              </p:txBody>
            </p:sp>
            <p:sp>
              <p:nvSpPr>
                <p:cNvPr id="359" name="Rectangle 24">
                  <a:extLst>
                    <a:ext uri="{FF2B5EF4-FFF2-40B4-BE49-F238E27FC236}">
                      <a16:creationId xmlns:a16="http://schemas.microsoft.com/office/drawing/2014/main" id="{7F82619B-C0C1-44F0-A856-E8990E8EF0A1}"/>
                    </a:ext>
                  </a:extLst>
                </p:cNvPr>
                <p:cNvSpPr>
                  <a:spLocks noChangeArrowheads="1"/>
                </p:cNvSpPr>
                <p:nvPr/>
              </p:nvSpPr>
              <p:spPr bwMode="auto">
                <a:xfrm>
                  <a:off x="1010785" y="3875361"/>
                  <a:ext cx="117962" cy="8956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endParaRPr lang="en-US" sz="1730">
                    <a:solidFill>
                      <a:srgbClr val="FFFFFF"/>
                    </a:solidFill>
                    <a:latin typeface="Segoe UI"/>
                  </a:endParaRPr>
                </a:p>
              </p:txBody>
            </p:sp>
            <p:sp>
              <p:nvSpPr>
                <p:cNvPr id="360" name="Freeform 25">
                  <a:extLst>
                    <a:ext uri="{FF2B5EF4-FFF2-40B4-BE49-F238E27FC236}">
                      <a16:creationId xmlns:a16="http://schemas.microsoft.com/office/drawing/2014/main" id="{9606EE6D-75F7-4DCC-8C50-B3DD77A0E9AC}"/>
                    </a:ext>
                  </a:extLst>
                </p:cNvPr>
                <p:cNvSpPr>
                  <a:spLocks noEditPoints="1"/>
                </p:cNvSpPr>
                <p:nvPr/>
              </p:nvSpPr>
              <p:spPr bwMode="auto">
                <a:xfrm>
                  <a:off x="993870" y="3860068"/>
                  <a:ext cx="150729" cy="117963"/>
                </a:xfrm>
                <a:custGeom>
                  <a:avLst/>
                  <a:gdLst>
                    <a:gd name="T0" fmla="*/ 0 w 69"/>
                    <a:gd name="T1" fmla="*/ 0 h 54"/>
                    <a:gd name="T2" fmla="*/ 0 w 69"/>
                    <a:gd name="T3" fmla="*/ 54 h 54"/>
                    <a:gd name="T4" fmla="*/ 69 w 69"/>
                    <a:gd name="T5" fmla="*/ 54 h 54"/>
                    <a:gd name="T6" fmla="*/ 69 w 69"/>
                    <a:gd name="T7" fmla="*/ 0 h 54"/>
                    <a:gd name="T8" fmla="*/ 0 w 69"/>
                    <a:gd name="T9" fmla="*/ 0 h 54"/>
                    <a:gd name="T10" fmla="*/ 61 w 69"/>
                    <a:gd name="T11" fmla="*/ 48 h 54"/>
                    <a:gd name="T12" fmla="*/ 7 w 69"/>
                    <a:gd name="T13" fmla="*/ 48 h 54"/>
                    <a:gd name="T14" fmla="*/ 7 w 69"/>
                    <a:gd name="T15" fmla="*/ 7 h 54"/>
                    <a:gd name="T16" fmla="*/ 61 w 69"/>
                    <a:gd name="T17" fmla="*/ 7 h 54"/>
                    <a:gd name="T18" fmla="*/ 61 w 69"/>
                    <a:gd name="T19" fmla="*/ 4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 h="54">
                      <a:moveTo>
                        <a:pt x="0" y="0"/>
                      </a:moveTo>
                      <a:lnTo>
                        <a:pt x="0" y="54"/>
                      </a:lnTo>
                      <a:lnTo>
                        <a:pt x="69" y="54"/>
                      </a:lnTo>
                      <a:lnTo>
                        <a:pt x="69" y="0"/>
                      </a:lnTo>
                      <a:lnTo>
                        <a:pt x="0" y="0"/>
                      </a:lnTo>
                      <a:close/>
                      <a:moveTo>
                        <a:pt x="61" y="48"/>
                      </a:moveTo>
                      <a:lnTo>
                        <a:pt x="7" y="48"/>
                      </a:lnTo>
                      <a:lnTo>
                        <a:pt x="7" y="7"/>
                      </a:lnTo>
                      <a:lnTo>
                        <a:pt x="61" y="7"/>
                      </a:lnTo>
                      <a:lnTo>
                        <a:pt x="61" y="48"/>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endParaRPr lang="en-US" sz="1730">
                    <a:solidFill>
                      <a:srgbClr val="FFFFFF"/>
                    </a:solidFill>
                    <a:latin typeface="Segoe UI"/>
                  </a:endParaRPr>
                </a:p>
              </p:txBody>
            </p:sp>
          </p:grpSp>
        </p:grpSp>
        <p:grpSp>
          <p:nvGrpSpPr>
            <p:cNvPr id="6" name="Group 5">
              <a:extLst>
                <a:ext uri="{FF2B5EF4-FFF2-40B4-BE49-F238E27FC236}">
                  <a16:creationId xmlns:a16="http://schemas.microsoft.com/office/drawing/2014/main" id="{E8A36555-D3CA-4EC3-A525-75BADBBFFC4A}"/>
                </a:ext>
              </a:extLst>
            </p:cNvPr>
            <p:cNvGrpSpPr/>
            <p:nvPr/>
          </p:nvGrpSpPr>
          <p:grpSpPr>
            <a:xfrm>
              <a:off x="2772060" y="3851791"/>
              <a:ext cx="1496851" cy="457865"/>
              <a:chOff x="3539799" y="4011862"/>
              <a:chExt cx="1496851" cy="457865"/>
            </a:xfrm>
          </p:grpSpPr>
          <p:grpSp>
            <p:nvGrpSpPr>
              <p:cNvPr id="120" name="Graphic 247" descr="engineer, assistance">
                <a:extLst>
                  <a:ext uri="{FF2B5EF4-FFF2-40B4-BE49-F238E27FC236}">
                    <a16:creationId xmlns:a16="http://schemas.microsoft.com/office/drawing/2014/main" id="{7C03D916-CBE6-4D62-9F0E-C6E5C6DE0E4F}"/>
                  </a:ext>
                </a:extLst>
              </p:cNvPr>
              <p:cNvGrpSpPr/>
              <p:nvPr/>
            </p:nvGrpSpPr>
            <p:grpSpPr>
              <a:xfrm>
                <a:off x="3539799" y="4011862"/>
                <a:ext cx="390508" cy="393216"/>
                <a:chOff x="6337562" y="5744951"/>
                <a:chExt cx="435026" cy="435024"/>
              </a:xfrm>
            </p:grpSpPr>
            <p:sp>
              <p:nvSpPr>
                <p:cNvPr id="121" name="Freeform: Shape 120">
                  <a:extLst>
                    <a:ext uri="{FF2B5EF4-FFF2-40B4-BE49-F238E27FC236}">
                      <a16:creationId xmlns:a16="http://schemas.microsoft.com/office/drawing/2014/main" id="{E8BE784A-5EA1-4834-863F-D2DB619D6AFE}"/>
                    </a:ext>
                  </a:extLst>
                </p:cNvPr>
                <p:cNvSpPr/>
                <p:nvPr/>
              </p:nvSpPr>
              <p:spPr>
                <a:xfrm>
                  <a:off x="6337562" y="5744951"/>
                  <a:ext cx="435026" cy="435024"/>
                </a:xfrm>
                <a:custGeom>
                  <a:avLst/>
                  <a:gdLst>
                    <a:gd name="connsiteX0" fmla="*/ 435549 w 435026"/>
                    <a:gd name="connsiteY0" fmla="*/ 241390 h 435024"/>
                    <a:gd name="connsiteX1" fmla="*/ 435549 w 435026"/>
                    <a:gd name="connsiteY1" fmla="*/ 195674 h 435024"/>
                    <a:gd name="connsiteX2" fmla="*/ 388383 w 435026"/>
                    <a:gd name="connsiteY2" fmla="*/ 195674 h 435024"/>
                    <a:gd name="connsiteX3" fmla="*/ 354803 w 435026"/>
                    <a:gd name="connsiteY3" fmla="*/ 114623 h 435024"/>
                    <a:gd name="connsiteX4" fmla="*/ 388155 w 435026"/>
                    <a:gd name="connsiteY4" fmla="*/ 81271 h 435024"/>
                    <a:gd name="connsiteX5" fmla="*/ 355871 w 435026"/>
                    <a:gd name="connsiteY5" fmla="*/ 48988 h 435024"/>
                    <a:gd name="connsiteX6" fmla="*/ 322519 w 435026"/>
                    <a:gd name="connsiteY6" fmla="*/ 82339 h 435024"/>
                    <a:gd name="connsiteX7" fmla="*/ 241467 w 435026"/>
                    <a:gd name="connsiteY7" fmla="*/ 48759 h 435024"/>
                    <a:gd name="connsiteX8" fmla="*/ 241467 w 435026"/>
                    <a:gd name="connsiteY8" fmla="*/ 1593 h 435024"/>
                    <a:gd name="connsiteX9" fmla="*/ 195752 w 435026"/>
                    <a:gd name="connsiteY9" fmla="*/ 1593 h 435024"/>
                    <a:gd name="connsiteX10" fmla="*/ 195752 w 435026"/>
                    <a:gd name="connsiteY10" fmla="*/ 48759 h 435024"/>
                    <a:gd name="connsiteX11" fmla="*/ 114699 w 435026"/>
                    <a:gd name="connsiteY11" fmla="*/ 82339 h 435024"/>
                    <a:gd name="connsiteX12" fmla="*/ 81347 w 435026"/>
                    <a:gd name="connsiteY12" fmla="*/ 48988 h 435024"/>
                    <a:gd name="connsiteX13" fmla="*/ 49064 w 435026"/>
                    <a:gd name="connsiteY13" fmla="*/ 81271 h 435024"/>
                    <a:gd name="connsiteX14" fmla="*/ 82416 w 435026"/>
                    <a:gd name="connsiteY14" fmla="*/ 114623 h 435024"/>
                    <a:gd name="connsiteX15" fmla="*/ 48835 w 435026"/>
                    <a:gd name="connsiteY15" fmla="*/ 195674 h 435024"/>
                    <a:gd name="connsiteX16" fmla="*/ 1593 w 435026"/>
                    <a:gd name="connsiteY16" fmla="*/ 195674 h 435024"/>
                    <a:gd name="connsiteX17" fmla="*/ 1593 w 435026"/>
                    <a:gd name="connsiteY17" fmla="*/ 241390 h 435024"/>
                    <a:gd name="connsiteX18" fmla="*/ 48759 w 435026"/>
                    <a:gd name="connsiteY18" fmla="*/ 241390 h 435024"/>
                    <a:gd name="connsiteX19" fmla="*/ 97451 w 435026"/>
                    <a:gd name="connsiteY19" fmla="*/ 339690 h 435024"/>
                    <a:gd name="connsiteX20" fmla="*/ 195752 w 435026"/>
                    <a:gd name="connsiteY20" fmla="*/ 388382 h 435024"/>
                    <a:gd name="connsiteX21" fmla="*/ 195752 w 435026"/>
                    <a:gd name="connsiteY21" fmla="*/ 435547 h 435024"/>
                    <a:gd name="connsiteX22" fmla="*/ 241467 w 435026"/>
                    <a:gd name="connsiteY22" fmla="*/ 435547 h 435024"/>
                    <a:gd name="connsiteX23" fmla="*/ 241467 w 435026"/>
                    <a:gd name="connsiteY23" fmla="*/ 388382 h 435024"/>
                    <a:gd name="connsiteX24" fmla="*/ 322519 w 435026"/>
                    <a:gd name="connsiteY24" fmla="*/ 354801 h 435024"/>
                    <a:gd name="connsiteX25" fmla="*/ 355871 w 435026"/>
                    <a:gd name="connsiteY25" fmla="*/ 388153 h 435024"/>
                    <a:gd name="connsiteX26" fmla="*/ 388155 w 435026"/>
                    <a:gd name="connsiteY26" fmla="*/ 355869 h 435024"/>
                    <a:gd name="connsiteX27" fmla="*/ 354803 w 435026"/>
                    <a:gd name="connsiteY27" fmla="*/ 322518 h 435024"/>
                    <a:gd name="connsiteX28" fmla="*/ 388383 w 435026"/>
                    <a:gd name="connsiteY28" fmla="*/ 241466 h 435024"/>
                    <a:gd name="connsiteX29" fmla="*/ 435549 w 435026"/>
                    <a:gd name="connsiteY29" fmla="*/ 241466 h 435024"/>
                    <a:gd name="connsiteX30" fmla="*/ 435549 w 435026"/>
                    <a:gd name="connsiteY30" fmla="*/ 241390 h 435024"/>
                    <a:gd name="connsiteX31" fmla="*/ 92948 w 435026"/>
                    <a:gd name="connsiteY31" fmla="*/ 218570 h 435024"/>
                    <a:gd name="connsiteX32" fmla="*/ 121492 w 435026"/>
                    <a:gd name="connsiteY32" fmla="*/ 138892 h 435024"/>
                    <a:gd name="connsiteX33" fmla="*/ 194073 w 435026"/>
                    <a:gd name="connsiteY33" fmla="*/ 95390 h 435024"/>
                    <a:gd name="connsiteX34" fmla="*/ 277796 w 435026"/>
                    <a:gd name="connsiteY34" fmla="*/ 107830 h 435024"/>
                    <a:gd name="connsiteX35" fmla="*/ 334654 w 435026"/>
                    <a:gd name="connsiteY35" fmla="*/ 170565 h 435024"/>
                    <a:gd name="connsiteX36" fmla="*/ 338775 w 435026"/>
                    <a:gd name="connsiteY36" fmla="*/ 255127 h 435024"/>
                    <a:gd name="connsiteX37" fmla="*/ 288328 w 435026"/>
                    <a:gd name="connsiteY37" fmla="*/ 323128 h 435024"/>
                    <a:gd name="connsiteX38" fmla="*/ 206207 w 435026"/>
                    <a:gd name="connsiteY38" fmla="*/ 343658 h 435024"/>
                    <a:gd name="connsiteX39" fmla="*/ 129658 w 435026"/>
                    <a:gd name="connsiteY39" fmla="*/ 307483 h 435024"/>
                    <a:gd name="connsiteX40" fmla="*/ 102336 w 435026"/>
                    <a:gd name="connsiteY40" fmla="*/ 266728 h 435024"/>
                    <a:gd name="connsiteX41" fmla="*/ 92948 w 435026"/>
                    <a:gd name="connsiteY41" fmla="*/ 218570 h 435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435026" h="435024">
                      <a:moveTo>
                        <a:pt x="435549" y="241390"/>
                      </a:moveTo>
                      <a:lnTo>
                        <a:pt x="435549" y="195674"/>
                      </a:lnTo>
                      <a:lnTo>
                        <a:pt x="388383" y="195674"/>
                      </a:lnTo>
                      <a:cubicBezTo>
                        <a:pt x="384491" y="166215"/>
                        <a:pt x="372891" y="138282"/>
                        <a:pt x="354803" y="114623"/>
                      </a:cubicBezTo>
                      <a:lnTo>
                        <a:pt x="388155" y="81271"/>
                      </a:lnTo>
                      <a:lnTo>
                        <a:pt x="355871" y="48988"/>
                      </a:lnTo>
                      <a:lnTo>
                        <a:pt x="322519" y="82339"/>
                      </a:lnTo>
                      <a:cubicBezTo>
                        <a:pt x="298860" y="64252"/>
                        <a:pt x="270927" y="52651"/>
                        <a:pt x="241467" y="48759"/>
                      </a:cubicBezTo>
                      <a:lnTo>
                        <a:pt x="241467" y="1593"/>
                      </a:lnTo>
                      <a:lnTo>
                        <a:pt x="195752" y="1593"/>
                      </a:lnTo>
                      <a:lnTo>
                        <a:pt x="195752" y="48759"/>
                      </a:lnTo>
                      <a:cubicBezTo>
                        <a:pt x="166292" y="52651"/>
                        <a:pt x="138359" y="64252"/>
                        <a:pt x="114699" y="82339"/>
                      </a:cubicBezTo>
                      <a:lnTo>
                        <a:pt x="81347" y="48988"/>
                      </a:lnTo>
                      <a:lnTo>
                        <a:pt x="49064" y="81271"/>
                      </a:lnTo>
                      <a:lnTo>
                        <a:pt x="82416" y="114623"/>
                      </a:lnTo>
                      <a:cubicBezTo>
                        <a:pt x="64328" y="138282"/>
                        <a:pt x="52728" y="166215"/>
                        <a:pt x="48835" y="195674"/>
                      </a:cubicBezTo>
                      <a:lnTo>
                        <a:pt x="1593" y="195674"/>
                      </a:lnTo>
                      <a:lnTo>
                        <a:pt x="1593" y="241390"/>
                      </a:lnTo>
                      <a:lnTo>
                        <a:pt x="48759" y="241390"/>
                      </a:lnTo>
                      <a:cubicBezTo>
                        <a:pt x="53796" y="278557"/>
                        <a:pt x="70892" y="313131"/>
                        <a:pt x="97451" y="339690"/>
                      </a:cubicBezTo>
                      <a:cubicBezTo>
                        <a:pt x="124011" y="366249"/>
                        <a:pt x="158507" y="383344"/>
                        <a:pt x="195752" y="388382"/>
                      </a:cubicBezTo>
                      <a:lnTo>
                        <a:pt x="195752" y="435547"/>
                      </a:lnTo>
                      <a:lnTo>
                        <a:pt x="241467" y="435547"/>
                      </a:lnTo>
                      <a:lnTo>
                        <a:pt x="241467" y="388382"/>
                      </a:lnTo>
                      <a:cubicBezTo>
                        <a:pt x="270927" y="384489"/>
                        <a:pt x="298860" y="372889"/>
                        <a:pt x="322519" y="354801"/>
                      </a:cubicBezTo>
                      <a:lnTo>
                        <a:pt x="355871" y="388153"/>
                      </a:lnTo>
                      <a:lnTo>
                        <a:pt x="388155" y="355869"/>
                      </a:lnTo>
                      <a:lnTo>
                        <a:pt x="354803" y="322518"/>
                      </a:lnTo>
                      <a:cubicBezTo>
                        <a:pt x="372891" y="298859"/>
                        <a:pt x="384491" y="270926"/>
                        <a:pt x="388383" y="241466"/>
                      </a:cubicBezTo>
                      <a:lnTo>
                        <a:pt x="435549" y="241466"/>
                      </a:lnTo>
                      <a:lnTo>
                        <a:pt x="435549" y="241390"/>
                      </a:lnTo>
                      <a:close/>
                      <a:moveTo>
                        <a:pt x="92948" y="218570"/>
                      </a:moveTo>
                      <a:cubicBezTo>
                        <a:pt x="92948" y="189492"/>
                        <a:pt x="103023" y="161330"/>
                        <a:pt x="121492" y="138892"/>
                      </a:cubicBezTo>
                      <a:cubicBezTo>
                        <a:pt x="139961" y="116454"/>
                        <a:pt x="165605" y="101038"/>
                        <a:pt x="194073" y="95390"/>
                      </a:cubicBezTo>
                      <a:cubicBezTo>
                        <a:pt x="222540" y="89743"/>
                        <a:pt x="252152" y="94093"/>
                        <a:pt x="277796" y="107830"/>
                      </a:cubicBezTo>
                      <a:cubicBezTo>
                        <a:pt x="303439" y="121492"/>
                        <a:pt x="323511" y="143700"/>
                        <a:pt x="334654" y="170565"/>
                      </a:cubicBezTo>
                      <a:cubicBezTo>
                        <a:pt x="345797" y="197430"/>
                        <a:pt x="347247" y="227270"/>
                        <a:pt x="338775" y="255127"/>
                      </a:cubicBezTo>
                      <a:cubicBezTo>
                        <a:pt x="330304" y="282908"/>
                        <a:pt x="312521" y="306948"/>
                        <a:pt x="288328" y="323128"/>
                      </a:cubicBezTo>
                      <a:cubicBezTo>
                        <a:pt x="264134" y="339308"/>
                        <a:pt x="235133" y="346559"/>
                        <a:pt x="206207" y="343658"/>
                      </a:cubicBezTo>
                      <a:cubicBezTo>
                        <a:pt x="177282" y="340834"/>
                        <a:pt x="150265" y="328012"/>
                        <a:pt x="129658" y="307483"/>
                      </a:cubicBezTo>
                      <a:cubicBezTo>
                        <a:pt x="117981" y="295882"/>
                        <a:pt x="108670" y="281992"/>
                        <a:pt x="102336" y="266728"/>
                      </a:cubicBezTo>
                      <a:cubicBezTo>
                        <a:pt x="96154" y="251388"/>
                        <a:pt x="92872" y="235055"/>
                        <a:pt x="92948" y="218570"/>
                      </a:cubicBezTo>
                      <a:close/>
                    </a:path>
                  </a:pathLst>
                </a:custGeom>
                <a:solidFill>
                  <a:srgbClr val="50E6FF"/>
                </a:solidFill>
                <a:ln w="4465" cap="flat">
                  <a:noFill/>
                  <a:prstDash val="solid"/>
                  <a:miter/>
                </a:ln>
              </p:spPr>
              <p:txBody>
                <a:bodyPr rtlCol="0" anchor="ctr"/>
                <a:lstStyle/>
                <a:p>
                  <a:pPr defTabSz="914049">
                    <a:defRPr/>
                  </a:pPr>
                  <a:endParaRPr lang="en-US" sz="1800">
                    <a:solidFill>
                      <a:prstClr val="black"/>
                    </a:solidFill>
                    <a:latin typeface="Segoe UI Semibold"/>
                  </a:endParaRPr>
                </a:p>
              </p:txBody>
            </p:sp>
            <p:sp>
              <p:nvSpPr>
                <p:cNvPr id="122" name="Freeform: Shape 121">
                  <a:extLst>
                    <a:ext uri="{FF2B5EF4-FFF2-40B4-BE49-F238E27FC236}">
                      <a16:creationId xmlns:a16="http://schemas.microsoft.com/office/drawing/2014/main" id="{69B1A8F9-230C-4649-8327-5B6E21DE1F74}"/>
                    </a:ext>
                  </a:extLst>
                </p:cNvPr>
                <p:cNvSpPr/>
                <p:nvPr/>
              </p:nvSpPr>
              <p:spPr>
                <a:xfrm>
                  <a:off x="6350232" y="5862734"/>
                  <a:ext cx="303612" cy="303611"/>
                </a:xfrm>
                <a:custGeom>
                  <a:avLst/>
                  <a:gdLst>
                    <a:gd name="connsiteX0" fmla="*/ 249557 w 303611"/>
                    <a:gd name="connsiteY0" fmla="*/ 108199 h 303610"/>
                    <a:gd name="connsiteX1" fmla="*/ 197354 w 303611"/>
                    <a:gd name="connsiteY1" fmla="*/ 55996 h 303610"/>
                    <a:gd name="connsiteX2" fmla="*/ 244368 w 303611"/>
                    <a:gd name="connsiteY2" fmla="*/ 8983 h 303610"/>
                    <a:gd name="connsiteX3" fmla="*/ 188959 w 303611"/>
                    <a:gd name="connsiteY3" fmla="*/ 3336 h 303610"/>
                    <a:gd name="connsiteX4" fmla="*/ 139580 w 303611"/>
                    <a:gd name="connsiteY4" fmla="*/ 29132 h 303610"/>
                    <a:gd name="connsiteX5" fmla="*/ 112562 w 303611"/>
                    <a:gd name="connsiteY5" fmla="*/ 77823 h 303610"/>
                    <a:gd name="connsiteX6" fmla="*/ 116836 w 303611"/>
                    <a:gd name="connsiteY6" fmla="*/ 133308 h 303610"/>
                    <a:gd name="connsiteX7" fmla="*/ 13041 w 303611"/>
                    <a:gd name="connsiteY7" fmla="*/ 237103 h 303610"/>
                    <a:gd name="connsiteX8" fmla="*/ 1593 w 303611"/>
                    <a:gd name="connsiteY8" fmla="*/ 264807 h 303610"/>
                    <a:gd name="connsiteX9" fmla="*/ 13041 w 303611"/>
                    <a:gd name="connsiteY9" fmla="*/ 292511 h 303610"/>
                    <a:gd name="connsiteX10" fmla="*/ 40745 w 303611"/>
                    <a:gd name="connsiteY10" fmla="*/ 303959 h 303610"/>
                    <a:gd name="connsiteX11" fmla="*/ 68449 w 303611"/>
                    <a:gd name="connsiteY11" fmla="*/ 292511 h 303610"/>
                    <a:gd name="connsiteX12" fmla="*/ 172245 w 303611"/>
                    <a:gd name="connsiteY12" fmla="*/ 188716 h 303610"/>
                    <a:gd name="connsiteX13" fmla="*/ 227730 w 303611"/>
                    <a:gd name="connsiteY13" fmla="*/ 192990 h 303610"/>
                    <a:gd name="connsiteX14" fmla="*/ 276422 w 303611"/>
                    <a:gd name="connsiteY14" fmla="*/ 165973 h 303610"/>
                    <a:gd name="connsiteX15" fmla="*/ 302218 w 303611"/>
                    <a:gd name="connsiteY15" fmla="*/ 116670 h 303610"/>
                    <a:gd name="connsiteX16" fmla="*/ 296570 w 303611"/>
                    <a:gd name="connsiteY16" fmla="*/ 61262 h 303610"/>
                    <a:gd name="connsiteX17" fmla="*/ 249557 w 303611"/>
                    <a:gd name="connsiteY17" fmla="*/ 108199 h 303610"/>
                    <a:gd name="connsiteX18" fmla="*/ 54712 w 303611"/>
                    <a:gd name="connsiteY18" fmla="*/ 278544 h 303610"/>
                    <a:gd name="connsiteX19" fmla="*/ 44714 w 303611"/>
                    <a:gd name="connsiteY19" fmla="*/ 283887 h 303610"/>
                    <a:gd name="connsiteX20" fmla="*/ 33419 w 303611"/>
                    <a:gd name="connsiteY20" fmla="*/ 282742 h 303610"/>
                    <a:gd name="connsiteX21" fmla="*/ 24642 w 303611"/>
                    <a:gd name="connsiteY21" fmla="*/ 275568 h 303610"/>
                    <a:gd name="connsiteX22" fmla="*/ 21360 w 303611"/>
                    <a:gd name="connsiteY22" fmla="*/ 264731 h 303610"/>
                    <a:gd name="connsiteX23" fmla="*/ 24642 w 303611"/>
                    <a:gd name="connsiteY23" fmla="*/ 253894 h 303610"/>
                    <a:gd name="connsiteX24" fmla="*/ 33419 w 303611"/>
                    <a:gd name="connsiteY24" fmla="*/ 246719 h 303610"/>
                    <a:gd name="connsiteX25" fmla="*/ 44714 w 303611"/>
                    <a:gd name="connsiteY25" fmla="*/ 245575 h 303610"/>
                    <a:gd name="connsiteX26" fmla="*/ 54712 w 303611"/>
                    <a:gd name="connsiteY26" fmla="*/ 250917 h 303610"/>
                    <a:gd name="connsiteX27" fmla="*/ 60436 w 303611"/>
                    <a:gd name="connsiteY27" fmla="*/ 264731 h 303610"/>
                    <a:gd name="connsiteX28" fmla="*/ 54712 w 303611"/>
                    <a:gd name="connsiteY28" fmla="*/ 278544 h 303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03611" h="303610">
                      <a:moveTo>
                        <a:pt x="249557" y="108199"/>
                      </a:moveTo>
                      <a:lnTo>
                        <a:pt x="197354" y="55996"/>
                      </a:lnTo>
                      <a:lnTo>
                        <a:pt x="244368" y="8983"/>
                      </a:lnTo>
                      <a:cubicBezTo>
                        <a:pt x="226890" y="1733"/>
                        <a:pt x="207581" y="-252"/>
                        <a:pt x="188959" y="3336"/>
                      </a:cubicBezTo>
                      <a:cubicBezTo>
                        <a:pt x="170337" y="6923"/>
                        <a:pt x="153165" y="15852"/>
                        <a:pt x="139580" y="29132"/>
                      </a:cubicBezTo>
                      <a:cubicBezTo>
                        <a:pt x="125995" y="42335"/>
                        <a:pt x="116608" y="59278"/>
                        <a:pt x="112562" y="77823"/>
                      </a:cubicBezTo>
                      <a:cubicBezTo>
                        <a:pt x="108518" y="96370"/>
                        <a:pt x="110044" y="115678"/>
                        <a:pt x="116836" y="133308"/>
                      </a:cubicBezTo>
                      <a:lnTo>
                        <a:pt x="13041" y="237103"/>
                      </a:lnTo>
                      <a:cubicBezTo>
                        <a:pt x="5714" y="244430"/>
                        <a:pt x="1593" y="254427"/>
                        <a:pt x="1593" y="264807"/>
                      </a:cubicBezTo>
                      <a:cubicBezTo>
                        <a:pt x="1593" y="275187"/>
                        <a:pt x="5714" y="285108"/>
                        <a:pt x="13041" y="292511"/>
                      </a:cubicBezTo>
                      <a:cubicBezTo>
                        <a:pt x="20368" y="299838"/>
                        <a:pt x="30366" y="303959"/>
                        <a:pt x="40745" y="303959"/>
                      </a:cubicBezTo>
                      <a:cubicBezTo>
                        <a:pt x="51125" y="303959"/>
                        <a:pt x="61047" y="299838"/>
                        <a:pt x="68449" y="292511"/>
                      </a:cubicBezTo>
                      <a:lnTo>
                        <a:pt x="172245" y="188716"/>
                      </a:lnTo>
                      <a:cubicBezTo>
                        <a:pt x="189951" y="195585"/>
                        <a:pt x="209184" y="197035"/>
                        <a:pt x="227730" y="192990"/>
                      </a:cubicBezTo>
                      <a:cubicBezTo>
                        <a:pt x="246275" y="188945"/>
                        <a:pt x="263142" y="179558"/>
                        <a:pt x="276422" y="165973"/>
                      </a:cubicBezTo>
                      <a:cubicBezTo>
                        <a:pt x="289625" y="152388"/>
                        <a:pt x="298631" y="135216"/>
                        <a:pt x="302218" y="116670"/>
                      </a:cubicBezTo>
                      <a:cubicBezTo>
                        <a:pt x="305805" y="98048"/>
                        <a:pt x="303821" y="78816"/>
                        <a:pt x="296570" y="61262"/>
                      </a:cubicBezTo>
                      <a:lnTo>
                        <a:pt x="249557" y="108199"/>
                      </a:lnTo>
                      <a:close/>
                      <a:moveTo>
                        <a:pt x="54712" y="278544"/>
                      </a:moveTo>
                      <a:cubicBezTo>
                        <a:pt x="51965" y="281292"/>
                        <a:pt x="48454" y="283124"/>
                        <a:pt x="44714" y="283887"/>
                      </a:cubicBezTo>
                      <a:cubicBezTo>
                        <a:pt x="40898" y="284650"/>
                        <a:pt x="37006" y="284269"/>
                        <a:pt x="33419" y="282742"/>
                      </a:cubicBezTo>
                      <a:cubicBezTo>
                        <a:pt x="29832" y="281292"/>
                        <a:pt x="26779" y="278774"/>
                        <a:pt x="24642" y="275568"/>
                      </a:cubicBezTo>
                      <a:cubicBezTo>
                        <a:pt x="22505" y="272363"/>
                        <a:pt x="21360" y="268547"/>
                        <a:pt x="21360" y="264731"/>
                      </a:cubicBezTo>
                      <a:cubicBezTo>
                        <a:pt x="21360" y="260839"/>
                        <a:pt x="22505" y="257099"/>
                        <a:pt x="24642" y="253894"/>
                      </a:cubicBezTo>
                      <a:cubicBezTo>
                        <a:pt x="26779" y="250688"/>
                        <a:pt x="29832" y="248169"/>
                        <a:pt x="33419" y="246719"/>
                      </a:cubicBezTo>
                      <a:cubicBezTo>
                        <a:pt x="37006" y="245269"/>
                        <a:pt x="40898" y="244888"/>
                        <a:pt x="44714" y="245575"/>
                      </a:cubicBezTo>
                      <a:cubicBezTo>
                        <a:pt x="48530" y="246338"/>
                        <a:pt x="51965" y="248169"/>
                        <a:pt x="54712" y="250917"/>
                      </a:cubicBezTo>
                      <a:cubicBezTo>
                        <a:pt x="58375" y="254580"/>
                        <a:pt x="60436" y="259541"/>
                        <a:pt x="60436" y="264731"/>
                      </a:cubicBezTo>
                      <a:cubicBezTo>
                        <a:pt x="60436" y="269921"/>
                        <a:pt x="58375" y="274881"/>
                        <a:pt x="54712" y="278544"/>
                      </a:cubicBezTo>
                      <a:close/>
                    </a:path>
                  </a:pathLst>
                </a:custGeom>
                <a:solidFill>
                  <a:srgbClr val="0078D4"/>
                </a:solidFill>
                <a:ln w="4465" cap="flat">
                  <a:noFill/>
                  <a:prstDash val="solid"/>
                  <a:miter/>
                </a:ln>
              </p:spPr>
              <p:txBody>
                <a:bodyPr rtlCol="0" anchor="ctr"/>
                <a:lstStyle/>
                <a:p>
                  <a:pPr defTabSz="914049">
                    <a:defRPr/>
                  </a:pPr>
                  <a:endParaRPr lang="en-US" sz="1800">
                    <a:solidFill>
                      <a:prstClr val="black"/>
                    </a:solidFill>
                    <a:latin typeface="Segoe UI Semibold"/>
                  </a:endParaRPr>
                </a:p>
              </p:txBody>
            </p:sp>
          </p:grpSp>
          <p:sp>
            <p:nvSpPr>
              <p:cNvPr id="123" name="Rectangle 122">
                <a:extLst>
                  <a:ext uri="{FF2B5EF4-FFF2-40B4-BE49-F238E27FC236}">
                    <a16:creationId xmlns:a16="http://schemas.microsoft.com/office/drawing/2014/main" id="{4C1E83FC-7391-4E68-BD95-201F67DCF1E3}"/>
                  </a:ext>
                </a:extLst>
              </p:cNvPr>
              <p:cNvSpPr/>
              <p:nvPr/>
            </p:nvSpPr>
            <p:spPr bwMode="auto">
              <a:xfrm>
                <a:off x="4135634" y="4035574"/>
                <a:ext cx="901016" cy="43415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defTabSz="932114" fontAlgn="base">
                  <a:lnSpc>
                    <a:spcPct val="90000"/>
                  </a:lnSpc>
                  <a:spcBef>
                    <a:spcPct val="0"/>
                  </a:spcBef>
                  <a:spcAft>
                    <a:spcPct val="0"/>
                  </a:spcAft>
                </a:pPr>
                <a:r>
                  <a:rPr lang="en-US" sz="1567" b="1" dirty="0">
                    <a:solidFill>
                      <a:schemeClr val="tx1"/>
                    </a:solidFill>
                    <a:latin typeface="Segoe UI Semibold"/>
                  </a:rPr>
                  <a:t>Migration</a:t>
                </a:r>
              </a:p>
              <a:p>
                <a:pPr defTabSz="932114" fontAlgn="base">
                  <a:lnSpc>
                    <a:spcPct val="90000"/>
                  </a:lnSpc>
                  <a:spcBef>
                    <a:spcPct val="0"/>
                  </a:spcBef>
                  <a:spcAft>
                    <a:spcPct val="0"/>
                  </a:spcAft>
                </a:pPr>
                <a:r>
                  <a:rPr lang="en-US" sz="1567" b="1" dirty="0">
                    <a:solidFill>
                      <a:schemeClr val="tx1"/>
                    </a:solidFill>
                    <a:latin typeface="Segoe UI Semibold"/>
                  </a:rPr>
                  <a:t>Tools</a:t>
                </a:r>
              </a:p>
            </p:txBody>
          </p:sp>
        </p:grpSp>
      </p:grpSp>
      <p:sp>
        <p:nvSpPr>
          <p:cNvPr id="13" name="Rectangle 12">
            <a:extLst>
              <a:ext uri="{FF2B5EF4-FFF2-40B4-BE49-F238E27FC236}">
                <a16:creationId xmlns:a16="http://schemas.microsoft.com/office/drawing/2014/main" id="{622F12E6-1453-427A-8606-0C3EAB73905E}"/>
              </a:ext>
            </a:extLst>
          </p:cNvPr>
          <p:cNvSpPr/>
          <p:nvPr/>
        </p:nvSpPr>
        <p:spPr>
          <a:xfrm>
            <a:off x="254249" y="6107456"/>
            <a:ext cx="11780089" cy="590931"/>
          </a:xfrm>
          <a:prstGeom prst="rect">
            <a:avLst/>
          </a:prstGeom>
        </p:spPr>
        <p:txBody>
          <a:bodyPr wrap="square">
            <a:spAutoFit/>
          </a:bodyPr>
          <a:lstStyle/>
          <a:p>
            <a:pPr>
              <a:lnSpc>
                <a:spcPct val="90000"/>
              </a:lnSpc>
              <a:spcAft>
                <a:spcPts val="600"/>
              </a:spcAft>
            </a:pPr>
            <a:r>
              <a:rPr lang="en-GB" sz="1800" dirty="0">
                <a:gradFill>
                  <a:gsLst>
                    <a:gs pos="2917">
                      <a:schemeClr val="tx1"/>
                    </a:gs>
                    <a:gs pos="30000">
                      <a:schemeClr val="tx1"/>
                    </a:gs>
                  </a:gsLst>
                  <a:lin ang="5400000" scaled="0"/>
                </a:gradFill>
                <a:latin typeface="Arial Nova Cond Light" panose="020B0604020202020204" pitchFamily="34" charset="0"/>
                <a:cs typeface="Aparajita" panose="020B0502040204020203" pitchFamily="18" charset="0"/>
              </a:rPr>
              <a:t>Sarah</a:t>
            </a:r>
            <a:br>
              <a:rPr lang="en-GB" sz="1800" dirty="0">
                <a:gradFill>
                  <a:gsLst>
                    <a:gs pos="2917">
                      <a:schemeClr val="tx1"/>
                    </a:gs>
                    <a:gs pos="30000">
                      <a:schemeClr val="tx1"/>
                    </a:gs>
                  </a:gsLst>
                  <a:lin ang="5400000" scaled="0"/>
                </a:gradFill>
                <a:latin typeface="Arial Nova Cond Light" panose="020B0604020202020204" pitchFamily="34" charset="0"/>
                <a:cs typeface="Aparajita" panose="020B0502040204020203" pitchFamily="18" charset="0"/>
              </a:rPr>
            </a:br>
            <a:r>
              <a:rPr lang="en-GB" sz="1800" dirty="0">
                <a:gradFill>
                  <a:gsLst>
                    <a:gs pos="2917">
                      <a:schemeClr val="tx1"/>
                    </a:gs>
                    <a:gs pos="30000">
                      <a:schemeClr val="tx1"/>
                    </a:gs>
                  </a:gsLst>
                  <a:lin ang="5400000" scaled="0"/>
                </a:gradFill>
                <a:latin typeface="Arial Nova Cond Light" panose="020B0604020202020204" pitchFamily="34" charset="0"/>
                <a:cs typeface="Aparajita" panose="020B0502040204020203" pitchFamily="18" charset="0"/>
              </a:rPr>
              <a:t>  Lean 											         @</a:t>
            </a:r>
            <a:r>
              <a:rPr lang="en-GB" sz="1800" dirty="0" err="1">
                <a:gradFill>
                  <a:gsLst>
                    <a:gs pos="2917">
                      <a:schemeClr val="tx1"/>
                    </a:gs>
                    <a:gs pos="30000">
                      <a:schemeClr val="tx1"/>
                    </a:gs>
                  </a:gsLst>
                  <a:lin ang="5400000" scaled="0"/>
                </a:gradFill>
                <a:latin typeface="Arial Nova Cond Light" panose="020B0604020202020204" pitchFamily="34" charset="0"/>
                <a:cs typeface="Aparajita" panose="020B0502040204020203" pitchFamily="18" charset="0"/>
              </a:rPr>
              <a:t>Techielass</a:t>
            </a:r>
            <a:endParaRPr lang="en-GB" sz="1800" dirty="0">
              <a:gradFill>
                <a:gsLst>
                  <a:gs pos="2917">
                    <a:schemeClr val="tx1"/>
                  </a:gs>
                  <a:gs pos="30000">
                    <a:schemeClr val="tx1"/>
                  </a:gs>
                </a:gsLst>
                <a:lin ang="5400000" scaled="0"/>
              </a:gradFill>
              <a:latin typeface="Arial Nova Cond Light" panose="020B0604020202020204" pitchFamily="34" charset="0"/>
              <a:cs typeface="Aparajita" panose="020B0502040204020203" pitchFamily="18" charset="0"/>
            </a:endParaRPr>
          </a:p>
        </p:txBody>
      </p:sp>
    </p:spTree>
    <p:extLst>
      <p:ext uri="{BB962C8B-B14F-4D97-AF65-F5344CB8AC3E}">
        <p14:creationId xmlns:p14="http://schemas.microsoft.com/office/powerpoint/2010/main" val="25127236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9"/>
                                        </p:tgtEl>
                                        <p:attrNameLst>
                                          <p:attrName>style.visibility</p:attrName>
                                        </p:attrNameLst>
                                      </p:cBhvr>
                                      <p:to>
                                        <p:strVal val="visible"/>
                                      </p:to>
                                    </p:set>
                                    <p:animEffect transition="in" filter="fade">
                                      <p:cBhvr>
                                        <p:cTn id="7" dur="500"/>
                                        <p:tgtEl>
                                          <p:spTgt spid="109"/>
                                        </p:tgtEl>
                                      </p:cBhvr>
                                    </p:animEffect>
                                  </p:childTnLst>
                                </p:cTn>
                              </p:par>
                              <p:par>
                                <p:cTn id="8" presetID="42" presetClass="path" presetSubtype="0" decel="100000" fill="hold" grpId="1" nodeType="withEffect">
                                  <p:stCondLst>
                                    <p:cond delay="0"/>
                                  </p:stCondLst>
                                  <p:childTnLst>
                                    <p:animMotion origin="layout" path="M 0 -1.11111E-6 L 0 0.01898 " pathEditMode="relative" rAng="0" ptsTypes="AA">
                                      <p:cBhvr>
                                        <p:cTn id="9" dur="700" spd="-100000" fill="hold"/>
                                        <p:tgtEl>
                                          <p:spTgt spid="109"/>
                                        </p:tgtEl>
                                        <p:attrNameLst>
                                          <p:attrName>ppt_x</p:attrName>
                                          <p:attrName>ppt_y</p:attrName>
                                        </p:attrNameLst>
                                      </p:cBhvr>
                                      <p:rCtr x="0" y="949"/>
                                    </p:animMotion>
                                  </p:childTnLst>
                                </p:cTn>
                              </p:par>
                              <p:par>
                                <p:cTn id="10" presetID="10" presetClass="entr" presetSubtype="0" fill="hold" grpId="0" nodeType="withEffect">
                                  <p:stCondLst>
                                    <p:cond delay="100"/>
                                  </p:stCondLst>
                                  <p:childTnLst>
                                    <p:set>
                                      <p:cBhvr>
                                        <p:cTn id="11" dur="1" fill="hold">
                                          <p:stCondLst>
                                            <p:cond delay="0"/>
                                          </p:stCondLst>
                                        </p:cTn>
                                        <p:tgtEl>
                                          <p:spTgt spid="111"/>
                                        </p:tgtEl>
                                        <p:attrNameLst>
                                          <p:attrName>style.visibility</p:attrName>
                                        </p:attrNameLst>
                                      </p:cBhvr>
                                      <p:to>
                                        <p:strVal val="visible"/>
                                      </p:to>
                                    </p:set>
                                    <p:animEffect transition="in" filter="fade">
                                      <p:cBhvr>
                                        <p:cTn id="12" dur="500"/>
                                        <p:tgtEl>
                                          <p:spTgt spid="111"/>
                                        </p:tgtEl>
                                      </p:cBhvr>
                                    </p:animEffect>
                                  </p:childTnLst>
                                </p:cTn>
                              </p:par>
                              <p:par>
                                <p:cTn id="13" presetID="42" presetClass="path" presetSubtype="0" decel="100000" fill="hold" grpId="1" nodeType="withEffect">
                                  <p:stCondLst>
                                    <p:cond delay="100"/>
                                  </p:stCondLst>
                                  <p:childTnLst>
                                    <p:animMotion origin="layout" path="M 0 1.48148E-6 L 0 0.01898 " pathEditMode="relative" rAng="0" ptsTypes="AA">
                                      <p:cBhvr>
                                        <p:cTn id="14" dur="700" spd="-100000" fill="hold"/>
                                        <p:tgtEl>
                                          <p:spTgt spid="111"/>
                                        </p:tgtEl>
                                        <p:attrNameLst>
                                          <p:attrName>ppt_x</p:attrName>
                                          <p:attrName>ppt_y</p:attrName>
                                        </p:attrNameLst>
                                      </p:cBhvr>
                                      <p:rCtr x="0" y="94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 grpId="0"/>
      <p:bldP spid="109" grpId="1"/>
      <p:bldP spid="111" grpId="0"/>
      <p:bldP spid="111" grpId="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2E8656-8EEC-49DC-8AF4-A156D92A3318}"/>
              </a:ext>
            </a:extLst>
          </p:cNvPr>
          <p:cNvSpPr>
            <a:spLocks noGrp="1"/>
          </p:cNvSpPr>
          <p:nvPr>
            <p:ph type="title"/>
          </p:nvPr>
        </p:nvSpPr>
        <p:spPr/>
        <p:txBody>
          <a:bodyPr/>
          <a:lstStyle/>
          <a:p>
            <a:r>
              <a:rPr lang="en-US"/>
              <a:t>Best practice example:  Building a cloud business case</a:t>
            </a:r>
          </a:p>
        </p:txBody>
      </p:sp>
      <p:pic>
        <p:nvPicPr>
          <p:cNvPr id="4" name="Picture 3">
            <a:extLst>
              <a:ext uri="{FF2B5EF4-FFF2-40B4-BE49-F238E27FC236}">
                <a16:creationId xmlns:a16="http://schemas.microsoft.com/office/drawing/2014/main" id="{093E286E-7F76-4C4C-869C-C5DAB3B75E71}"/>
              </a:ext>
            </a:extLst>
          </p:cNvPr>
          <p:cNvPicPr>
            <a:picLocks noChangeAspect="1"/>
          </p:cNvPicPr>
          <p:nvPr/>
        </p:nvPicPr>
        <p:blipFill>
          <a:blip r:embed="rId3"/>
          <a:stretch>
            <a:fillRect/>
          </a:stretch>
        </p:blipFill>
        <p:spPr>
          <a:xfrm>
            <a:off x="4448982" y="1548809"/>
            <a:ext cx="3704471" cy="2593422"/>
          </a:xfrm>
          <a:prstGeom prst="rect">
            <a:avLst/>
          </a:prstGeom>
          <a:ln>
            <a:noFill/>
          </a:ln>
          <a:effectLst>
            <a:outerShdw blurRad="292100" dist="139700" dir="2700000" algn="tl" rotWithShape="0">
              <a:srgbClr val="333333">
                <a:alpha val="65000"/>
              </a:srgbClr>
            </a:outerShdw>
          </a:effectLst>
        </p:spPr>
      </p:pic>
      <p:sp>
        <p:nvSpPr>
          <p:cNvPr id="6" name="TextBox 5">
            <a:extLst>
              <a:ext uri="{FF2B5EF4-FFF2-40B4-BE49-F238E27FC236}">
                <a16:creationId xmlns:a16="http://schemas.microsoft.com/office/drawing/2014/main" id="{4C41B592-C6DE-47EB-AAB4-264D84AA1E4C}"/>
              </a:ext>
            </a:extLst>
          </p:cNvPr>
          <p:cNvSpPr txBox="1"/>
          <p:nvPr/>
        </p:nvSpPr>
        <p:spPr>
          <a:xfrm>
            <a:off x="4261407" y="4822123"/>
            <a:ext cx="4467776" cy="1788144"/>
          </a:xfrm>
          <a:prstGeom prst="rect">
            <a:avLst/>
          </a:prstGeom>
          <a:noFill/>
        </p:spPr>
        <p:txBody>
          <a:bodyPr wrap="square" lIns="179285" tIns="143428" rIns="179285" bIns="143428" rtlCol="0">
            <a:spAutoFit/>
          </a:bodyPr>
          <a:lstStyle/>
          <a:p>
            <a:pPr>
              <a:lnSpc>
                <a:spcPct val="90000"/>
              </a:lnSpc>
              <a:spcAft>
                <a:spcPts val="588"/>
              </a:spcAft>
            </a:pPr>
            <a:r>
              <a:rPr lang="en-US" sz="2000" b="1" spc="-20">
                <a:ln w="3175">
                  <a:noFill/>
                </a:ln>
                <a:solidFill>
                  <a:schemeClr val="accent1"/>
                </a:solidFill>
                <a:latin typeface="Segoe UI Semibold"/>
                <a:cs typeface="Segoe UI" pitchFamily="34" charset="0"/>
              </a:rPr>
              <a:t>Azure Pricing Calculator</a:t>
            </a:r>
          </a:p>
          <a:p>
            <a:pPr>
              <a:lnSpc>
                <a:spcPct val="90000"/>
              </a:lnSpc>
              <a:spcAft>
                <a:spcPts val="588"/>
              </a:spcAft>
            </a:pPr>
            <a:r>
              <a:rPr lang="en-US" sz="1600">
                <a:gradFill>
                  <a:gsLst>
                    <a:gs pos="2917">
                      <a:schemeClr val="tx1"/>
                    </a:gs>
                    <a:gs pos="30000">
                      <a:schemeClr val="tx1"/>
                    </a:gs>
                  </a:gsLst>
                  <a:lin ang="5400000" scaled="0"/>
                </a:gradFill>
              </a:rPr>
              <a:t>Configure and estimate costs for Azure products</a:t>
            </a:r>
          </a:p>
          <a:p>
            <a:pPr>
              <a:lnSpc>
                <a:spcPct val="90000"/>
              </a:lnSpc>
              <a:spcAft>
                <a:spcPts val="588"/>
              </a:spcAft>
            </a:pPr>
            <a:r>
              <a:rPr lang="en-US" sz="1600" b="1">
                <a:solidFill>
                  <a:schemeClr val="accent3"/>
                </a:solidFill>
              </a:rPr>
              <a:t>azure.com/pricing/calculator</a:t>
            </a:r>
          </a:p>
          <a:p>
            <a:pPr>
              <a:lnSpc>
                <a:spcPct val="90000"/>
              </a:lnSpc>
              <a:spcAft>
                <a:spcPts val="588"/>
              </a:spcAft>
            </a:pPr>
            <a:endParaRPr lang="en-US" sz="2353">
              <a:gradFill>
                <a:gsLst>
                  <a:gs pos="2917">
                    <a:schemeClr val="tx1"/>
                  </a:gs>
                  <a:gs pos="30000">
                    <a:schemeClr val="tx1"/>
                  </a:gs>
                </a:gsLst>
                <a:lin ang="5400000" scaled="0"/>
              </a:gradFill>
            </a:endParaRPr>
          </a:p>
        </p:txBody>
      </p:sp>
      <p:sp>
        <p:nvSpPr>
          <p:cNvPr id="36" name="TextBox 35">
            <a:extLst>
              <a:ext uri="{FF2B5EF4-FFF2-40B4-BE49-F238E27FC236}">
                <a16:creationId xmlns:a16="http://schemas.microsoft.com/office/drawing/2014/main" id="{FF321079-F7F0-416A-A7C2-D7262E29B5E6}"/>
              </a:ext>
            </a:extLst>
          </p:cNvPr>
          <p:cNvSpPr txBox="1"/>
          <p:nvPr/>
        </p:nvSpPr>
        <p:spPr>
          <a:xfrm>
            <a:off x="401046" y="4822123"/>
            <a:ext cx="3789954" cy="883218"/>
          </a:xfrm>
          <a:prstGeom prst="rect">
            <a:avLst/>
          </a:prstGeom>
          <a:noFill/>
        </p:spPr>
        <p:txBody>
          <a:bodyPr wrap="square" lIns="179285" tIns="143428" rIns="179285" bIns="143428" rtlCol="0">
            <a:spAutoFit/>
          </a:bodyPr>
          <a:lstStyle/>
          <a:p>
            <a:pPr>
              <a:lnSpc>
                <a:spcPct val="90000"/>
              </a:lnSpc>
              <a:spcAft>
                <a:spcPts val="588"/>
              </a:spcAft>
            </a:pPr>
            <a:r>
              <a:rPr lang="en-US" sz="2000" b="1" spc="-20">
                <a:ln w="3175">
                  <a:noFill/>
                </a:ln>
                <a:solidFill>
                  <a:schemeClr val="accent1"/>
                </a:solidFill>
                <a:latin typeface="Segoe UI Semibold"/>
                <a:cs typeface="Segoe UI" pitchFamily="34" charset="0"/>
              </a:rPr>
              <a:t>Gather Inventory</a:t>
            </a:r>
          </a:p>
          <a:p>
            <a:pPr>
              <a:lnSpc>
                <a:spcPct val="90000"/>
              </a:lnSpc>
              <a:spcAft>
                <a:spcPts val="588"/>
              </a:spcAft>
            </a:pPr>
            <a:r>
              <a:rPr lang="en-US" sz="1600">
                <a:gradFill>
                  <a:gsLst>
                    <a:gs pos="2917">
                      <a:schemeClr val="tx1"/>
                    </a:gs>
                    <a:gs pos="30000">
                      <a:schemeClr val="tx1"/>
                    </a:gs>
                  </a:gsLst>
                  <a:lin ang="5400000" scaled="0"/>
                </a:gradFill>
              </a:rPr>
              <a:t>Azure Migrate or Partner Tools</a:t>
            </a:r>
          </a:p>
        </p:txBody>
      </p:sp>
      <p:pic>
        <p:nvPicPr>
          <p:cNvPr id="39" name="Picture 38">
            <a:extLst>
              <a:ext uri="{FF2B5EF4-FFF2-40B4-BE49-F238E27FC236}">
                <a16:creationId xmlns:a16="http://schemas.microsoft.com/office/drawing/2014/main" id="{11F650FA-25E6-4D6D-B452-9A9B302EE3BE}"/>
              </a:ext>
            </a:extLst>
          </p:cNvPr>
          <p:cNvPicPr>
            <a:picLocks noChangeAspect="1"/>
          </p:cNvPicPr>
          <p:nvPr/>
        </p:nvPicPr>
        <p:blipFill>
          <a:blip r:embed="rId4"/>
          <a:stretch>
            <a:fillRect/>
          </a:stretch>
        </p:blipFill>
        <p:spPr>
          <a:xfrm>
            <a:off x="8767978" y="1548809"/>
            <a:ext cx="3022976" cy="3019925"/>
          </a:xfrm>
          <a:prstGeom prst="rect">
            <a:avLst/>
          </a:prstGeom>
          <a:ln>
            <a:noFill/>
          </a:ln>
          <a:effectLst>
            <a:outerShdw blurRad="292100" dist="139700" dir="2700000" algn="tl" rotWithShape="0">
              <a:srgbClr val="333333">
                <a:alpha val="65000"/>
              </a:srgbClr>
            </a:outerShdw>
          </a:effectLst>
        </p:spPr>
      </p:pic>
      <p:sp>
        <p:nvSpPr>
          <p:cNvPr id="40" name="TextBox 39">
            <a:extLst>
              <a:ext uri="{FF2B5EF4-FFF2-40B4-BE49-F238E27FC236}">
                <a16:creationId xmlns:a16="http://schemas.microsoft.com/office/drawing/2014/main" id="{43332A9E-D60C-4C25-A0A3-20C6AE97C732}"/>
              </a:ext>
            </a:extLst>
          </p:cNvPr>
          <p:cNvSpPr txBox="1"/>
          <p:nvPr/>
        </p:nvSpPr>
        <p:spPr>
          <a:xfrm>
            <a:off x="8518562" y="4822123"/>
            <a:ext cx="3673438" cy="1566545"/>
          </a:xfrm>
          <a:prstGeom prst="rect">
            <a:avLst/>
          </a:prstGeom>
          <a:noFill/>
        </p:spPr>
        <p:txBody>
          <a:bodyPr wrap="square" lIns="179285" tIns="143428" rIns="179285" bIns="143428" rtlCol="0">
            <a:spAutoFit/>
          </a:bodyPr>
          <a:lstStyle/>
          <a:p>
            <a:pPr>
              <a:lnSpc>
                <a:spcPct val="90000"/>
              </a:lnSpc>
              <a:spcAft>
                <a:spcPts val="588"/>
              </a:spcAft>
            </a:pPr>
            <a:r>
              <a:rPr lang="en-US" sz="2000" b="1" spc="-20">
                <a:ln w="3175">
                  <a:noFill/>
                </a:ln>
                <a:solidFill>
                  <a:schemeClr val="accent1"/>
                </a:solidFill>
                <a:latin typeface="Segoe UI Semibold"/>
                <a:cs typeface="Segoe UI" pitchFamily="34" charset="0"/>
              </a:rPr>
              <a:t>Azure TCO Calculator</a:t>
            </a:r>
          </a:p>
          <a:p>
            <a:pPr>
              <a:lnSpc>
                <a:spcPct val="90000"/>
              </a:lnSpc>
              <a:spcAft>
                <a:spcPts val="588"/>
              </a:spcAft>
            </a:pPr>
            <a:r>
              <a:rPr lang="en-US" sz="1600">
                <a:gradFill>
                  <a:gsLst>
                    <a:gs pos="2917">
                      <a:schemeClr val="tx1"/>
                    </a:gs>
                    <a:gs pos="30000">
                      <a:schemeClr val="tx1"/>
                    </a:gs>
                  </a:gsLst>
                  <a:lin ang="5400000" scaled="0"/>
                </a:gradFill>
              </a:rPr>
              <a:t>Estimate on-premises costs vs. Azure</a:t>
            </a:r>
          </a:p>
          <a:p>
            <a:pPr>
              <a:lnSpc>
                <a:spcPct val="90000"/>
              </a:lnSpc>
              <a:spcAft>
                <a:spcPts val="588"/>
              </a:spcAft>
            </a:pPr>
            <a:r>
              <a:rPr lang="en-US" sz="1600" b="1">
                <a:solidFill>
                  <a:schemeClr val="accent3"/>
                </a:solidFill>
              </a:rPr>
              <a:t>azure.com/</a:t>
            </a:r>
            <a:r>
              <a:rPr lang="en-US" sz="1600" b="1" err="1">
                <a:solidFill>
                  <a:schemeClr val="accent3"/>
                </a:solidFill>
              </a:rPr>
              <a:t>tco</a:t>
            </a:r>
            <a:endParaRPr lang="en-US" sz="1600" b="1">
              <a:solidFill>
                <a:schemeClr val="accent3"/>
              </a:solidFill>
            </a:endParaRPr>
          </a:p>
          <a:p>
            <a:pPr>
              <a:lnSpc>
                <a:spcPct val="90000"/>
              </a:lnSpc>
              <a:spcAft>
                <a:spcPts val="588"/>
              </a:spcAft>
            </a:pPr>
            <a:endParaRPr lang="en-US" sz="2353">
              <a:gradFill>
                <a:gsLst>
                  <a:gs pos="2917">
                    <a:schemeClr val="tx1"/>
                  </a:gs>
                  <a:gs pos="30000">
                    <a:schemeClr val="tx1"/>
                  </a:gs>
                </a:gsLst>
                <a:lin ang="5400000" scaled="0"/>
              </a:gradFill>
            </a:endParaRPr>
          </a:p>
        </p:txBody>
      </p:sp>
      <p:pic>
        <p:nvPicPr>
          <p:cNvPr id="38" name="Picture 37">
            <a:extLst>
              <a:ext uri="{FF2B5EF4-FFF2-40B4-BE49-F238E27FC236}">
                <a16:creationId xmlns:a16="http://schemas.microsoft.com/office/drawing/2014/main" id="{6649234F-1998-4309-95BF-B807FA0BDEF6}"/>
              </a:ext>
            </a:extLst>
          </p:cNvPr>
          <p:cNvPicPr>
            <a:picLocks noChangeAspect="1"/>
          </p:cNvPicPr>
          <p:nvPr/>
        </p:nvPicPr>
        <p:blipFill>
          <a:blip r:embed="rId5"/>
          <a:stretch>
            <a:fillRect/>
          </a:stretch>
        </p:blipFill>
        <p:spPr>
          <a:xfrm>
            <a:off x="401046" y="1548809"/>
            <a:ext cx="3216974" cy="2812776"/>
          </a:xfrm>
          <a:prstGeom prst="rect">
            <a:avLst/>
          </a:prstGeom>
          <a:effectLst>
            <a:outerShdw blurRad="292100" dist="139700" dir="2700000" algn="ctr" rotWithShape="0">
              <a:schemeClr val="tx1">
                <a:alpha val="65000"/>
              </a:schemeClr>
            </a:outerShdw>
          </a:effectLst>
        </p:spPr>
      </p:pic>
      <p:sp>
        <p:nvSpPr>
          <p:cNvPr id="42" name="Arrow: Chevron 41">
            <a:extLst>
              <a:ext uri="{FF2B5EF4-FFF2-40B4-BE49-F238E27FC236}">
                <a16:creationId xmlns:a16="http://schemas.microsoft.com/office/drawing/2014/main" id="{1A44DD7E-8A7A-426D-A9D9-EF5DF0E20D7B}"/>
              </a:ext>
            </a:extLst>
          </p:cNvPr>
          <p:cNvSpPr/>
          <p:nvPr/>
        </p:nvSpPr>
        <p:spPr bwMode="auto">
          <a:xfrm>
            <a:off x="3998538" y="2838867"/>
            <a:ext cx="286363" cy="439807"/>
          </a:xfrm>
          <a:prstGeom prst="chevron">
            <a:avLst>
              <a:gd name="adj" fmla="val 62983"/>
            </a:avLst>
          </a:prstGeom>
          <a:solidFill>
            <a:schemeClr val="accent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43" name="Arrow: Chevron 42">
            <a:extLst>
              <a:ext uri="{FF2B5EF4-FFF2-40B4-BE49-F238E27FC236}">
                <a16:creationId xmlns:a16="http://schemas.microsoft.com/office/drawing/2014/main" id="{C9C07017-8365-45D9-9B2E-48F334033706}"/>
              </a:ext>
            </a:extLst>
          </p:cNvPr>
          <p:cNvSpPr/>
          <p:nvPr/>
        </p:nvSpPr>
        <p:spPr bwMode="auto">
          <a:xfrm>
            <a:off x="8327740" y="2757319"/>
            <a:ext cx="286363" cy="439807"/>
          </a:xfrm>
          <a:prstGeom prst="chevron">
            <a:avLst>
              <a:gd name="adj" fmla="val 62983"/>
            </a:avLst>
          </a:prstGeom>
          <a:solidFill>
            <a:schemeClr val="accent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1" name="TextBox 10">
            <a:extLst>
              <a:ext uri="{FF2B5EF4-FFF2-40B4-BE49-F238E27FC236}">
                <a16:creationId xmlns:a16="http://schemas.microsoft.com/office/drawing/2014/main" id="{060EFD4F-9BD3-4A4D-922D-68959BB9640A}"/>
              </a:ext>
            </a:extLst>
          </p:cNvPr>
          <p:cNvSpPr txBox="1"/>
          <p:nvPr/>
        </p:nvSpPr>
        <p:spPr>
          <a:xfrm>
            <a:off x="194678" y="5934751"/>
            <a:ext cx="11775113" cy="738664"/>
          </a:xfrm>
          <a:prstGeom prst="rect">
            <a:avLst/>
          </a:prstGeom>
          <a:noFill/>
        </p:spPr>
        <p:txBody>
          <a:bodyPr wrap="square" lIns="182880" tIns="146304" rIns="182880" bIns="146304" rtlCol="0">
            <a:spAutoFit/>
          </a:bodyPr>
          <a:lstStyle/>
          <a:p>
            <a:pPr>
              <a:lnSpc>
                <a:spcPct val="90000"/>
              </a:lnSpc>
              <a:spcAft>
                <a:spcPts val="600"/>
              </a:spcAft>
            </a:pPr>
            <a:r>
              <a:rPr lang="en-GB" sz="1600" dirty="0">
                <a:gradFill>
                  <a:gsLst>
                    <a:gs pos="2917">
                      <a:schemeClr val="tx1"/>
                    </a:gs>
                    <a:gs pos="30000">
                      <a:schemeClr val="tx1"/>
                    </a:gs>
                  </a:gsLst>
                  <a:lin ang="5400000" scaled="0"/>
                </a:gradFill>
                <a:latin typeface="Arial Nova Cond Light" panose="020B0604020202020204" pitchFamily="34" charset="0"/>
                <a:cs typeface="Aparajita" panose="020B0502040204020203" pitchFamily="18" charset="0"/>
              </a:rPr>
              <a:t>Sarah</a:t>
            </a:r>
            <a:br>
              <a:rPr lang="en-GB" sz="1600" dirty="0">
                <a:gradFill>
                  <a:gsLst>
                    <a:gs pos="2917">
                      <a:schemeClr val="tx1"/>
                    </a:gs>
                    <a:gs pos="30000">
                      <a:schemeClr val="tx1"/>
                    </a:gs>
                  </a:gsLst>
                  <a:lin ang="5400000" scaled="0"/>
                </a:gradFill>
                <a:latin typeface="Arial Nova Cond Light" panose="020B0604020202020204" pitchFamily="34" charset="0"/>
                <a:cs typeface="Aparajita" panose="020B0502040204020203" pitchFamily="18" charset="0"/>
              </a:rPr>
            </a:br>
            <a:r>
              <a:rPr lang="en-GB" sz="1600" dirty="0">
                <a:gradFill>
                  <a:gsLst>
                    <a:gs pos="2917">
                      <a:schemeClr val="tx1"/>
                    </a:gs>
                    <a:gs pos="30000">
                      <a:schemeClr val="tx1"/>
                    </a:gs>
                  </a:gsLst>
                  <a:lin ang="5400000" scaled="0"/>
                </a:gradFill>
                <a:latin typeface="Arial Nova Cond Light" panose="020B0604020202020204" pitchFamily="34" charset="0"/>
                <a:cs typeface="Aparajita" panose="020B0502040204020203" pitchFamily="18" charset="0"/>
              </a:rPr>
              <a:t>  Lean 											         @</a:t>
            </a:r>
            <a:r>
              <a:rPr lang="en-GB" sz="1600" dirty="0" err="1">
                <a:gradFill>
                  <a:gsLst>
                    <a:gs pos="2917">
                      <a:schemeClr val="tx1"/>
                    </a:gs>
                    <a:gs pos="30000">
                      <a:schemeClr val="tx1"/>
                    </a:gs>
                  </a:gsLst>
                  <a:lin ang="5400000" scaled="0"/>
                </a:gradFill>
                <a:latin typeface="Arial Nova Cond Light" panose="020B0604020202020204" pitchFamily="34" charset="0"/>
                <a:cs typeface="Aparajita" panose="020B0502040204020203" pitchFamily="18" charset="0"/>
              </a:rPr>
              <a:t>Techielass</a:t>
            </a:r>
            <a:endParaRPr lang="en-GB" sz="1600" dirty="0">
              <a:gradFill>
                <a:gsLst>
                  <a:gs pos="2917">
                    <a:schemeClr val="tx1"/>
                  </a:gs>
                  <a:gs pos="30000">
                    <a:schemeClr val="tx1"/>
                  </a:gs>
                </a:gsLst>
                <a:lin ang="5400000" scaled="0"/>
              </a:gradFill>
              <a:latin typeface="Arial Nova Cond Light" panose="020B0604020202020204" pitchFamily="34" charset="0"/>
              <a:cs typeface="Aparajita" panose="020B0502040204020203" pitchFamily="18" charset="0"/>
            </a:endParaRPr>
          </a:p>
        </p:txBody>
      </p:sp>
    </p:spTree>
    <p:extLst>
      <p:ext uri="{BB962C8B-B14F-4D97-AF65-F5344CB8AC3E}">
        <p14:creationId xmlns:p14="http://schemas.microsoft.com/office/powerpoint/2010/main" val="15324322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wipe(left)">
                                      <p:cBhvr>
                                        <p:cTn id="7" dur="500"/>
                                        <p:tgtEl>
                                          <p:spTgt spid="38"/>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wipe(left)">
                                      <p:cBhvr>
                                        <p:cTn id="10" dur="500"/>
                                        <p:tgtEl>
                                          <p:spTgt spid="36"/>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42"/>
                                        </p:tgtEl>
                                        <p:attrNameLst>
                                          <p:attrName>style.visibility</p:attrName>
                                        </p:attrNameLst>
                                      </p:cBhvr>
                                      <p:to>
                                        <p:strVal val="visible"/>
                                      </p:to>
                                    </p:set>
                                    <p:animEffect transition="in" filter="wipe(left)">
                                      <p:cBhvr>
                                        <p:cTn id="15" dur="500"/>
                                        <p:tgtEl>
                                          <p:spTgt spid="42"/>
                                        </p:tgtEl>
                                      </p:cBhvr>
                                    </p:animEffect>
                                  </p:childTnLst>
                                </p:cTn>
                              </p:par>
                              <p:par>
                                <p:cTn id="16" presetID="22" presetClass="entr" presetSubtype="8" fill="hold"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wipe(left)">
                                      <p:cBhvr>
                                        <p:cTn id="18" dur="500"/>
                                        <p:tgtEl>
                                          <p:spTgt spid="4"/>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wipe(left)">
                                      <p:cBhvr>
                                        <p:cTn id="21" dur="500"/>
                                        <p:tgtEl>
                                          <p:spTgt spid="6"/>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39"/>
                                        </p:tgtEl>
                                        <p:attrNameLst>
                                          <p:attrName>style.visibility</p:attrName>
                                        </p:attrNameLst>
                                      </p:cBhvr>
                                      <p:to>
                                        <p:strVal val="visible"/>
                                      </p:to>
                                    </p:set>
                                    <p:animEffect transition="in" filter="wipe(left)">
                                      <p:cBhvr>
                                        <p:cTn id="26" dur="500"/>
                                        <p:tgtEl>
                                          <p:spTgt spid="39"/>
                                        </p:tgtEl>
                                      </p:cBhvr>
                                    </p:animEffect>
                                  </p:childTnLst>
                                </p:cTn>
                              </p:par>
                              <p:par>
                                <p:cTn id="27" presetID="22" presetClass="entr" presetSubtype="8" fill="hold" grpId="0" nodeType="withEffect">
                                  <p:stCondLst>
                                    <p:cond delay="0"/>
                                  </p:stCondLst>
                                  <p:childTnLst>
                                    <p:set>
                                      <p:cBhvr>
                                        <p:cTn id="28" dur="1" fill="hold">
                                          <p:stCondLst>
                                            <p:cond delay="0"/>
                                          </p:stCondLst>
                                        </p:cTn>
                                        <p:tgtEl>
                                          <p:spTgt spid="43"/>
                                        </p:tgtEl>
                                        <p:attrNameLst>
                                          <p:attrName>style.visibility</p:attrName>
                                        </p:attrNameLst>
                                      </p:cBhvr>
                                      <p:to>
                                        <p:strVal val="visible"/>
                                      </p:to>
                                    </p:set>
                                    <p:animEffect transition="in" filter="wipe(left)">
                                      <p:cBhvr>
                                        <p:cTn id="29" dur="500"/>
                                        <p:tgtEl>
                                          <p:spTgt spid="43"/>
                                        </p:tgtEl>
                                      </p:cBhvr>
                                    </p:animEffect>
                                  </p:childTnLst>
                                </p:cTn>
                              </p:par>
                              <p:par>
                                <p:cTn id="30" presetID="22" presetClass="entr" presetSubtype="8" fill="hold" grpId="0" nodeType="withEffect">
                                  <p:stCondLst>
                                    <p:cond delay="0"/>
                                  </p:stCondLst>
                                  <p:childTnLst>
                                    <p:set>
                                      <p:cBhvr>
                                        <p:cTn id="31" dur="1" fill="hold">
                                          <p:stCondLst>
                                            <p:cond delay="0"/>
                                          </p:stCondLst>
                                        </p:cTn>
                                        <p:tgtEl>
                                          <p:spTgt spid="40"/>
                                        </p:tgtEl>
                                        <p:attrNameLst>
                                          <p:attrName>style.visibility</p:attrName>
                                        </p:attrNameLst>
                                      </p:cBhvr>
                                      <p:to>
                                        <p:strVal val="visible"/>
                                      </p:to>
                                    </p:set>
                                    <p:animEffect transition="in" filter="wipe(left)">
                                      <p:cBhvr>
                                        <p:cTn id="32"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36" grpId="0"/>
      <p:bldP spid="40" grpId="0"/>
      <p:bldP spid="42" grpId="0" animBg="1"/>
      <p:bldP spid="43"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83906F83-06BE-B146-86AC-38AAE14482B2}"/>
              </a:ext>
            </a:extLst>
          </p:cNvPr>
          <p:cNvSpPr>
            <a:spLocks noGrp="1"/>
          </p:cNvSpPr>
          <p:nvPr>
            <p:ph type="body" sz="quarter" idx="4294967295"/>
          </p:nvPr>
        </p:nvSpPr>
        <p:spPr>
          <a:xfrm>
            <a:off x="514556" y="373807"/>
            <a:ext cx="12191999" cy="596237"/>
          </a:xfrm>
          <a:prstGeom prst="rect">
            <a:avLst/>
          </a:prstGeom>
        </p:spPr>
        <p:txBody>
          <a:bodyPr/>
          <a:lstStyle/>
          <a:p>
            <a:pPr marL="0" indent="0">
              <a:buNone/>
            </a:pPr>
            <a:r>
              <a:rPr lang="en-US" sz="3600" spc="-50" dirty="0">
                <a:ln w="3175">
                  <a:noFill/>
                </a:ln>
                <a:gradFill>
                  <a:gsLst>
                    <a:gs pos="1250">
                      <a:schemeClr val="tx1"/>
                    </a:gs>
                    <a:gs pos="100000">
                      <a:schemeClr val="tx1"/>
                    </a:gs>
                  </a:gsLst>
                  <a:lin ang="5400000" scaled="0"/>
                </a:gradFill>
                <a:latin typeface="Segoe UI Semibold" panose="020B0702040204020203" pitchFamily="34" charset="0"/>
                <a:cs typeface="Segoe UI Semibold" panose="020B0702040204020203" pitchFamily="34" charset="0"/>
              </a:rPr>
              <a:t>Microsoft Learn</a:t>
            </a:r>
          </a:p>
        </p:txBody>
      </p:sp>
      <p:sp>
        <p:nvSpPr>
          <p:cNvPr id="3" name="TextBox 2">
            <a:extLst>
              <a:ext uri="{FF2B5EF4-FFF2-40B4-BE49-F238E27FC236}">
                <a16:creationId xmlns:a16="http://schemas.microsoft.com/office/drawing/2014/main" id="{CBA0AD35-6E6E-6E45-9C38-F57F9223F96B}"/>
              </a:ext>
            </a:extLst>
          </p:cNvPr>
          <p:cNvSpPr txBox="1"/>
          <p:nvPr/>
        </p:nvSpPr>
        <p:spPr>
          <a:xfrm>
            <a:off x="681704" y="2656102"/>
            <a:ext cx="2337371" cy="338554"/>
          </a:xfrm>
          <a:prstGeom prst="rect">
            <a:avLst/>
          </a:prstGeom>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Step-by-Step Learning</a:t>
            </a:r>
          </a:p>
        </p:txBody>
      </p:sp>
      <p:sp>
        <p:nvSpPr>
          <p:cNvPr id="7" name="TextBox 6">
            <a:extLst>
              <a:ext uri="{FF2B5EF4-FFF2-40B4-BE49-F238E27FC236}">
                <a16:creationId xmlns:a16="http://schemas.microsoft.com/office/drawing/2014/main" id="{7AC565FA-9BCF-1E40-9845-85B69B32C320}"/>
              </a:ext>
            </a:extLst>
          </p:cNvPr>
          <p:cNvSpPr txBox="1"/>
          <p:nvPr/>
        </p:nvSpPr>
        <p:spPr>
          <a:xfrm>
            <a:off x="4428507" y="2656102"/>
            <a:ext cx="3414076" cy="338554"/>
          </a:xfrm>
          <a:prstGeom prst="rect">
            <a:avLst/>
          </a:prstGeom>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Gamification &amp; Achievements</a:t>
            </a:r>
          </a:p>
        </p:txBody>
      </p:sp>
      <p:sp>
        <p:nvSpPr>
          <p:cNvPr id="9" name="TextBox 8">
            <a:extLst>
              <a:ext uri="{FF2B5EF4-FFF2-40B4-BE49-F238E27FC236}">
                <a16:creationId xmlns:a16="http://schemas.microsoft.com/office/drawing/2014/main" id="{54E2A916-6BA0-B845-AAE2-6A71AE73855E}"/>
              </a:ext>
            </a:extLst>
          </p:cNvPr>
          <p:cNvSpPr txBox="1"/>
          <p:nvPr/>
        </p:nvSpPr>
        <p:spPr>
          <a:xfrm>
            <a:off x="8321264" y="2656102"/>
            <a:ext cx="2221890" cy="338554"/>
          </a:xfrm>
          <a:prstGeom prst="rect">
            <a:avLst/>
          </a:prstGeom>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Friction-Free Learning</a:t>
            </a:r>
          </a:p>
        </p:txBody>
      </p:sp>
      <p:sp>
        <p:nvSpPr>
          <p:cNvPr id="11" name="TextBox 10">
            <a:extLst>
              <a:ext uri="{FF2B5EF4-FFF2-40B4-BE49-F238E27FC236}">
                <a16:creationId xmlns:a16="http://schemas.microsoft.com/office/drawing/2014/main" id="{1B3EB210-5438-E048-A0C2-CE7897A17E14}"/>
              </a:ext>
            </a:extLst>
          </p:cNvPr>
          <p:cNvSpPr txBox="1"/>
          <p:nvPr/>
        </p:nvSpPr>
        <p:spPr>
          <a:xfrm>
            <a:off x="8318474" y="3087078"/>
            <a:ext cx="3229247" cy="1877437"/>
          </a:xfrm>
          <a:prstGeom prst="rect">
            <a:avLst/>
          </a:prstGeom>
        </p:spPr>
        <p:txBody>
          <a:bodyPr wrap="square" rtlCol="0">
            <a:spAutoFit/>
          </a:bodyPr>
          <a:lstStyle/>
          <a:p>
            <a:pPr marL="171450" marR="0" lvl="0" indent="-171450" algn="l" defTabSz="914400" rtl="0" eaLnBrk="1" fontAlgn="auto" latinLnBrk="0" hangingPunct="1">
              <a:lnSpc>
                <a:spcPct val="100000"/>
              </a:lnSpc>
              <a:spcBef>
                <a:spcPts val="0"/>
              </a:spcBef>
              <a:spcAft>
                <a:spcPts val="600"/>
              </a:spcAft>
              <a:buClrTx/>
              <a:buSzTx/>
              <a:buFont typeface="Wingdings" panose="05000000000000000000" pitchFamily="2" charset="2"/>
              <a:buChar char="§"/>
              <a:tabLst/>
              <a:defRPr/>
            </a:pPr>
            <a:r>
              <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All learning content is free </a:t>
            </a:r>
          </a:p>
          <a:p>
            <a:pPr marL="171450" marR="0" lvl="0" indent="-171450" algn="l" defTabSz="914400" rtl="0" eaLnBrk="1" fontAlgn="auto" latinLnBrk="0" hangingPunct="1">
              <a:lnSpc>
                <a:spcPct val="100000"/>
              </a:lnSpc>
              <a:spcBef>
                <a:spcPts val="0"/>
              </a:spcBef>
              <a:spcAft>
                <a:spcPts val="600"/>
              </a:spcAft>
              <a:buClrTx/>
              <a:buSzTx/>
              <a:buFont typeface="Wingdings" panose="05000000000000000000" pitchFamily="2" charset="2"/>
              <a:buChar char="§"/>
              <a:tabLst/>
              <a:defRPr/>
            </a:pPr>
            <a:r>
              <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Content available in the spoken language and programming language of my choice</a:t>
            </a:r>
          </a:p>
          <a:p>
            <a:pPr marL="171450" marR="0" lvl="0" indent="-171450" algn="l" defTabSz="914400" rtl="0" eaLnBrk="1" fontAlgn="auto" latinLnBrk="0" hangingPunct="1">
              <a:lnSpc>
                <a:spcPct val="100000"/>
              </a:lnSpc>
              <a:spcBef>
                <a:spcPts val="0"/>
              </a:spcBef>
              <a:spcAft>
                <a:spcPts val="600"/>
              </a:spcAft>
              <a:buClrTx/>
              <a:buSzTx/>
              <a:buFont typeface="Wingdings" panose="05000000000000000000" pitchFamily="2" charset="2"/>
              <a:buChar char="§"/>
              <a:tabLst/>
              <a:defRPr/>
            </a:pPr>
            <a:r>
              <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No-install, browser-based Interactive coding/scripting environments</a:t>
            </a:r>
          </a:p>
          <a:p>
            <a:pPr marL="171450" marR="0" lvl="0" indent="-171450" algn="l" defTabSz="914400" rtl="0" eaLnBrk="1" fontAlgn="auto" latinLnBrk="0" hangingPunct="1">
              <a:lnSpc>
                <a:spcPct val="100000"/>
              </a:lnSpc>
              <a:spcBef>
                <a:spcPts val="0"/>
              </a:spcBef>
              <a:spcAft>
                <a:spcPts val="600"/>
              </a:spcAft>
              <a:buClrTx/>
              <a:buSzTx/>
              <a:buFont typeface="Wingdings" panose="05000000000000000000" pitchFamily="2" charset="2"/>
              <a:buChar char="§"/>
              <a:tabLst/>
              <a:defRPr/>
            </a:pPr>
            <a:r>
              <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All scripts and code samples available for download</a:t>
            </a:r>
          </a:p>
          <a:p>
            <a:pPr marL="0" marR="0" lvl="0" indent="0" algn="l" defTabSz="914400" rtl="0" eaLnBrk="1" fontAlgn="auto" latinLnBrk="0" hangingPunct="1">
              <a:lnSpc>
                <a:spcPct val="100000"/>
              </a:lnSpc>
              <a:spcBef>
                <a:spcPts val="0"/>
              </a:spcBef>
              <a:spcAft>
                <a:spcPts val="60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13" name="TextBox 12">
            <a:extLst>
              <a:ext uri="{FF2B5EF4-FFF2-40B4-BE49-F238E27FC236}">
                <a16:creationId xmlns:a16="http://schemas.microsoft.com/office/drawing/2014/main" id="{1C08B2D3-647E-E847-B5E0-F4161BC8425B}"/>
              </a:ext>
            </a:extLst>
          </p:cNvPr>
          <p:cNvSpPr txBox="1"/>
          <p:nvPr/>
        </p:nvSpPr>
        <p:spPr>
          <a:xfrm>
            <a:off x="680652" y="3087078"/>
            <a:ext cx="3469699" cy="1169551"/>
          </a:xfrm>
          <a:prstGeom prst="rect">
            <a:avLst/>
          </a:prstGeom>
        </p:spPr>
        <p:txBody>
          <a:bodyPr wrap="square" rtlCol="0">
            <a:spAutoFit/>
          </a:bodyPr>
          <a:lstStyle/>
          <a:p>
            <a:pPr marL="171450" marR="0" lvl="0" indent="-171450" algn="l" defTabSz="914400" rtl="0" eaLnBrk="1" fontAlgn="auto" latinLnBrk="0" hangingPunct="1">
              <a:lnSpc>
                <a:spcPct val="100000"/>
              </a:lnSpc>
              <a:spcBef>
                <a:spcPts val="0"/>
              </a:spcBef>
              <a:spcAft>
                <a:spcPts val="600"/>
              </a:spcAft>
              <a:buClrTx/>
              <a:buSzTx/>
              <a:buFont typeface="Wingdings" panose="05000000000000000000" pitchFamily="2" charset="2"/>
              <a:buChar char="§"/>
              <a:tabLst/>
              <a:defRPr/>
            </a:pPr>
            <a:r>
              <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Guided microlearning by product/service, difficulty, job role, </a:t>
            </a:r>
            <a:r>
              <a:rPr kumimoji="0" lang="en-US" sz="1200" b="0" i="0" u="none" strike="noStrike" kern="1200" cap="none" spc="0" normalizeH="0" baseline="0" noProof="0" dirty="0" err="1">
                <a:ln>
                  <a:noFill/>
                </a:ln>
                <a:solidFill>
                  <a:prstClr val="black"/>
                </a:solidFill>
                <a:effectLst/>
                <a:uLnTx/>
                <a:uFillTx/>
                <a:latin typeface="Segoe UI" panose="020B0502040204020203" pitchFamily="34" charset="0"/>
                <a:ea typeface="+mn-ea"/>
                <a:cs typeface="Segoe UI" panose="020B0502040204020203" pitchFamily="34" charset="0"/>
              </a:rPr>
              <a:t>etc</a:t>
            </a:r>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171450" marR="0" lvl="0" indent="-171450" algn="l" defTabSz="914400" rtl="0" eaLnBrk="1" fontAlgn="auto" latinLnBrk="0" hangingPunct="1">
              <a:lnSpc>
                <a:spcPct val="100000"/>
              </a:lnSpc>
              <a:spcBef>
                <a:spcPts val="0"/>
              </a:spcBef>
              <a:spcAft>
                <a:spcPts val="600"/>
              </a:spcAft>
              <a:buClrTx/>
              <a:buSzTx/>
              <a:buFont typeface="Wingdings" panose="05000000000000000000" pitchFamily="2" charset="2"/>
              <a:buChar char="§"/>
              <a:tabLst/>
              <a:defRPr/>
            </a:pPr>
            <a:r>
              <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Videos, tutorials, and hands-on learning</a:t>
            </a:r>
          </a:p>
          <a:p>
            <a:pPr marL="171450" marR="0" lvl="0" indent="-171450" algn="l" defTabSz="914400" rtl="0" eaLnBrk="1" fontAlgn="auto" latinLnBrk="0" hangingPunct="1">
              <a:lnSpc>
                <a:spcPct val="100000"/>
              </a:lnSpc>
              <a:spcBef>
                <a:spcPts val="0"/>
              </a:spcBef>
              <a:spcAft>
                <a:spcPts val="600"/>
              </a:spcAft>
              <a:buClrTx/>
              <a:buSzTx/>
              <a:buFont typeface="Wingdings" panose="05000000000000000000" pitchFamily="2" charset="2"/>
              <a:buChar char="§"/>
              <a:tabLst/>
              <a:defRPr/>
            </a:pPr>
            <a:r>
              <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Role-based learning paths to prepare for certification</a:t>
            </a:r>
          </a:p>
        </p:txBody>
      </p:sp>
      <p:sp>
        <p:nvSpPr>
          <p:cNvPr id="14" name="TextBox 13">
            <a:extLst>
              <a:ext uri="{FF2B5EF4-FFF2-40B4-BE49-F238E27FC236}">
                <a16:creationId xmlns:a16="http://schemas.microsoft.com/office/drawing/2014/main" id="{1C09A405-88A6-0E4E-9DED-B1C1425C8571}"/>
              </a:ext>
            </a:extLst>
          </p:cNvPr>
          <p:cNvSpPr txBox="1"/>
          <p:nvPr/>
        </p:nvSpPr>
        <p:spPr>
          <a:xfrm>
            <a:off x="4417893" y="3087078"/>
            <a:ext cx="3200380" cy="1508105"/>
          </a:xfrm>
          <a:prstGeom prst="rect">
            <a:avLst/>
          </a:prstGeom>
        </p:spPr>
        <p:txBody>
          <a:bodyPr wrap="square" rtlCol="0">
            <a:spAutoFit/>
          </a:bodyPr>
          <a:lstStyle/>
          <a:p>
            <a:pPr marL="171450" marR="0" lvl="0" indent="-171450" algn="l" defTabSz="914400" rtl="0" eaLnBrk="1" fontAlgn="auto" latinLnBrk="0" hangingPunct="1">
              <a:lnSpc>
                <a:spcPct val="100000"/>
              </a:lnSpc>
              <a:spcBef>
                <a:spcPts val="0"/>
              </a:spcBef>
              <a:spcAft>
                <a:spcPts val="600"/>
              </a:spcAft>
              <a:buClrTx/>
              <a:buSzTx/>
              <a:buFont typeface="Wingdings" panose="05000000000000000000" pitchFamily="2" charset="2"/>
              <a:buChar char="§"/>
              <a:tabLst/>
              <a:defRPr/>
            </a:pPr>
            <a:r>
              <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Unlock achievements</a:t>
            </a:r>
          </a:p>
          <a:p>
            <a:pPr marL="171450" marR="0" lvl="0" indent="-171450" algn="l" defTabSz="914400" rtl="0" eaLnBrk="1" fontAlgn="auto" latinLnBrk="0" hangingPunct="1">
              <a:lnSpc>
                <a:spcPct val="100000"/>
              </a:lnSpc>
              <a:spcBef>
                <a:spcPts val="0"/>
              </a:spcBef>
              <a:spcAft>
                <a:spcPts val="600"/>
              </a:spcAft>
              <a:buClrTx/>
              <a:buSzTx/>
              <a:buFont typeface="Wingdings" panose="05000000000000000000" pitchFamily="2" charset="2"/>
              <a:buChar char="§"/>
              <a:tabLst/>
              <a:defRPr/>
            </a:pPr>
            <a:r>
              <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Task-based achievements to reward your hands-on skills</a:t>
            </a:r>
          </a:p>
          <a:p>
            <a:pPr marL="171450" marR="0" lvl="0" indent="-171450" algn="l" defTabSz="914400" rtl="0" eaLnBrk="1" fontAlgn="auto" latinLnBrk="0" hangingPunct="1">
              <a:lnSpc>
                <a:spcPct val="100000"/>
              </a:lnSpc>
              <a:spcBef>
                <a:spcPts val="0"/>
              </a:spcBef>
              <a:spcAft>
                <a:spcPts val="600"/>
              </a:spcAft>
              <a:buClrTx/>
              <a:buSzTx/>
              <a:buFont typeface="Wingdings" panose="05000000000000000000" pitchFamily="2" charset="2"/>
              <a:buChar char="§"/>
              <a:tabLst/>
              <a:defRPr/>
            </a:pPr>
            <a:r>
              <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Customizable user profile</a:t>
            </a:r>
          </a:p>
          <a:p>
            <a:pPr marL="0" marR="0" lvl="0" indent="0" algn="l" defTabSz="914400" rtl="0" eaLnBrk="1" fontAlgn="auto" latinLnBrk="0" hangingPunct="1">
              <a:lnSpc>
                <a:spcPct val="100000"/>
              </a:lnSpc>
              <a:spcBef>
                <a:spcPts val="0"/>
              </a:spcBef>
              <a:spcAft>
                <a:spcPts val="60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cxnSp>
        <p:nvCxnSpPr>
          <p:cNvPr id="20" name="Straight Connector 19">
            <a:extLst>
              <a:ext uri="{FF2B5EF4-FFF2-40B4-BE49-F238E27FC236}">
                <a16:creationId xmlns:a16="http://schemas.microsoft.com/office/drawing/2014/main" id="{64E6BDF3-92BF-4E67-AD6F-15770C1926E5}"/>
              </a:ext>
            </a:extLst>
          </p:cNvPr>
          <p:cNvCxnSpPr>
            <a:cxnSpLocks/>
          </p:cNvCxnSpPr>
          <p:nvPr/>
        </p:nvCxnSpPr>
        <p:spPr>
          <a:xfrm>
            <a:off x="773690" y="4435585"/>
            <a:ext cx="2839268"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2E025F04-8F54-4BFF-9336-BDB330877139}"/>
              </a:ext>
            </a:extLst>
          </p:cNvPr>
          <p:cNvCxnSpPr>
            <a:cxnSpLocks/>
          </p:cNvCxnSpPr>
          <p:nvPr/>
        </p:nvCxnSpPr>
        <p:spPr>
          <a:xfrm>
            <a:off x="8398994" y="5254026"/>
            <a:ext cx="3039762"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E03EF289-5A90-4000-9289-E47229647F52}"/>
              </a:ext>
            </a:extLst>
          </p:cNvPr>
          <p:cNvCxnSpPr>
            <a:cxnSpLocks/>
          </p:cNvCxnSpPr>
          <p:nvPr/>
        </p:nvCxnSpPr>
        <p:spPr>
          <a:xfrm>
            <a:off x="4502935" y="4233545"/>
            <a:ext cx="2839268"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107945C5-7441-4944-8CDB-AE367F1234F1}"/>
              </a:ext>
            </a:extLst>
          </p:cNvPr>
          <p:cNvPicPr>
            <a:picLocks noChangeAspect="1"/>
          </p:cNvPicPr>
          <p:nvPr/>
        </p:nvPicPr>
        <p:blipFill>
          <a:blip r:embed="rId3"/>
          <a:stretch>
            <a:fillRect/>
          </a:stretch>
        </p:blipFill>
        <p:spPr>
          <a:xfrm>
            <a:off x="5094953" y="1588635"/>
            <a:ext cx="1333500" cy="942975"/>
          </a:xfrm>
          <a:prstGeom prst="rect">
            <a:avLst/>
          </a:prstGeom>
          <a:effectLst>
            <a:softEdge rad="31750"/>
          </a:effectLst>
        </p:spPr>
      </p:pic>
      <p:pic>
        <p:nvPicPr>
          <p:cNvPr id="10" name="Picture 9">
            <a:extLst>
              <a:ext uri="{FF2B5EF4-FFF2-40B4-BE49-F238E27FC236}">
                <a16:creationId xmlns:a16="http://schemas.microsoft.com/office/drawing/2014/main" id="{9035EAF0-EA83-4D0A-A631-8D7F0D919773}"/>
              </a:ext>
            </a:extLst>
          </p:cNvPr>
          <p:cNvPicPr>
            <a:picLocks noChangeAspect="1"/>
          </p:cNvPicPr>
          <p:nvPr/>
        </p:nvPicPr>
        <p:blipFill>
          <a:blip r:embed="rId4"/>
          <a:stretch>
            <a:fillRect/>
          </a:stretch>
        </p:blipFill>
        <p:spPr>
          <a:xfrm>
            <a:off x="1283022" y="1662484"/>
            <a:ext cx="1257300" cy="438150"/>
          </a:xfrm>
          <a:prstGeom prst="rect">
            <a:avLst/>
          </a:prstGeom>
        </p:spPr>
      </p:pic>
      <p:pic>
        <p:nvPicPr>
          <p:cNvPr id="15" name="Picture 14">
            <a:extLst>
              <a:ext uri="{FF2B5EF4-FFF2-40B4-BE49-F238E27FC236}">
                <a16:creationId xmlns:a16="http://schemas.microsoft.com/office/drawing/2014/main" id="{182C415D-CE5B-465A-A8EC-4F789F7C71C6}"/>
              </a:ext>
            </a:extLst>
          </p:cNvPr>
          <p:cNvPicPr>
            <a:picLocks noChangeAspect="1"/>
          </p:cNvPicPr>
          <p:nvPr/>
        </p:nvPicPr>
        <p:blipFill>
          <a:blip r:embed="rId5"/>
          <a:stretch>
            <a:fillRect/>
          </a:stretch>
        </p:blipFill>
        <p:spPr>
          <a:xfrm>
            <a:off x="680652" y="2193570"/>
            <a:ext cx="2505075" cy="361950"/>
          </a:xfrm>
          <a:prstGeom prst="rect">
            <a:avLst/>
          </a:prstGeom>
          <a:effectLst>
            <a:softEdge rad="31750"/>
          </a:effectLst>
        </p:spPr>
      </p:pic>
      <p:pic>
        <p:nvPicPr>
          <p:cNvPr id="19" name="Picture 18">
            <a:extLst>
              <a:ext uri="{FF2B5EF4-FFF2-40B4-BE49-F238E27FC236}">
                <a16:creationId xmlns:a16="http://schemas.microsoft.com/office/drawing/2014/main" id="{B7048BA1-0C27-49AB-B4E3-388532C028B0}"/>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9006275" y="1540461"/>
            <a:ext cx="1066800" cy="1076325"/>
          </a:xfrm>
          <a:prstGeom prst="rect">
            <a:avLst/>
          </a:prstGeom>
        </p:spPr>
      </p:pic>
      <p:grpSp>
        <p:nvGrpSpPr>
          <p:cNvPr id="27" name="Group 26">
            <a:extLst>
              <a:ext uri="{FF2B5EF4-FFF2-40B4-BE49-F238E27FC236}">
                <a16:creationId xmlns:a16="http://schemas.microsoft.com/office/drawing/2014/main" id="{BF9658C5-B42D-4EFD-B2D8-F1960D5B6EA7}"/>
              </a:ext>
            </a:extLst>
          </p:cNvPr>
          <p:cNvGrpSpPr/>
          <p:nvPr/>
        </p:nvGrpSpPr>
        <p:grpSpPr>
          <a:xfrm>
            <a:off x="1073888" y="5052799"/>
            <a:ext cx="6542879" cy="1869111"/>
            <a:chOff x="1073888" y="5052799"/>
            <a:chExt cx="6542879" cy="1869111"/>
          </a:xfrm>
        </p:grpSpPr>
        <p:pic>
          <p:nvPicPr>
            <p:cNvPr id="23" name="Picture 22">
              <a:extLst>
                <a:ext uri="{FF2B5EF4-FFF2-40B4-BE49-F238E27FC236}">
                  <a16:creationId xmlns:a16="http://schemas.microsoft.com/office/drawing/2014/main" id="{D9CBB859-AD11-473D-A3E8-7FE864138E66}"/>
                </a:ext>
              </a:extLst>
            </p:cNvPr>
            <p:cNvPicPr>
              <a:picLocks noChangeAspect="1"/>
            </p:cNvPicPr>
            <p:nvPr/>
          </p:nvPicPr>
          <p:blipFill rotWithShape="1">
            <a:blip r:embed="rId7"/>
            <a:srcRect l="36027" t="55487" r="45767" b="14765"/>
            <a:stretch/>
          </p:blipFill>
          <p:spPr>
            <a:xfrm>
              <a:off x="5481492" y="5079032"/>
              <a:ext cx="968937" cy="876367"/>
            </a:xfrm>
            <a:prstGeom prst="rect">
              <a:avLst/>
            </a:prstGeom>
          </p:spPr>
        </p:pic>
        <p:pic>
          <p:nvPicPr>
            <p:cNvPr id="24" name="Picture 23">
              <a:extLst>
                <a:ext uri="{FF2B5EF4-FFF2-40B4-BE49-F238E27FC236}">
                  <a16:creationId xmlns:a16="http://schemas.microsoft.com/office/drawing/2014/main" id="{EF7BE4D6-9625-490E-8E80-64EA00EBC952}"/>
                </a:ext>
              </a:extLst>
            </p:cNvPr>
            <p:cNvPicPr>
              <a:picLocks noChangeAspect="1"/>
            </p:cNvPicPr>
            <p:nvPr/>
          </p:nvPicPr>
          <p:blipFill rotWithShape="1">
            <a:blip r:embed="rId7"/>
            <a:srcRect l="9724" t="63524" r="79959" b="17949"/>
            <a:stretch/>
          </p:blipFill>
          <p:spPr>
            <a:xfrm>
              <a:off x="6116179" y="6003861"/>
              <a:ext cx="549079" cy="545795"/>
            </a:xfrm>
            <a:prstGeom prst="rect">
              <a:avLst/>
            </a:prstGeom>
          </p:spPr>
        </p:pic>
        <p:pic>
          <p:nvPicPr>
            <p:cNvPr id="25" name="Picture 24">
              <a:extLst>
                <a:ext uri="{FF2B5EF4-FFF2-40B4-BE49-F238E27FC236}">
                  <a16:creationId xmlns:a16="http://schemas.microsoft.com/office/drawing/2014/main" id="{7511E12E-B820-4E80-A7BE-29BD237AD706}"/>
                </a:ext>
              </a:extLst>
            </p:cNvPr>
            <p:cNvPicPr>
              <a:picLocks noChangeAspect="1"/>
            </p:cNvPicPr>
            <p:nvPr/>
          </p:nvPicPr>
          <p:blipFill rotWithShape="1">
            <a:blip r:embed="rId7"/>
            <a:srcRect l="81192" t="59719" r="930" b="10705"/>
            <a:stretch/>
          </p:blipFill>
          <p:spPr>
            <a:xfrm>
              <a:off x="6665258" y="5393551"/>
              <a:ext cx="951509" cy="871319"/>
            </a:xfrm>
            <a:prstGeom prst="rect">
              <a:avLst/>
            </a:prstGeom>
          </p:spPr>
        </p:pic>
        <p:pic>
          <p:nvPicPr>
            <p:cNvPr id="26" name="Picture 25">
              <a:extLst>
                <a:ext uri="{FF2B5EF4-FFF2-40B4-BE49-F238E27FC236}">
                  <a16:creationId xmlns:a16="http://schemas.microsoft.com/office/drawing/2014/main" id="{16F5032C-3D20-4502-98FC-57175ED1B76D}"/>
                </a:ext>
              </a:extLst>
            </p:cNvPr>
            <p:cNvPicPr>
              <a:picLocks noChangeAspect="1"/>
            </p:cNvPicPr>
            <p:nvPr/>
          </p:nvPicPr>
          <p:blipFill rotWithShape="1">
            <a:blip r:embed="rId7"/>
            <a:srcRect l="70410" t="61956" r="20785" b="19517"/>
            <a:stretch/>
          </p:blipFill>
          <p:spPr>
            <a:xfrm>
              <a:off x="6789183" y="6376114"/>
              <a:ext cx="468617" cy="545796"/>
            </a:xfrm>
            <a:prstGeom prst="rect">
              <a:avLst/>
            </a:prstGeom>
          </p:spPr>
        </p:pic>
        <p:pic>
          <p:nvPicPr>
            <p:cNvPr id="21" name="Picture 20">
              <a:extLst>
                <a:ext uri="{FF2B5EF4-FFF2-40B4-BE49-F238E27FC236}">
                  <a16:creationId xmlns:a16="http://schemas.microsoft.com/office/drawing/2014/main" id="{60562916-136D-4B52-B758-B85BD378D72C}"/>
                </a:ext>
              </a:extLst>
            </p:cNvPr>
            <p:cNvPicPr>
              <a:picLocks noChangeAspect="1"/>
            </p:cNvPicPr>
            <p:nvPr/>
          </p:nvPicPr>
          <p:blipFill rotWithShape="1">
            <a:blip r:embed="rId7"/>
            <a:srcRect t="-1" b="38723"/>
            <a:stretch/>
          </p:blipFill>
          <p:spPr>
            <a:xfrm>
              <a:off x="1073888" y="5052799"/>
              <a:ext cx="5322059" cy="1805200"/>
            </a:xfrm>
            <a:prstGeom prst="rect">
              <a:avLst/>
            </a:prstGeom>
          </p:spPr>
        </p:pic>
      </p:grpSp>
      <p:sp>
        <p:nvSpPr>
          <p:cNvPr id="12" name="TextBox 11">
            <a:extLst>
              <a:ext uri="{FF2B5EF4-FFF2-40B4-BE49-F238E27FC236}">
                <a16:creationId xmlns:a16="http://schemas.microsoft.com/office/drawing/2014/main" id="{8CEC49C3-5BA1-4FC3-B1A4-C4B1DD0041C2}"/>
              </a:ext>
            </a:extLst>
          </p:cNvPr>
          <p:cNvSpPr txBox="1"/>
          <p:nvPr/>
        </p:nvSpPr>
        <p:spPr>
          <a:xfrm>
            <a:off x="577890" y="909318"/>
            <a:ext cx="3900262" cy="369332"/>
          </a:xfrm>
          <a:prstGeom prst="rect">
            <a:avLst/>
          </a:prstGeom>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www.microsoft.com/learn</a:t>
            </a:r>
          </a:p>
        </p:txBody>
      </p:sp>
      <p:sp>
        <p:nvSpPr>
          <p:cNvPr id="28" name="TextBox 27">
            <a:extLst>
              <a:ext uri="{FF2B5EF4-FFF2-40B4-BE49-F238E27FC236}">
                <a16:creationId xmlns:a16="http://schemas.microsoft.com/office/drawing/2014/main" id="{08CE8D25-D08C-43A7-A428-E732C91584B3}"/>
              </a:ext>
            </a:extLst>
          </p:cNvPr>
          <p:cNvSpPr txBox="1"/>
          <p:nvPr/>
        </p:nvSpPr>
        <p:spPr>
          <a:xfrm>
            <a:off x="194678" y="5934751"/>
            <a:ext cx="11775113" cy="738664"/>
          </a:xfrm>
          <a:prstGeom prst="rect">
            <a:avLst/>
          </a:prstGeom>
          <a:noFill/>
        </p:spPr>
        <p:txBody>
          <a:bodyPr wrap="square" lIns="182880" tIns="146304" rIns="182880" bIns="146304" rtlCol="0">
            <a:spAutoFit/>
          </a:bodyPr>
          <a:lstStyle/>
          <a:p>
            <a:pPr>
              <a:lnSpc>
                <a:spcPct val="90000"/>
              </a:lnSpc>
              <a:spcAft>
                <a:spcPts val="600"/>
              </a:spcAft>
            </a:pPr>
            <a:r>
              <a:rPr lang="en-GB" sz="1600" dirty="0">
                <a:gradFill>
                  <a:gsLst>
                    <a:gs pos="2917">
                      <a:schemeClr val="tx1"/>
                    </a:gs>
                    <a:gs pos="30000">
                      <a:schemeClr val="tx1"/>
                    </a:gs>
                  </a:gsLst>
                  <a:lin ang="5400000" scaled="0"/>
                </a:gradFill>
                <a:latin typeface="Arial Nova Cond Light" panose="020B0604020202020204" pitchFamily="34" charset="0"/>
                <a:cs typeface="Aparajita" panose="020B0502040204020203" pitchFamily="18" charset="0"/>
              </a:rPr>
              <a:t>Sarah</a:t>
            </a:r>
            <a:br>
              <a:rPr lang="en-GB" sz="1600" dirty="0">
                <a:gradFill>
                  <a:gsLst>
                    <a:gs pos="2917">
                      <a:schemeClr val="tx1"/>
                    </a:gs>
                    <a:gs pos="30000">
                      <a:schemeClr val="tx1"/>
                    </a:gs>
                  </a:gsLst>
                  <a:lin ang="5400000" scaled="0"/>
                </a:gradFill>
                <a:latin typeface="Arial Nova Cond Light" panose="020B0604020202020204" pitchFamily="34" charset="0"/>
                <a:cs typeface="Aparajita" panose="020B0502040204020203" pitchFamily="18" charset="0"/>
              </a:rPr>
            </a:br>
            <a:r>
              <a:rPr lang="en-GB" sz="1600" dirty="0">
                <a:gradFill>
                  <a:gsLst>
                    <a:gs pos="2917">
                      <a:schemeClr val="tx1"/>
                    </a:gs>
                    <a:gs pos="30000">
                      <a:schemeClr val="tx1"/>
                    </a:gs>
                  </a:gsLst>
                  <a:lin ang="5400000" scaled="0"/>
                </a:gradFill>
                <a:latin typeface="Arial Nova Cond Light" panose="020B0604020202020204" pitchFamily="34" charset="0"/>
                <a:cs typeface="Aparajita" panose="020B0502040204020203" pitchFamily="18" charset="0"/>
              </a:rPr>
              <a:t>  Lean 											         @</a:t>
            </a:r>
            <a:r>
              <a:rPr lang="en-GB" sz="1600" dirty="0" err="1">
                <a:gradFill>
                  <a:gsLst>
                    <a:gs pos="2917">
                      <a:schemeClr val="tx1"/>
                    </a:gs>
                    <a:gs pos="30000">
                      <a:schemeClr val="tx1"/>
                    </a:gs>
                  </a:gsLst>
                  <a:lin ang="5400000" scaled="0"/>
                </a:gradFill>
                <a:latin typeface="Arial Nova Cond Light" panose="020B0604020202020204" pitchFamily="34" charset="0"/>
                <a:cs typeface="Aparajita" panose="020B0502040204020203" pitchFamily="18" charset="0"/>
              </a:rPr>
              <a:t>Techielass</a:t>
            </a:r>
            <a:endParaRPr lang="en-GB" sz="1600" dirty="0">
              <a:gradFill>
                <a:gsLst>
                  <a:gs pos="2917">
                    <a:schemeClr val="tx1"/>
                  </a:gs>
                  <a:gs pos="30000">
                    <a:schemeClr val="tx1"/>
                  </a:gs>
                </a:gsLst>
                <a:lin ang="5400000" scaled="0"/>
              </a:gradFill>
              <a:latin typeface="Arial Nova Cond Light" panose="020B0604020202020204" pitchFamily="34" charset="0"/>
              <a:cs typeface="Aparajita" panose="020B0502040204020203" pitchFamily="18" charset="0"/>
            </a:endParaRPr>
          </a:p>
        </p:txBody>
      </p:sp>
    </p:spTree>
    <p:extLst>
      <p:ext uri="{BB962C8B-B14F-4D97-AF65-F5344CB8AC3E}">
        <p14:creationId xmlns:p14="http://schemas.microsoft.com/office/powerpoint/2010/main" val="25347602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50C7AA-4848-443E-9C1C-3BF669C89536}"/>
              </a:ext>
            </a:extLst>
          </p:cNvPr>
          <p:cNvSpPr>
            <a:spLocks noGrp="1"/>
          </p:cNvSpPr>
          <p:nvPr>
            <p:ph type="title"/>
          </p:nvPr>
        </p:nvSpPr>
        <p:spPr>
          <a:xfrm>
            <a:off x="2264644" y="1674141"/>
            <a:ext cx="8213555" cy="609398"/>
          </a:xfrm>
        </p:spPr>
        <p:txBody>
          <a:bodyPr/>
          <a:lstStyle/>
          <a:p>
            <a:r>
              <a:rPr lang="en-GB" sz="4400" u="sng" dirty="0">
                <a:solidFill>
                  <a:srgbClr val="5B2C82"/>
                </a:solidFill>
              </a:rPr>
              <a:t>https://aka.ms/sarahfeedback</a:t>
            </a:r>
          </a:p>
        </p:txBody>
      </p:sp>
      <p:pic>
        <p:nvPicPr>
          <p:cNvPr id="8" name="Graphic 7">
            <a:extLst>
              <a:ext uri="{FF2B5EF4-FFF2-40B4-BE49-F238E27FC236}">
                <a16:creationId xmlns:a16="http://schemas.microsoft.com/office/drawing/2014/main" id="{61DCD6FF-4CE0-411D-8F2F-7BEA7284EBA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60613" y="2703387"/>
            <a:ext cx="10070773" cy="3615149"/>
          </a:xfrm>
          <a:prstGeom prst="rect">
            <a:avLst/>
          </a:prstGeom>
        </p:spPr>
      </p:pic>
    </p:spTree>
    <p:extLst>
      <p:ext uri="{BB962C8B-B14F-4D97-AF65-F5344CB8AC3E}">
        <p14:creationId xmlns:p14="http://schemas.microsoft.com/office/powerpoint/2010/main" val="36530836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50C7AA-4848-443E-9C1C-3BF669C89536}"/>
              </a:ext>
            </a:extLst>
          </p:cNvPr>
          <p:cNvSpPr>
            <a:spLocks noGrp="1"/>
          </p:cNvSpPr>
          <p:nvPr>
            <p:ph type="title"/>
          </p:nvPr>
        </p:nvSpPr>
        <p:spPr>
          <a:xfrm>
            <a:off x="2264644" y="1674141"/>
            <a:ext cx="8213555" cy="609398"/>
          </a:xfrm>
        </p:spPr>
        <p:txBody>
          <a:bodyPr/>
          <a:lstStyle/>
          <a:p>
            <a:r>
              <a:rPr lang="en-GB" sz="4400" u="sng" dirty="0">
                <a:solidFill>
                  <a:srgbClr val="5B2C82"/>
                </a:solidFill>
              </a:rPr>
              <a:t>https://aka.ms/sarahfeedback</a:t>
            </a:r>
          </a:p>
        </p:txBody>
      </p:sp>
      <p:sp>
        <p:nvSpPr>
          <p:cNvPr id="9" name="Rectangle 8">
            <a:extLst>
              <a:ext uri="{FF2B5EF4-FFF2-40B4-BE49-F238E27FC236}">
                <a16:creationId xmlns:a16="http://schemas.microsoft.com/office/drawing/2014/main" id="{09D2703E-B0F4-44E7-93DA-C451960C40AF}"/>
              </a:ext>
            </a:extLst>
          </p:cNvPr>
          <p:cNvSpPr/>
          <p:nvPr/>
        </p:nvSpPr>
        <p:spPr>
          <a:xfrm>
            <a:off x="3800666" y="3997369"/>
            <a:ext cx="4754122" cy="2123658"/>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srgbClr val="5B2C82"/>
                </a:solidFill>
                <a:effectLst/>
                <a:uLnTx/>
                <a:uFillTx/>
                <a:latin typeface="Segoe UI"/>
                <a:ea typeface="+mn-ea"/>
                <a:cs typeface="+mn-cs"/>
              </a:rPr>
              <a:t>Thank you | Q&amp;A</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400" b="1" i="0" u="none" strike="noStrike" kern="1200" cap="none" spc="0" normalizeH="0" baseline="0" noProof="0" dirty="0">
              <a:ln>
                <a:noFill/>
              </a:ln>
              <a:solidFill>
                <a:srgbClr val="5B2C82"/>
              </a:soli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srgbClr val="5B2C82"/>
                </a:solidFill>
                <a:effectLst/>
                <a:uLnTx/>
                <a:uFillTx/>
                <a:latin typeface="Segoe UI"/>
                <a:ea typeface="+mn-ea"/>
                <a:cs typeface="+mn-cs"/>
              </a:rPr>
              <a:t>@</a:t>
            </a:r>
            <a:r>
              <a:rPr kumimoji="0" lang="en-US" sz="4400" b="1" i="0" u="none" strike="noStrike" kern="1200" cap="none" spc="0" normalizeH="0" baseline="0" noProof="0" dirty="0" err="1">
                <a:ln>
                  <a:noFill/>
                </a:ln>
                <a:solidFill>
                  <a:srgbClr val="5B2C82"/>
                </a:solidFill>
                <a:effectLst/>
                <a:uLnTx/>
                <a:uFillTx/>
                <a:latin typeface="Segoe UI"/>
                <a:ea typeface="+mn-ea"/>
                <a:cs typeface="+mn-cs"/>
              </a:rPr>
              <a:t>TechieLass</a:t>
            </a:r>
            <a:endParaRPr kumimoji="0" lang="en-GB" sz="4400" b="1" i="0" u="none" strike="noStrike" kern="1200" cap="none" spc="0" normalizeH="0" baseline="0" noProof="0" dirty="0">
              <a:ln>
                <a:noFill/>
              </a:ln>
              <a:solidFill>
                <a:srgbClr val="5B2C82"/>
              </a:solidFill>
              <a:effectLst/>
              <a:uLnTx/>
              <a:uFillTx/>
              <a:latin typeface="Segoe UI"/>
              <a:ea typeface="+mn-ea"/>
              <a:cs typeface="+mn-cs"/>
            </a:endParaRPr>
          </a:p>
        </p:txBody>
      </p:sp>
    </p:spTree>
    <p:extLst>
      <p:ext uri="{BB962C8B-B14F-4D97-AF65-F5344CB8AC3E}">
        <p14:creationId xmlns:p14="http://schemas.microsoft.com/office/powerpoint/2010/main" val="25520281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2" name="Rectangle 41">
            <a:extLst>
              <a:ext uri="{FF2B5EF4-FFF2-40B4-BE49-F238E27FC236}">
                <a16:creationId xmlns:a16="http://schemas.microsoft.com/office/drawing/2014/main" id="{BBD4F371-765D-4E5B-9488-FF7C69B815F8}"/>
              </a:ext>
            </a:extLst>
          </p:cNvPr>
          <p:cNvSpPr/>
          <p:nvPr/>
        </p:nvSpPr>
        <p:spPr bwMode="auto">
          <a:xfrm>
            <a:off x="6436748" y="215020"/>
            <a:ext cx="5617649" cy="6427960"/>
          </a:xfrm>
          <a:prstGeom prst="rect">
            <a:avLst/>
          </a:prstGeom>
          <a:solidFill>
            <a:schemeClr val="bg1">
              <a:lumMod val="95000"/>
            </a:schemeClr>
          </a:solidFill>
          <a:ln w="10795" cap="flat" cmpd="sng" algn="ctr">
            <a:noFill/>
            <a:prstDash val="solid"/>
          </a:ln>
          <a:effectLst>
            <a:outerShdw blurRad="292100" dist="38100" dir="3600000" sx="102000" sy="102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 name="Rectangle 1">
            <a:extLst>
              <a:ext uri="{FF2B5EF4-FFF2-40B4-BE49-F238E27FC236}">
                <a16:creationId xmlns:a16="http://schemas.microsoft.com/office/drawing/2014/main" id="{CB05782F-EAFA-46A8-AE3C-D6B127C68B71}"/>
              </a:ext>
            </a:extLst>
          </p:cNvPr>
          <p:cNvSpPr/>
          <p:nvPr/>
        </p:nvSpPr>
        <p:spPr>
          <a:xfrm>
            <a:off x="8161778" y="1691541"/>
            <a:ext cx="2355132" cy="707886"/>
          </a:xfrm>
          <a:prstGeom prst="rect">
            <a:avLst/>
          </a:prstGeom>
        </p:spPr>
        <p:txBody>
          <a:bodyPr wrap="non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panose="020B0502040204020203" pitchFamily="34" charset="0"/>
                <a:ea typeface="+mn-ea"/>
                <a:cs typeface="Segoe UI" panose="020B0502040204020203" pitchFamily="34" charset="0"/>
              </a:rPr>
              <a:t>2008 | R2</a:t>
            </a:r>
            <a:endParaRPr kumimoji="0" lang="en-US" sz="36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p:txBody>
      </p:sp>
      <p:grpSp>
        <p:nvGrpSpPr>
          <p:cNvPr id="3" name="Group 2">
            <a:extLst>
              <a:ext uri="{FF2B5EF4-FFF2-40B4-BE49-F238E27FC236}">
                <a16:creationId xmlns:a16="http://schemas.microsoft.com/office/drawing/2014/main" id="{013E8A2A-FFF6-4A7B-AA12-C6D604A549F1}"/>
              </a:ext>
            </a:extLst>
          </p:cNvPr>
          <p:cNvGrpSpPr/>
          <p:nvPr/>
        </p:nvGrpSpPr>
        <p:grpSpPr>
          <a:xfrm>
            <a:off x="8997237" y="682290"/>
            <a:ext cx="628509" cy="629594"/>
            <a:chOff x="9592192" y="1744460"/>
            <a:chExt cx="551498" cy="552450"/>
          </a:xfrm>
        </p:grpSpPr>
        <p:sp>
          <p:nvSpPr>
            <p:cNvPr id="4" name="Freeform: Shape 3">
              <a:extLst>
                <a:ext uri="{FF2B5EF4-FFF2-40B4-BE49-F238E27FC236}">
                  <a16:creationId xmlns:a16="http://schemas.microsoft.com/office/drawing/2014/main" id="{00D5A185-6D41-4304-9E4F-661DE244685E}"/>
                </a:ext>
              </a:extLst>
            </p:cNvPr>
            <p:cNvSpPr/>
            <p:nvPr/>
          </p:nvSpPr>
          <p:spPr>
            <a:xfrm>
              <a:off x="9848415" y="1744460"/>
              <a:ext cx="295275" cy="552450"/>
            </a:xfrm>
            <a:custGeom>
              <a:avLst/>
              <a:gdLst/>
              <a:ahLst/>
              <a:cxnLst/>
              <a:rect l="0" t="0" r="0" b="0"/>
              <a:pathLst>
                <a:path w="295275" h="552450">
                  <a:moveTo>
                    <a:pt x="19526" y="7144"/>
                  </a:moveTo>
                  <a:lnTo>
                    <a:pt x="7144" y="246221"/>
                  </a:lnTo>
                  <a:lnTo>
                    <a:pt x="19526" y="547211"/>
                  </a:lnTo>
                  <a:lnTo>
                    <a:pt x="42386" y="534829"/>
                  </a:lnTo>
                  <a:cubicBezTo>
                    <a:pt x="194786" y="451009"/>
                    <a:pt x="290036" y="290036"/>
                    <a:pt x="290036" y="115729"/>
                  </a:cubicBezTo>
                  <a:lnTo>
                    <a:pt x="290036" y="7144"/>
                  </a:lnTo>
                  <a:lnTo>
                    <a:pt x="290036" y="7144"/>
                  </a:lnTo>
                  <a:cubicBezTo>
                    <a:pt x="204311" y="50006"/>
                    <a:pt x="104299" y="50006"/>
                    <a:pt x="19526" y="7144"/>
                  </a:cubicBezTo>
                  <a:lnTo>
                    <a:pt x="19526" y="7144"/>
                  </a:lnTo>
                  <a:close/>
                </a:path>
              </a:pathLst>
            </a:custGeom>
            <a:solidFill>
              <a:srgbClr val="0078D4"/>
            </a:solid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5" name="Freeform: Shape 4">
              <a:extLst>
                <a:ext uri="{FF2B5EF4-FFF2-40B4-BE49-F238E27FC236}">
                  <a16:creationId xmlns:a16="http://schemas.microsoft.com/office/drawing/2014/main" id="{DDB8F09A-42B8-4639-AEB0-E874F4B31771}"/>
                </a:ext>
              </a:extLst>
            </p:cNvPr>
            <p:cNvSpPr/>
            <p:nvPr/>
          </p:nvSpPr>
          <p:spPr>
            <a:xfrm>
              <a:off x="9592192" y="1744460"/>
              <a:ext cx="485775" cy="552450"/>
            </a:xfrm>
            <a:custGeom>
              <a:avLst/>
              <a:gdLst/>
              <a:ahLst/>
              <a:cxnLst/>
              <a:rect l="0" t="0" r="0" b="0"/>
              <a:pathLst>
                <a:path w="485775" h="552450">
                  <a:moveTo>
                    <a:pt x="481489" y="214789"/>
                  </a:moveTo>
                  <a:lnTo>
                    <a:pt x="442436" y="175736"/>
                  </a:lnTo>
                  <a:lnTo>
                    <a:pt x="277654" y="340519"/>
                  </a:lnTo>
                  <a:lnTo>
                    <a:pt x="277654" y="7144"/>
                  </a:lnTo>
                  <a:cubicBezTo>
                    <a:pt x="192881" y="50006"/>
                    <a:pt x="91916" y="50006"/>
                    <a:pt x="7144" y="7144"/>
                  </a:cubicBezTo>
                  <a:lnTo>
                    <a:pt x="7144" y="115729"/>
                  </a:lnTo>
                  <a:cubicBezTo>
                    <a:pt x="7144" y="290036"/>
                    <a:pt x="101441" y="450056"/>
                    <a:pt x="254794" y="534829"/>
                  </a:cubicBezTo>
                  <a:lnTo>
                    <a:pt x="277654" y="547211"/>
                  </a:lnTo>
                  <a:lnTo>
                    <a:pt x="277654" y="419576"/>
                  </a:lnTo>
                  <a:lnTo>
                    <a:pt x="481489" y="214789"/>
                  </a:lnTo>
                  <a:close/>
                </a:path>
              </a:pathLst>
            </a:custGeom>
            <a:solidFill>
              <a:srgbClr val="163E6A"/>
            </a:solid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6" name="Freeform: Shape 5">
              <a:extLst>
                <a:ext uri="{FF2B5EF4-FFF2-40B4-BE49-F238E27FC236}">
                  <a16:creationId xmlns:a16="http://schemas.microsoft.com/office/drawing/2014/main" id="{530A259A-61EE-4C99-9977-F3DAD4A1F0E7}"/>
                </a:ext>
              </a:extLst>
            </p:cNvPr>
            <p:cNvSpPr/>
            <p:nvPr/>
          </p:nvSpPr>
          <p:spPr bwMode="auto">
            <a:xfrm rot="18900000">
              <a:off x="9773899" y="1883265"/>
              <a:ext cx="284225" cy="150955"/>
            </a:xfrm>
            <a:custGeom>
              <a:avLst/>
              <a:gdLst>
                <a:gd name="connsiteX0" fmla="*/ 284225 w 284225"/>
                <a:gd name="connsiteY0" fmla="*/ 107849 h 150955"/>
                <a:gd name="connsiteX1" fmla="*/ 284225 w 284225"/>
                <a:gd name="connsiteY1" fmla="*/ 150955 h 150955"/>
                <a:gd name="connsiteX2" fmla="*/ 0 w 284225"/>
                <a:gd name="connsiteY2" fmla="*/ 150955 h 150955"/>
                <a:gd name="connsiteX3" fmla="*/ 0 w 284225"/>
                <a:gd name="connsiteY3" fmla="*/ 0 h 150955"/>
                <a:gd name="connsiteX4" fmla="*/ 43779 w 284225"/>
                <a:gd name="connsiteY4" fmla="*/ 0 h 150955"/>
                <a:gd name="connsiteX5" fmla="*/ 43779 w 284225"/>
                <a:gd name="connsiteY5" fmla="*/ 107176 h 150955"/>
                <a:gd name="connsiteX6" fmla="*/ 284225 w 284225"/>
                <a:gd name="connsiteY6" fmla="*/ 107849 h 150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4225" h="150955">
                  <a:moveTo>
                    <a:pt x="284225" y="107849"/>
                  </a:moveTo>
                  <a:lnTo>
                    <a:pt x="284225" y="150955"/>
                  </a:lnTo>
                  <a:lnTo>
                    <a:pt x="0" y="150955"/>
                  </a:lnTo>
                  <a:lnTo>
                    <a:pt x="0" y="0"/>
                  </a:lnTo>
                  <a:lnTo>
                    <a:pt x="43779" y="0"/>
                  </a:lnTo>
                  <a:lnTo>
                    <a:pt x="43779" y="107176"/>
                  </a:lnTo>
                  <a:lnTo>
                    <a:pt x="284225" y="107849"/>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7" name="Group 6">
            <a:extLst>
              <a:ext uri="{FF2B5EF4-FFF2-40B4-BE49-F238E27FC236}">
                <a16:creationId xmlns:a16="http://schemas.microsoft.com/office/drawing/2014/main" id="{44211F53-5884-47CC-8F63-F11388A70DCB}"/>
              </a:ext>
            </a:extLst>
          </p:cNvPr>
          <p:cNvGrpSpPr/>
          <p:nvPr/>
        </p:nvGrpSpPr>
        <p:grpSpPr>
          <a:xfrm>
            <a:off x="7551840" y="2964423"/>
            <a:ext cx="639988" cy="851207"/>
            <a:chOff x="1031674" y="930127"/>
            <a:chExt cx="1441832" cy="1917689"/>
          </a:xfrm>
        </p:grpSpPr>
        <p:sp>
          <p:nvSpPr>
            <p:cNvPr id="8" name="Freeform: Shape 7">
              <a:extLst>
                <a:ext uri="{FF2B5EF4-FFF2-40B4-BE49-F238E27FC236}">
                  <a16:creationId xmlns:a16="http://schemas.microsoft.com/office/drawing/2014/main" id="{9B1CE2B4-02D1-4BFB-A5AE-E4874656054D}"/>
                </a:ext>
              </a:extLst>
            </p:cNvPr>
            <p:cNvSpPr/>
            <p:nvPr/>
          </p:nvSpPr>
          <p:spPr>
            <a:xfrm>
              <a:off x="1031674" y="1220234"/>
              <a:ext cx="1441832" cy="1627582"/>
            </a:xfrm>
            <a:custGeom>
              <a:avLst/>
              <a:gdLst>
                <a:gd name="connsiteX0" fmla="*/ 503094 w 1001884"/>
                <a:gd name="connsiteY0" fmla="*/ 207445 h 1130961"/>
                <a:gd name="connsiteX1" fmla="*/ 4610 w 1001884"/>
                <a:gd name="connsiteY1" fmla="*/ 4610 h 1130961"/>
                <a:gd name="connsiteX2" fmla="*/ 4610 w 1001884"/>
                <a:gd name="connsiteY2" fmla="*/ 927204 h 1130961"/>
                <a:gd name="connsiteX3" fmla="*/ 503094 w 1001884"/>
                <a:gd name="connsiteY3" fmla="*/ 1130039 h 1130961"/>
                <a:gd name="connsiteX4" fmla="*/ 1001577 w 1001884"/>
                <a:gd name="connsiteY4" fmla="*/ 927204 h 1130961"/>
                <a:gd name="connsiteX5" fmla="*/ 1001577 w 1001884"/>
                <a:gd name="connsiteY5" fmla="*/ 4610 h 1130961"/>
                <a:gd name="connsiteX6" fmla="*/ 503094 w 1001884"/>
                <a:gd name="connsiteY6" fmla="*/ 207445 h 1130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1884" h="1130961">
                  <a:moveTo>
                    <a:pt x="503094" y="207445"/>
                  </a:moveTo>
                  <a:cubicBezTo>
                    <a:pt x="227729" y="207445"/>
                    <a:pt x="4610" y="116477"/>
                    <a:pt x="4610" y="4610"/>
                  </a:cubicBezTo>
                  <a:lnTo>
                    <a:pt x="4610" y="927204"/>
                  </a:lnTo>
                  <a:cubicBezTo>
                    <a:pt x="4610" y="1039071"/>
                    <a:pt x="227729" y="1130039"/>
                    <a:pt x="503094" y="1130039"/>
                  </a:cubicBezTo>
                  <a:cubicBezTo>
                    <a:pt x="778458" y="1130039"/>
                    <a:pt x="1001577" y="1039071"/>
                    <a:pt x="1001577" y="927204"/>
                  </a:cubicBezTo>
                  <a:lnTo>
                    <a:pt x="1001577" y="4610"/>
                  </a:lnTo>
                  <a:cubicBezTo>
                    <a:pt x="1000963" y="116477"/>
                    <a:pt x="778458" y="207445"/>
                    <a:pt x="503094" y="207445"/>
                  </a:cubicBezTo>
                  <a:close/>
                </a:path>
              </a:pathLst>
            </a:custGeom>
            <a:solidFill>
              <a:schemeClr val="accent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1A1A1A"/>
                </a:solidFill>
                <a:effectLst/>
                <a:uLnTx/>
                <a:uFillTx/>
                <a:latin typeface="Segoe UI"/>
                <a:ea typeface="+mn-ea"/>
                <a:cs typeface="+mn-cs"/>
              </a:endParaRPr>
            </a:p>
          </p:txBody>
        </p:sp>
        <p:sp>
          <p:nvSpPr>
            <p:cNvPr id="9" name="Oval 8">
              <a:extLst>
                <a:ext uri="{FF2B5EF4-FFF2-40B4-BE49-F238E27FC236}">
                  <a16:creationId xmlns:a16="http://schemas.microsoft.com/office/drawing/2014/main" id="{D3C7DE3D-F9F2-44A1-B586-EA10AD1AD11E}"/>
                </a:ext>
              </a:extLst>
            </p:cNvPr>
            <p:cNvSpPr/>
            <p:nvPr/>
          </p:nvSpPr>
          <p:spPr bwMode="auto">
            <a:xfrm>
              <a:off x="1057756" y="930127"/>
              <a:ext cx="1389667" cy="506476"/>
            </a:xfrm>
            <a:prstGeom prst="ellipse">
              <a:avLst/>
            </a:prstGeom>
            <a:solidFill>
              <a:schemeClr val="accent5">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rPr>
                <a:t> </a:t>
              </a:r>
            </a:p>
          </p:txBody>
        </p:sp>
      </p:grpSp>
      <p:grpSp>
        <p:nvGrpSpPr>
          <p:cNvPr id="10" name="Group 9">
            <a:extLst>
              <a:ext uri="{FF2B5EF4-FFF2-40B4-BE49-F238E27FC236}">
                <a16:creationId xmlns:a16="http://schemas.microsoft.com/office/drawing/2014/main" id="{75523788-4610-4CF5-9822-8226797C3546}"/>
              </a:ext>
            </a:extLst>
          </p:cNvPr>
          <p:cNvGrpSpPr/>
          <p:nvPr/>
        </p:nvGrpSpPr>
        <p:grpSpPr>
          <a:xfrm>
            <a:off x="8507508" y="2862109"/>
            <a:ext cx="3001200" cy="904047"/>
            <a:chOff x="2873820" y="2478678"/>
            <a:chExt cx="3001200" cy="904047"/>
          </a:xfrm>
        </p:grpSpPr>
        <p:sp>
          <p:nvSpPr>
            <p:cNvPr id="11" name="Rectangle 10">
              <a:extLst>
                <a:ext uri="{FF2B5EF4-FFF2-40B4-BE49-F238E27FC236}">
                  <a16:creationId xmlns:a16="http://schemas.microsoft.com/office/drawing/2014/main" id="{A86BF706-02CF-473F-A102-65F07FB54921}"/>
                </a:ext>
              </a:extLst>
            </p:cNvPr>
            <p:cNvSpPr/>
            <p:nvPr/>
          </p:nvSpPr>
          <p:spPr>
            <a:xfrm>
              <a:off x="3424462" y="3068793"/>
              <a:ext cx="2327688" cy="313932"/>
            </a:xfrm>
            <a:prstGeom prst="rect">
              <a:avLst/>
            </a:prstGeom>
            <a:ln>
              <a:noFill/>
            </a:ln>
          </p:spPr>
          <p:txBody>
            <a:bodyPr wrap="none" anchor="ctr" anchorCtr="0">
              <a:spAutoFit/>
            </a:bodyPr>
            <a:lstStyle/>
            <a:p>
              <a:pPr marL="0" marR="0" lvl="0" indent="0" algn="l" defTabSz="931745" rtl="0" eaLnBrk="1" fontAlgn="auto" latinLnBrk="0" hangingPunct="1">
                <a:lnSpc>
                  <a:spcPct val="90000"/>
                </a:lnSpc>
                <a:spcBef>
                  <a:spcPts val="0"/>
                </a:spcBef>
                <a:spcAft>
                  <a:spcPts val="0"/>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a:ea typeface="+mn-ea"/>
                  <a:cs typeface="+mn-cs"/>
                </a:rPr>
                <a:t>Ends January 14, 2020</a:t>
              </a:r>
            </a:p>
          </p:txBody>
        </p:sp>
        <p:sp>
          <p:nvSpPr>
            <p:cNvPr id="12" name="TextBox 18">
              <a:extLst>
                <a:ext uri="{FF2B5EF4-FFF2-40B4-BE49-F238E27FC236}">
                  <a16:creationId xmlns:a16="http://schemas.microsoft.com/office/drawing/2014/main" id="{2AB4735B-F3F4-4B52-BE1E-8A6B40CEEFCB}"/>
                </a:ext>
              </a:extLst>
            </p:cNvPr>
            <p:cNvSpPr txBox="1"/>
            <p:nvPr/>
          </p:nvSpPr>
          <p:spPr>
            <a:xfrm>
              <a:off x="2873820" y="2478678"/>
              <a:ext cx="3001200" cy="332399"/>
            </a:xfrm>
            <a:prstGeom prst="rect">
              <a:avLst/>
            </a:prstGeom>
            <a:noFill/>
          </p:spPr>
          <p:txBody>
            <a:bodyPr wrap="square" lIns="0" tIns="0" rIns="0" bIns="0"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t>Windows Server</a:t>
              </a:r>
            </a:p>
          </p:txBody>
        </p:sp>
        <p:grpSp>
          <p:nvGrpSpPr>
            <p:cNvPr id="13" name="Group 12">
              <a:extLst>
                <a:ext uri="{FF2B5EF4-FFF2-40B4-BE49-F238E27FC236}">
                  <a16:creationId xmlns:a16="http://schemas.microsoft.com/office/drawing/2014/main" id="{A23050D0-B6BA-4989-886A-EECEE17A5E02}"/>
                </a:ext>
              </a:extLst>
            </p:cNvPr>
            <p:cNvGrpSpPr/>
            <p:nvPr/>
          </p:nvGrpSpPr>
          <p:grpSpPr>
            <a:xfrm>
              <a:off x="2928935" y="2962486"/>
              <a:ext cx="419100" cy="406400"/>
              <a:chOff x="2784345" y="1165238"/>
              <a:chExt cx="419100" cy="406400"/>
            </a:xfrm>
          </p:grpSpPr>
          <p:sp>
            <p:nvSpPr>
              <p:cNvPr id="14" name="AutoShape 116">
                <a:extLst>
                  <a:ext uri="{FF2B5EF4-FFF2-40B4-BE49-F238E27FC236}">
                    <a16:creationId xmlns:a16="http://schemas.microsoft.com/office/drawing/2014/main" id="{216488D7-59E1-441F-B8DD-E16CF1E6A642}"/>
                  </a:ext>
                </a:extLst>
              </p:cNvPr>
              <p:cNvSpPr>
                <a:spLocks noChangeAspect="1" noChangeArrowheads="1" noTextEdit="1"/>
              </p:cNvSpPr>
              <p:nvPr/>
            </p:nvSpPr>
            <p:spPr bwMode="auto">
              <a:xfrm>
                <a:off x="2784345" y="1165238"/>
                <a:ext cx="406400"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5" name="Freeform 118">
                <a:extLst>
                  <a:ext uri="{FF2B5EF4-FFF2-40B4-BE49-F238E27FC236}">
                    <a16:creationId xmlns:a16="http://schemas.microsoft.com/office/drawing/2014/main" id="{1476487A-1833-4FB1-9498-E90431C7EC20}"/>
                  </a:ext>
                </a:extLst>
              </p:cNvPr>
              <p:cNvSpPr>
                <a:spLocks noEditPoints="1"/>
              </p:cNvSpPr>
              <p:nvPr/>
            </p:nvSpPr>
            <p:spPr bwMode="auto">
              <a:xfrm>
                <a:off x="2784345" y="1173176"/>
                <a:ext cx="419100" cy="393700"/>
              </a:xfrm>
              <a:custGeom>
                <a:avLst/>
                <a:gdLst>
                  <a:gd name="T0" fmla="*/ 320 w 426"/>
                  <a:gd name="T1" fmla="*/ 0 h 400"/>
                  <a:gd name="T2" fmla="*/ 106 w 426"/>
                  <a:gd name="T3" fmla="*/ 27 h 400"/>
                  <a:gd name="T4" fmla="*/ 80 w 426"/>
                  <a:gd name="T5" fmla="*/ 0 h 400"/>
                  <a:gd name="T6" fmla="*/ 0 w 426"/>
                  <a:gd name="T7" fmla="*/ 27 h 400"/>
                  <a:gd name="T8" fmla="*/ 426 w 426"/>
                  <a:gd name="T9" fmla="*/ 400 h 400"/>
                  <a:gd name="T10" fmla="*/ 346 w 426"/>
                  <a:gd name="T11" fmla="*/ 27 h 400"/>
                  <a:gd name="T12" fmla="*/ 320 w 426"/>
                  <a:gd name="T13" fmla="*/ 0 h 400"/>
                  <a:gd name="T14" fmla="*/ 346 w 426"/>
                  <a:gd name="T15" fmla="*/ 80 h 400"/>
                  <a:gd name="T16" fmla="*/ 399 w 426"/>
                  <a:gd name="T17" fmla="*/ 54 h 400"/>
                  <a:gd name="T18" fmla="*/ 26 w 426"/>
                  <a:gd name="T19" fmla="*/ 107 h 400"/>
                  <a:gd name="T20" fmla="*/ 80 w 426"/>
                  <a:gd name="T21" fmla="*/ 54 h 400"/>
                  <a:gd name="T22" fmla="*/ 106 w 426"/>
                  <a:gd name="T23" fmla="*/ 80 h 400"/>
                  <a:gd name="T24" fmla="*/ 320 w 426"/>
                  <a:gd name="T25" fmla="*/ 54 h 400"/>
                  <a:gd name="T26" fmla="*/ 346 w 426"/>
                  <a:gd name="T27" fmla="*/ 80 h 400"/>
                  <a:gd name="T28" fmla="*/ 320 w 426"/>
                  <a:gd name="T29" fmla="*/ 160 h 400"/>
                  <a:gd name="T30" fmla="*/ 346 w 426"/>
                  <a:gd name="T31" fmla="*/ 187 h 400"/>
                  <a:gd name="T32" fmla="*/ 320 w 426"/>
                  <a:gd name="T33" fmla="*/ 160 h 400"/>
                  <a:gd name="T34" fmla="*/ 240 w 426"/>
                  <a:gd name="T35" fmla="*/ 160 h 400"/>
                  <a:gd name="T36" fmla="*/ 266 w 426"/>
                  <a:gd name="T37" fmla="*/ 187 h 400"/>
                  <a:gd name="T38" fmla="*/ 240 w 426"/>
                  <a:gd name="T39" fmla="*/ 160 h 400"/>
                  <a:gd name="T40" fmla="*/ 159 w 426"/>
                  <a:gd name="T41" fmla="*/ 160 h 400"/>
                  <a:gd name="T42" fmla="*/ 186 w 426"/>
                  <a:gd name="T43" fmla="*/ 187 h 400"/>
                  <a:gd name="T44" fmla="*/ 159 w 426"/>
                  <a:gd name="T45" fmla="*/ 160 h 400"/>
                  <a:gd name="T46" fmla="*/ 320 w 426"/>
                  <a:gd name="T47" fmla="*/ 213 h 400"/>
                  <a:gd name="T48" fmla="*/ 346 w 426"/>
                  <a:gd name="T49" fmla="*/ 240 h 400"/>
                  <a:gd name="T50" fmla="*/ 320 w 426"/>
                  <a:gd name="T51" fmla="*/ 213 h 400"/>
                  <a:gd name="T52" fmla="*/ 240 w 426"/>
                  <a:gd name="T53" fmla="*/ 213 h 400"/>
                  <a:gd name="T54" fmla="*/ 266 w 426"/>
                  <a:gd name="T55" fmla="*/ 240 h 400"/>
                  <a:gd name="T56" fmla="*/ 240 w 426"/>
                  <a:gd name="T57" fmla="*/ 213 h 400"/>
                  <a:gd name="T58" fmla="*/ 159 w 426"/>
                  <a:gd name="T59" fmla="*/ 213 h 400"/>
                  <a:gd name="T60" fmla="*/ 186 w 426"/>
                  <a:gd name="T61" fmla="*/ 240 h 400"/>
                  <a:gd name="T62" fmla="*/ 159 w 426"/>
                  <a:gd name="T63" fmla="*/ 213 h 400"/>
                  <a:gd name="T64" fmla="*/ 80 w 426"/>
                  <a:gd name="T65" fmla="*/ 213 h 400"/>
                  <a:gd name="T66" fmla="*/ 106 w 426"/>
                  <a:gd name="T67" fmla="*/ 240 h 400"/>
                  <a:gd name="T68" fmla="*/ 80 w 426"/>
                  <a:gd name="T69" fmla="*/ 213 h 400"/>
                  <a:gd name="T70" fmla="*/ 320 w 426"/>
                  <a:gd name="T71" fmla="*/ 267 h 400"/>
                  <a:gd name="T72" fmla="*/ 346 w 426"/>
                  <a:gd name="T73" fmla="*/ 294 h 400"/>
                  <a:gd name="T74" fmla="*/ 320 w 426"/>
                  <a:gd name="T75" fmla="*/ 267 h 400"/>
                  <a:gd name="T76" fmla="*/ 240 w 426"/>
                  <a:gd name="T77" fmla="*/ 267 h 400"/>
                  <a:gd name="T78" fmla="*/ 266 w 426"/>
                  <a:gd name="T79" fmla="*/ 294 h 400"/>
                  <a:gd name="T80" fmla="*/ 240 w 426"/>
                  <a:gd name="T81" fmla="*/ 267 h 400"/>
                  <a:gd name="T82" fmla="*/ 159 w 426"/>
                  <a:gd name="T83" fmla="*/ 267 h 400"/>
                  <a:gd name="T84" fmla="*/ 186 w 426"/>
                  <a:gd name="T85" fmla="*/ 294 h 400"/>
                  <a:gd name="T86" fmla="*/ 159 w 426"/>
                  <a:gd name="T87" fmla="*/ 267 h 400"/>
                  <a:gd name="T88" fmla="*/ 80 w 426"/>
                  <a:gd name="T89" fmla="*/ 267 h 400"/>
                  <a:gd name="T90" fmla="*/ 106 w 426"/>
                  <a:gd name="T91" fmla="*/ 294 h 400"/>
                  <a:gd name="T92" fmla="*/ 80 w 426"/>
                  <a:gd name="T93" fmla="*/ 267 h 400"/>
                  <a:gd name="T94" fmla="*/ 240 w 426"/>
                  <a:gd name="T95" fmla="*/ 320 h 400"/>
                  <a:gd name="T96" fmla="*/ 266 w 426"/>
                  <a:gd name="T97" fmla="*/ 347 h 400"/>
                  <a:gd name="T98" fmla="*/ 240 w 426"/>
                  <a:gd name="T99" fmla="*/ 320 h 400"/>
                  <a:gd name="T100" fmla="*/ 159 w 426"/>
                  <a:gd name="T101" fmla="*/ 320 h 400"/>
                  <a:gd name="T102" fmla="*/ 186 w 426"/>
                  <a:gd name="T103" fmla="*/ 347 h 400"/>
                  <a:gd name="T104" fmla="*/ 159 w 426"/>
                  <a:gd name="T105" fmla="*/ 320 h 400"/>
                  <a:gd name="T106" fmla="*/ 80 w 426"/>
                  <a:gd name="T107" fmla="*/ 320 h 400"/>
                  <a:gd name="T108" fmla="*/ 106 w 426"/>
                  <a:gd name="T109" fmla="*/ 347 h 400"/>
                  <a:gd name="T110" fmla="*/ 80 w 426"/>
                  <a:gd name="T111" fmla="*/ 320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26" h="400">
                    <a:moveTo>
                      <a:pt x="320" y="0"/>
                    </a:moveTo>
                    <a:lnTo>
                      <a:pt x="320" y="0"/>
                    </a:lnTo>
                    <a:lnTo>
                      <a:pt x="320" y="27"/>
                    </a:lnTo>
                    <a:lnTo>
                      <a:pt x="106" y="27"/>
                    </a:lnTo>
                    <a:lnTo>
                      <a:pt x="106" y="0"/>
                    </a:lnTo>
                    <a:lnTo>
                      <a:pt x="80" y="0"/>
                    </a:lnTo>
                    <a:lnTo>
                      <a:pt x="80" y="27"/>
                    </a:lnTo>
                    <a:lnTo>
                      <a:pt x="0" y="27"/>
                    </a:lnTo>
                    <a:lnTo>
                      <a:pt x="0" y="400"/>
                    </a:lnTo>
                    <a:lnTo>
                      <a:pt x="426" y="400"/>
                    </a:lnTo>
                    <a:lnTo>
                      <a:pt x="426" y="27"/>
                    </a:lnTo>
                    <a:lnTo>
                      <a:pt x="346" y="27"/>
                    </a:lnTo>
                    <a:lnTo>
                      <a:pt x="346" y="0"/>
                    </a:lnTo>
                    <a:lnTo>
                      <a:pt x="320" y="0"/>
                    </a:lnTo>
                    <a:close/>
                    <a:moveTo>
                      <a:pt x="346" y="80"/>
                    </a:moveTo>
                    <a:lnTo>
                      <a:pt x="346" y="80"/>
                    </a:lnTo>
                    <a:lnTo>
                      <a:pt x="346" y="54"/>
                    </a:lnTo>
                    <a:lnTo>
                      <a:pt x="399" y="54"/>
                    </a:lnTo>
                    <a:lnTo>
                      <a:pt x="399" y="107"/>
                    </a:lnTo>
                    <a:lnTo>
                      <a:pt x="26" y="107"/>
                    </a:lnTo>
                    <a:lnTo>
                      <a:pt x="26" y="54"/>
                    </a:lnTo>
                    <a:lnTo>
                      <a:pt x="80" y="54"/>
                    </a:lnTo>
                    <a:lnTo>
                      <a:pt x="80" y="80"/>
                    </a:lnTo>
                    <a:lnTo>
                      <a:pt x="106" y="80"/>
                    </a:lnTo>
                    <a:lnTo>
                      <a:pt x="106" y="54"/>
                    </a:lnTo>
                    <a:lnTo>
                      <a:pt x="320" y="54"/>
                    </a:lnTo>
                    <a:lnTo>
                      <a:pt x="320" y="80"/>
                    </a:lnTo>
                    <a:lnTo>
                      <a:pt x="346" y="80"/>
                    </a:lnTo>
                    <a:close/>
                    <a:moveTo>
                      <a:pt x="320" y="160"/>
                    </a:moveTo>
                    <a:lnTo>
                      <a:pt x="320" y="160"/>
                    </a:lnTo>
                    <a:lnTo>
                      <a:pt x="346" y="160"/>
                    </a:lnTo>
                    <a:lnTo>
                      <a:pt x="346" y="187"/>
                    </a:lnTo>
                    <a:lnTo>
                      <a:pt x="320" y="187"/>
                    </a:lnTo>
                    <a:lnTo>
                      <a:pt x="320" y="160"/>
                    </a:lnTo>
                    <a:close/>
                    <a:moveTo>
                      <a:pt x="240" y="160"/>
                    </a:moveTo>
                    <a:lnTo>
                      <a:pt x="240" y="160"/>
                    </a:lnTo>
                    <a:lnTo>
                      <a:pt x="266" y="160"/>
                    </a:lnTo>
                    <a:lnTo>
                      <a:pt x="266" y="187"/>
                    </a:lnTo>
                    <a:lnTo>
                      <a:pt x="240" y="187"/>
                    </a:lnTo>
                    <a:lnTo>
                      <a:pt x="240" y="160"/>
                    </a:lnTo>
                    <a:close/>
                    <a:moveTo>
                      <a:pt x="159" y="160"/>
                    </a:moveTo>
                    <a:lnTo>
                      <a:pt x="159" y="160"/>
                    </a:lnTo>
                    <a:lnTo>
                      <a:pt x="186" y="160"/>
                    </a:lnTo>
                    <a:lnTo>
                      <a:pt x="186" y="187"/>
                    </a:lnTo>
                    <a:lnTo>
                      <a:pt x="159" y="187"/>
                    </a:lnTo>
                    <a:lnTo>
                      <a:pt x="159" y="160"/>
                    </a:lnTo>
                    <a:close/>
                    <a:moveTo>
                      <a:pt x="320" y="213"/>
                    </a:moveTo>
                    <a:lnTo>
                      <a:pt x="320" y="213"/>
                    </a:lnTo>
                    <a:lnTo>
                      <a:pt x="346" y="213"/>
                    </a:lnTo>
                    <a:lnTo>
                      <a:pt x="346" y="240"/>
                    </a:lnTo>
                    <a:lnTo>
                      <a:pt x="320" y="240"/>
                    </a:lnTo>
                    <a:lnTo>
                      <a:pt x="320" y="213"/>
                    </a:lnTo>
                    <a:close/>
                    <a:moveTo>
                      <a:pt x="240" y="213"/>
                    </a:moveTo>
                    <a:lnTo>
                      <a:pt x="240" y="213"/>
                    </a:lnTo>
                    <a:lnTo>
                      <a:pt x="266" y="213"/>
                    </a:lnTo>
                    <a:lnTo>
                      <a:pt x="266" y="240"/>
                    </a:lnTo>
                    <a:lnTo>
                      <a:pt x="240" y="240"/>
                    </a:lnTo>
                    <a:lnTo>
                      <a:pt x="240" y="213"/>
                    </a:lnTo>
                    <a:close/>
                    <a:moveTo>
                      <a:pt x="159" y="213"/>
                    </a:moveTo>
                    <a:lnTo>
                      <a:pt x="159" y="213"/>
                    </a:lnTo>
                    <a:lnTo>
                      <a:pt x="186" y="213"/>
                    </a:lnTo>
                    <a:lnTo>
                      <a:pt x="186" y="240"/>
                    </a:lnTo>
                    <a:lnTo>
                      <a:pt x="159" y="240"/>
                    </a:lnTo>
                    <a:lnTo>
                      <a:pt x="159" y="213"/>
                    </a:lnTo>
                    <a:close/>
                    <a:moveTo>
                      <a:pt x="80" y="213"/>
                    </a:moveTo>
                    <a:lnTo>
                      <a:pt x="80" y="213"/>
                    </a:lnTo>
                    <a:lnTo>
                      <a:pt x="106" y="213"/>
                    </a:lnTo>
                    <a:lnTo>
                      <a:pt x="106" y="240"/>
                    </a:lnTo>
                    <a:lnTo>
                      <a:pt x="80" y="240"/>
                    </a:lnTo>
                    <a:lnTo>
                      <a:pt x="80" y="213"/>
                    </a:lnTo>
                    <a:close/>
                    <a:moveTo>
                      <a:pt x="320" y="267"/>
                    </a:moveTo>
                    <a:lnTo>
                      <a:pt x="320" y="267"/>
                    </a:lnTo>
                    <a:lnTo>
                      <a:pt x="346" y="267"/>
                    </a:lnTo>
                    <a:lnTo>
                      <a:pt x="346" y="294"/>
                    </a:lnTo>
                    <a:lnTo>
                      <a:pt x="320" y="294"/>
                    </a:lnTo>
                    <a:lnTo>
                      <a:pt x="320" y="267"/>
                    </a:lnTo>
                    <a:close/>
                    <a:moveTo>
                      <a:pt x="240" y="267"/>
                    </a:moveTo>
                    <a:lnTo>
                      <a:pt x="240" y="267"/>
                    </a:lnTo>
                    <a:lnTo>
                      <a:pt x="266" y="267"/>
                    </a:lnTo>
                    <a:lnTo>
                      <a:pt x="266" y="294"/>
                    </a:lnTo>
                    <a:lnTo>
                      <a:pt x="240" y="294"/>
                    </a:lnTo>
                    <a:lnTo>
                      <a:pt x="240" y="267"/>
                    </a:lnTo>
                    <a:close/>
                    <a:moveTo>
                      <a:pt x="159" y="267"/>
                    </a:moveTo>
                    <a:lnTo>
                      <a:pt x="159" y="267"/>
                    </a:lnTo>
                    <a:lnTo>
                      <a:pt x="186" y="267"/>
                    </a:lnTo>
                    <a:lnTo>
                      <a:pt x="186" y="294"/>
                    </a:lnTo>
                    <a:lnTo>
                      <a:pt x="159" y="294"/>
                    </a:lnTo>
                    <a:lnTo>
                      <a:pt x="159" y="267"/>
                    </a:lnTo>
                    <a:close/>
                    <a:moveTo>
                      <a:pt x="80" y="267"/>
                    </a:moveTo>
                    <a:lnTo>
                      <a:pt x="80" y="267"/>
                    </a:lnTo>
                    <a:lnTo>
                      <a:pt x="106" y="267"/>
                    </a:lnTo>
                    <a:lnTo>
                      <a:pt x="106" y="294"/>
                    </a:lnTo>
                    <a:lnTo>
                      <a:pt x="80" y="294"/>
                    </a:lnTo>
                    <a:lnTo>
                      <a:pt x="80" y="267"/>
                    </a:lnTo>
                    <a:close/>
                    <a:moveTo>
                      <a:pt x="240" y="320"/>
                    </a:moveTo>
                    <a:lnTo>
                      <a:pt x="240" y="320"/>
                    </a:lnTo>
                    <a:lnTo>
                      <a:pt x="266" y="320"/>
                    </a:lnTo>
                    <a:lnTo>
                      <a:pt x="266" y="347"/>
                    </a:lnTo>
                    <a:lnTo>
                      <a:pt x="240" y="347"/>
                    </a:lnTo>
                    <a:lnTo>
                      <a:pt x="240" y="320"/>
                    </a:lnTo>
                    <a:close/>
                    <a:moveTo>
                      <a:pt x="159" y="320"/>
                    </a:moveTo>
                    <a:lnTo>
                      <a:pt x="159" y="320"/>
                    </a:lnTo>
                    <a:lnTo>
                      <a:pt x="186" y="320"/>
                    </a:lnTo>
                    <a:lnTo>
                      <a:pt x="186" y="347"/>
                    </a:lnTo>
                    <a:lnTo>
                      <a:pt x="159" y="347"/>
                    </a:lnTo>
                    <a:lnTo>
                      <a:pt x="159" y="320"/>
                    </a:lnTo>
                    <a:close/>
                    <a:moveTo>
                      <a:pt x="80" y="320"/>
                    </a:moveTo>
                    <a:lnTo>
                      <a:pt x="80" y="320"/>
                    </a:lnTo>
                    <a:lnTo>
                      <a:pt x="106" y="320"/>
                    </a:lnTo>
                    <a:lnTo>
                      <a:pt x="106" y="347"/>
                    </a:lnTo>
                    <a:lnTo>
                      <a:pt x="80" y="347"/>
                    </a:lnTo>
                    <a:lnTo>
                      <a:pt x="80" y="32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6" name="Freeform 119">
                <a:extLst>
                  <a:ext uri="{FF2B5EF4-FFF2-40B4-BE49-F238E27FC236}">
                    <a16:creationId xmlns:a16="http://schemas.microsoft.com/office/drawing/2014/main" id="{FE77A1C4-7CE4-4F77-839E-7680F245D70A}"/>
                  </a:ext>
                </a:extLst>
              </p:cNvPr>
              <p:cNvSpPr>
                <a:spLocks/>
              </p:cNvSpPr>
              <p:nvPr/>
            </p:nvSpPr>
            <p:spPr bwMode="auto">
              <a:xfrm>
                <a:off x="2861136" y="1489088"/>
                <a:ext cx="26988" cy="25400"/>
              </a:xfrm>
              <a:custGeom>
                <a:avLst/>
                <a:gdLst>
                  <a:gd name="T0" fmla="*/ 0 w 27"/>
                  <a:gd name="T1" fmla="*/ 27 h 27"/>
                  <a:gd name="T2" fmla="*/ 0 w 27"/>
                  <a:gd name="T3" fmla="*/ 27 h 27"/>
                  <a:gd name="T4" fmla="*/ 27 w 27"/>
                  <a:gd name="T5" fmla="*/ 27 h 27"/>
                  <a:gd name="T6" fmla="*/ 27 w 27"/>
                  <a:gd name="T7" fmla="*/ 0 h 27"/>
                  <a:gd name="T8" fmla="*/ 0 w 27"/>
                  <a:gd name="T9" fmla="*/ 0 h 27"/>
                  <a:gd name="T10" fmla="*/ 0 w 27"/>
                  <a:gd name="T11" fmla="*/ 27 h 27"/>
                </a:gdLst>
                <a:ahLst/>
                <a:cxnLst>
                  <a:cxn ang="0">
                    <a:pos x="T0" y="T1"/>
                  </a:cxn>
                  <a:cxn ang="0">
                    <a:pos x="T2" y="T3"/>
                  </a:cxn>
                  <a:cxn ang="0">
                    <a:pos x="T4" y="T5"/>
                  </a:cxn>
                  <a:cxn ang="0">
                    <a:pos x="T6" y="T7"/>
                  </a:cxn>
                  <a:cxn ang="0">
                    <a:pos x="T8" y="T9"/>
                  </a:cxn>
                  <a:cxn ang="0">
                    <a:pos x="T10" y="T11"/>
                  </a:cxn>
                </a:cxnLst>
                <a:rect l="0" t="0" r="r" b="b"/>
                <a:pathLst>
                  <a:path w="27" h="27">
                    <a:moveTo>
                      <a:pt x="0" y="27"/>
                    </a:moveTo>
                    <a:lnTo>
                      <a:pt x="0" y="27"/>
                    </a:lnTo>
                    <a:lnTo>
                      <a:pt x="27" y="27"/>
                    </a:lnTo>
                    <a:lnTo>
                      <a:pt x="27" y="0"/>
                    </a:lnTo>
                    <a:lnTo>
                      <a:pt x="0" y="0"/>
                    </a:lnTo>
                    <a:lnTo>
                      <a:pt x="0" y="27"/>
                    </a:lnTo>
                    <a:close/>
                  </a:path>
                </a:pathLst>
              </a:custGeom>
              <a:solidFill>
                <a:schemeClr val="accent1">
                  <a:lumMod val="20000"/>
                  <a:lumOff val="80000"/>
                </a:schemeClr>
              </a:solidFill>
              <a:ln w="0">
                <a:solidFill>
                  <a:schemeClr val="accent5"/>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7" name="Freeform 120">
                <a:extLst>
                  <a:ext uri="{FF2B5EF4-FFF2-40B4-BE49-F238E27FC236}">
                    <a16:creationId xmlns:a16="http://schemas.microsoft.com/office/drawing/2014/main" id="{A373CD67-411F-4764-9630-509E518CA411}"/>
                  </a:ext>
                </a:extLst>
              </p:cNvPr>
              <p:cNvSpPr>
                <a:spLocks/>
              </p:cNvSpPr>
              <p:nvPr/>
            </p:nvSpPr>
            <p:spPr bwMode="auto">
              <a:xfrm>
                <a:off x="2940511" y="1489088"/>
                <a:ext cx="25400" cy="25400"/>
              </a:xfrm>
              <a:custGeom>
                <a:avLst/>
                <a:gdLst>
                  <a:gd name="T0" fmla="*/ 0 w 27"/>
                  <a:gd name="T1" fmla="*/ 27 h 27"/>
                  <a:gd name="T2" fmla="*/ 0 w 27"/>
                  <a:gd name="T3" fmla="*/ 27 h 27"/>
                  <a:gd name="T4" fmla="*/ 27 w 27"/>
                  <a:gd name="T5" fmla="*/ 27 h 27"/>
                  <a:gd name="T6" fmla="*/ 27 w 27"/>
                  <a:gd name="T7" fmla="*/ 0 h 27"/>
                  <a:gd name="T8" fmla="*/ 0 w 27"/>
                  <a:gd name="T9" fmla="*/ 0 h 27"/>
                  <a:gd name="T10" fmla="*/ 0 w 27"/>
                  <a:gd name="T11" fmla="*/ 27 h 27"/>
                </a:gdLst>
                <a:ahLst/>
                <a:cxnLst>
                  <a:cxn ang="0">
                    <a:pos x="T0" y="T1"/>
                  </a:cxn>
                  <a:cxn ang="0">
                    <a:pos x="T2" y="T3"/>
                  </a:cxn>
                  <a:cxn ang="0">
                    <a:pos x="T4" y="T5"/>
                  </a:cxn>
                  <a:cxn ang="0">
                    <a:pos x="T6" y="T7"/>
                  </a:cxn>
                  <a:cxn ang="0">
                    <a:pos x="T8" y="T9"/>
                  </a:cxn>
                  <a:cxn ang="0">
                    <a:pos x="T10" y="T11"/>
                  </a:cxn>
                </a:cxnLst>
                <a:rect l="0" t="0" r="r" b="b"/>
                <a:pathLst>
                  <a:path w="27" h="27">
                    <a:moveTo>
                      <a:pt x="0" y="27"/>
                    </a:moveTo>
                    <a:lnTo>
                      <a:pt x="0" y="27"/>
                    </a:lnTo>
                    <a:lnTo>
                      <a:pt x="27" y="27"/>
                    </a:lnTo>
                    <a:lnTo>
                      <a:pt x="27" y="0"/>
                    </a:lnTo>
                    <a:lnTo>
                      <a:pt x="0" y="0"/>
                    </a:lnTo>
                    <a:lnTo>
                      <a:pt x="0" y="27"/>
                    </a:lnTo>
                    <a:close/>
                  </a:path>
                </a:pathLst>
              </a:custGeom>
              <a:solidFill>
                <a:schemeClr val="accent1">
                  <a:lumMod val="20000"/>
                  <a:lumOff val="80000"/>
                </a:schemeClr>
              </a:solidFill>
              <a:ln w="0">
                <a:solidFill>
                  <a:schemeClr val="accent5"/>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8" name="Freeform 121">
                <a:extLst>
                  <a:ext uri="{FF2B5EF4-FFF2-40B4-BE49-F238E27FC236}">
                    <a16:creationId xmlns:a16="http://schemas.microsoft.com/office/drawing/2014/main" id="{A56157DE-08B2-49DA-987A-5AD49244CF4A}"/>
                  </a:ext>
                </a:extLst>
              </p:cNvPr>
              <p:cNvSpPr>
                <a:spLocks/>
              </p:cNvSpPr>
              <p:nvPr/>
            </p:nvSpPr>
            <p:spPr bwMode="auto">
              <a:xfrm>
                <a:off x="3018298" y="1489088"/>
                <a:ext cx="26988" cy="25400"/>
              </a:xfrm>
              <a:custGeom>
                <a:avLst/>
                <a:gdLst>
                  <a:gd name="T0" fmla="*/ 0 w 27"/>
                  <a:gd name="T1" fmla="*/ 27 h 27"/>
                  <a:gd name="T2" fmla="*/ 0 w 27"/>
                  <a:gd name="T3" fmla="*/ 27 h 27"/>
                  <a:gd name="T4" fmla="*/ 27 w 27"/>
                  <a:gd name="T5" fmla="*/ 27 h 27"/>
                  <a:gd name="T6" fmla="*/ 27 w 27"/>
                  <a:gd name="T7" fmla="*/ 0 h 27"/>
                  <a:gd name="T8" fmla="*/ 0 w 27"/>
                  <a:gd name="T9" fmla="*/ 0 h 27"/>
                  <a:gd name="T10" fmla="*/ 0 w 27"/>
                  <a:gd name="T11" fmla="*/ 27 h 27"/>
                </a:gdLst>
                <a:ahLst/>
                <a:cxnLst>
                  <a:cxn ang="0">
                    <a:pos x="T0" y="T1"/>
                  </a:cxn>
                  <a:cxn ang="0">
                    <a:pos x="T2" y="T3"/>
                  </a:cxn>
                  <a:cxn ang="0">
                    <a:pos x="T4" y="T5"/>
                  </a:cxn>
                  <a:cxn ang="0">
                    <a:pos x="T6" y="T7"/>
                  </a:cxn>
                  <a:cxn ang="0">
                    <a:pos x="T8" y="T9"/>
                  </a:cxn>
                  <a:cxn ang="0">
                    <a:pos x="T10" y="T11"/>
                  </a:cxn>
                </a:cxnLst>
                <a:rect l="0" t="0" r="r" b="b"/>
                <a:pathLst>
                  <a:path w="27" h="27">
                    <a:moveTo>
                      <a:pt x="0" y="27"/>
                    </a:moveTo>
                    <a:lnTo>
                      <a:pt x="0" y="27"/>
                    </a:lnTo>
                    <a:lnTo>
                      <a:pt x="27" y="27"/>
                    </a:lnTo>
                    <a:lnTo>
                      <a:pt x="27" y="0"/>
                    </a:lnTo>
                    <a:lnTo>
                      <a:pt x="0" y="0"/>
                    </a:lnTo>
                    <a:lnTo>
                      <a:pt x="0" y="27"/>
                    </a:lnTo>
                    <a:close/>
                  </a:path>
                </a:pathLst>
              </a:custGeom>
              <a:solidFill>
                <a:schemeClr val="accent1">
                  <a:lumMod val="20000"/>
                  <a:lumOff val="80000"/>
                </a:schemeClr>
              </a:solidFill>
              <a:ln w="0">
                <a:solidFill>
                  <a:schemeClr val="accent5"/>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9" name="Freeform 122">
                <a:extLst>
                  <a:ext uri="{FF2B5EF4-FFF2-40B4-BE49-F238E27FC236}">
                    <a16:creationId xmlns:a16="http://schemas.microsoft.com/office/drawing/2014/main" id="{51C50048-1EAE-4C08-ADA9-2BAE75E14650}"/>
                  </a:ext>
                </a:extLst>
              </p:cNvPr>
              <p:cNvSpPr>
                <a:spLocks/>
              </p:cNvSpPr>
              <p:nvPr/>
            </p:nvSpPr>
            <p:spPr bwMode="auto">
              <a:xfrm>
                <a:off x="2940147" y="1436701"/>
                <a:ext cx="25400" cy="25400"/>
              </a:xfrm>
              <a:custGeom>
                <a:avLst/>
                <a:gdLst>
                  <a:gd name="T0" fmla="*/ 0 w 27"/>
                  <a:gd name="T1" fmla="*/ 27 h 27"/>
                  <a:gd name="T2" fmla="*/ 0 w 27"/>
                  <a:gd name="T3" fmla="*/ 27 h 27"/>
                  <a:gd name="T4" fmla="*/ 27 w 27"/>
                  <a:gd name="T5" fmla="*/ 27 h 27"/>
                  <a:gd name="T6" fmla="*/ 27 w 27"/>
                  <a:gd name="T7" fmla="*/ 0 h 27"/>
                  <a:gd name="T8" fmla="*/ 0 w 27"/>
                  <a:gd name="T9" fmla="*/ 0 h 27"/>
                  <a:gd name="T10" fmla="*/ 0 w 27"/>
                  <a:gd name="T11" fmla="*/ 27 h 27"/>
                </a:gdLst>
                <a:ahLst/>
                <a:cxnLst>
                  <a:cxn ang="0">
                    <a:pos x="T0" y="T1"/>
                  </a:cxn>
                  <a:cxn ang="0">
                    <a:pos x="T2" y="T3"/>
                  </a:cxn>
                  <a:cxn ang="0">
                    <a:pos x="T4" y="T5"/>
                  </a:cxn>
                  <a:cxn ang="0">
                    <a:pos x="T6" y="T7"/>
                  </a:cxn>
                  <a:cxn ang="0">
                    <a:pos x="T8" y="T9"/>
                  </a:cxn>
                  <a:cxn ang="0">
                    <a:pos x="T10" y="T11"/>
                  </a:cxn>
                </a:cxnLst>
                <a:rect l="0" t="0" r="r" b="b"/>
                <a:pathLst>
                  <a:path w="27" h="27">
                    <a:moveTo>
                      <a:pt x="0" y="27"/>
                    </a:moveTo>
                    <a:lnTo>
                      <a:pt x="0" y="27"/>
                    </a:lnTo>
                    <a:lnTo>
                      <a:pt x="27" y="27"/>
                    </a:lnTo>
                    <a:lnTo>
                      <a:pt x="27" y="0"/>
                    </a:lnTo>
                    <a:lnTo>
                      <a:pt x="0" y="0"/>
                    </a:lnTo>
                    <a:lnTo>
                      <a:pt x="0" y="27"/>
                    </a:lnTo>
                    <a:close/>
                  </a:path>
                </a:pathLst>
              </a:custGeom>
              <a:solidFill>
                <a:schemeClr val="accent1">
                  <a:lumMod val="20000"/>
                  <a:lumOff val="80000"/>
                </a:schemeClr>
              </a:solidFill>
              <a:ln w="0">
                <a:solidFill>
                  <a:schemeClr val="accent5"/>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0" name="Freeform 123">
                <a:extLst>
                  <a:ext uri="{FF2B5EF4-FFF2-40B4-BE49-F238E27FC236}">
                    <a16:creationId xmlns:a16="http://schemas.microsoft.com/office/drawing/2014/main" id="{9DD7D4B5-69C3-4019-A2BA-A217DF134FB5}"/>
                  </a:ext>
                </a:extLst>
              </p:cNvPr>
              <p:cNvSpPr>
                <a:spLocks/>
              </p:cNvSpPr>
              <p:nvPr/>
            </p:nvSpPr>
            <p:spPr bwMode="auto">
              <a:xfrm>
                <a:off x="2940147" y="1384313"/>
                <a:ext cx="25400" cy="25400"/>
              </a:xfrm>
              <a:custGeom>
                <a:avLst/>
                <a:gdLst>
                  <a:gd name="T0" fmla="*/ 0 w 27"/>
                  <a:gd name="T1" fmla="*/ 26 h 26"/>
                  <a:gd name="T2" fmla="*/ 0 w 27"/>
                  <a:gd name="T3" fmla="*/ 26 h 26"/>
                  <a:gd name="T4" fmla="*/ 27 w 27"/>
                  <a:gd name="T5" fmla="*/ 26 h 26"/>
                  <a:gd name="T6" fmla="*/ 27 w 27"/>
                  <a:gd name="T7" fmla="*/ 0 h 26"/>
                  <a:gd name="T8" fmla="*/ 0 w 27"/>
                  <a:gd name="T9" fmla="*/ 0 h 26"/>
                  <a:gd name="T10" fmla="*/ 0 w 27"/>
                  <a:gd name="T11" fmla="*/ 26 h 26"/>
                </a:gdLst>
                <a:ahLst/>
                <a:cxnLst>
                  <a:cxn ang="0">
                    <a:pos x="T0" y="T1"/>
                  </a:cxn>
                  <a:cxn ang="0">
                    <a:pos x="T2" y="T3"/>
                  </a:cxn>
                  <a:cxn ang="0">
                    <a:pos x="T4" y="T5"/>
                  </a:cxn>
                  <a:cxn ang="0">
                    <a:pos x="T6" y="T7"/>
                  </a:cxn>
                  <a:cxn ang="0">
                    <a:pos x="T8" y="T9"/>
                  </a:cxn>
                  <a:cxn ang="0">
                    <a:pos x="T10" y="T11"/>
                  </a:cxn>
                </a:cxnLst>
                <a:rect l="0" t="0" r="r" b="b"/>
                <a:pathLst>
                  <a:path w="27" h="26">
                    <a:moveTo>
                      <a:pt x="0" y="26"/>
                    </a:moveTo>
                    <a:lnTo>
                      <a:pt x="0" y="26"/>
                    </a:lnTo>
                    <a:lnTo>
                      <a:pt x="27" y="26"/>
                    </a:lnTo>
                    <a:lnTo>
                      <a:pt x="27" y="0"/>
                    </a:lnTo>
                    <a:lnTo>
                      <a:pt x="0" y="0"/>
                    </a:lnTo>
                    <a:lnTo>
                      <a:pt x="0" y="26"/>
                    </a:lnTo>
                    <a:close/>
                  </a:path>
                </a:pathLst>
              </a:custGeom>
              <a:solidFill>
                <a:schemeClr val="accent1">
                  <a:lumMod val="20000"/>
                  <a:lumOff val="80000"/>
                </a:schemeClr>
              </a:solidFill>
              <a:ln w="0">
                <a:solidFill>
                  <a:schemeClr val="accent5"/>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1" name="Freeform 124">
                <a:extLst>
                  <a:ext uri="{FF2B5EF4-FFF2-40B4-BE49-F238E27FC236}">
                    <a16:creationId xmlns:a16="http://schemas.microsoft.com/office/drawing/2014/main" id="{5DE0EF57-C6BE-4291-ADD6-323485F247CC}"/>
                  </a:ext>
                </a:extLst>
              </p:cNvPr>
              <p:cNvSpPr>
                <a:spLocks/>
              </p:cNvSpPr>
              <p:nvPr/>
            </p:nvSpPr>
            <p:spPr bwMode="auto">
              <a:xfrm>
                <a:off x="2940511" y="1330338"/>
                <a:ext cx="25400" cy="26988"/>
              </a:xfrm>
              <a:custGeom>
                <a:avLst/>
                <a:gdLst>
                  <a:gd name="T0" fmla="*/ 0 w 27"/>
                  <a:gd name="T1" fmla="*/ 27 h 27"/>
                  <a:gd name="T2" fmla="*/ 0 w 27"/>
                  <a:gd name="T3" fmla="*/ 27 h 27"/>
                  <a:gd name="T4" fmla="*/ 27 w 27"/>
                  <a:gd name="T5" fmla="*/ 27 h 27"/>
                  <a:gd name="T6" fmla="*/ 27 w 27"/>
                  <a:gd name="T7" fmla="*/ 0 h 27"/>
                  <a:gd name="T8" fmla="*/ 0 w 27"/>
                  <a:gd name="T9" fmla="*/ 0 h 27"/>
                  <a:gd name="T10" fmla="*/ 0 w 27"/>
                  <a:gd name="T11" fmla="*/ 27 h 27"/>
                </a:gdLst>
                <a:ahLst/>
                <a:cxnLst>
                  <a:cxn ang="0">
                    <a:pos x="T0" y="T1"/>
                  </a:cxn>
                  <a:cxn ang="0">
                    <a:pos x="T2" y="T3"/>
                  </a:cxn>
                  <a:cxn ang="0">
                    <a:pos x="T4" y="T5"/>
                  </a:cxn>
                  <a:cxn ang="0">
                    <a:pos x="T6" y="T7"/>
                  </a:cxn>
                  <a:cxn ang="0">
                    <a:pos x="T8" y="T9"/>
                  </a:cxn>
                  <a:cxn ang="0">
                    <a:pos x="T10" y="T11"/>
                  </a:cxn>
                </a:cxnLst>
                <a:rect l="0" t="0" r="r" b="b"/>
                <a:pathLst>
                  <a:path w="27" h="27">
                    <a:moveTo>
                      <a:pt x="0" y="27"/>
                    </a:moveTo>
                    <a:lnTo>
                      <a:pt x="0" y="27"/>
                    </a:lnTo>
                    <a:lnTo>
                      <a:pt x="27" y="27"/>
                    </a:lnTo>
                    <a:lnTo>
                      <a:pt x="27" y="0"/>
                    </a:lnTo>
                    <a:lnTo>
                      <a:pt x="0" y="0"/>
                    </a:lnTo>
                    <a:lnTo>
                      <a:pt x="0" y="27"/>
                    </a:lnTo>
                    <a:close/>
                  </a:path>
                </a:pathLst>
              </a:custGeom>
              <a:solidFill>
                <a:schemeClr val="accent1">
                  <a:lumMod val="20000"/>
                  <a:lumOff val="80000"/>
                </a:schemeClr>
              </a:solidFill>
              <a:ln w="0">
                <a:solidFill>
                  <a:schemeClr val="accent5"/>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2" name="Freeform 125">
                <a:extLst>
                  <a:ext uri="{FF2B5EF4-FFF2-40B4-BE49-F238E27FC236}">
                    <a16:creationId xmlns:a16="http://schemas.microsoft.com/office/drawing/2014/main" id="{D90247A3-75DD-4E0D-90E0-120F7ED55109}"/>
                  </a:ext>
                </a:extLst>
              </p:cNvPr>
              <p:cNvSpPr>
                <a:spLocks/>
              </p:cNvSpPr>
              <p:nvPr/>
            </p:nvSpPr>
            <p:spPr bwMode="auto">
              <a:xfrm>
                <a:off x="3097673" y="1330338"/>
                <a:ext cx="26988" cy="26988"/>
              </a:xfrm>
              <a:custGeom>
                <a:avLst/>
                <a:gdLst>
                  <a:gd name="T0" fmla="*/ 0 w 27"/>
                  <a:gd name="T1" fmla="*/ 27 h 27"/>
                  <a:gd name="T2" fmla="*/ 0 w 27"/>
                  <a:gd name="T3" fmla="*/ 27 h 27"/>
                  <a:gd name="T4" fmla="*/ 27 w 27"/>
                  <a:gd name="T5" fmla="*/ 27 h 27"/>
                  <a:gd name="T6" fmla="*/ 27 w 27"/>
                  <a:gd name="T7" fmla="*/ 0 h 27"/>
                  <a:gd name="T8" fmla="*/ 0 w 27"/>
                  <a:gd name="T9" fmla="*/ 0 h 27"/>
                  <a:gd name="T10" fmla="*/ 0 w 27"/>
                  <a:gd name="T11" fmla="*/ 27 h 27"/>
                </a:gdLst>
                <a:ahLst/>
                <a:cxnLst>
                  <a:cxn ang="0">
                    <a:pos x="T0" y="T1"/>
                  </a:cxn>
                  <a:cxn ang="0">
                    <a:pos x="T2" y="T3"/>
                  </a:cxn>
                  <a:cxn ang="0">
                    <a:pos x="T4" y="T5"/>
                  </a:cxn>
                  <a:cxn ang="0">
                    <a:pos x="T6" y="T7"/>
                  </a:cxn>
                  <a:cxn ang="0">
                    <a:pos x="T8" y="T9"/>
                  </a:cxn>
                  <a:cxn ang="0">
                    <a:pos x="T10" y="T11"/>
                  </a:cxn>
                </a:cxnLst>
                <a:rect l="0" t="0" r="r" b="b"/>
                <a:pathLst>
                  <a:path w="27" h="27">
                    <a:moveTo>
                      <a:pt x="0" y="27"/>
                    </a:moveTo>
                    <a:lnTo>
                      <a:pt x="0" y="27"/>
                    </a:lnTo>
                    <a:lnTo>
                      <a:pt x="27" y="27"/>
                    </a:lnTo>
                    <a:lnTo>
                      <a:pt x="27" y="0"/>
                    </a:lnTo>
                    <a:lnTo>
                      <a:pt x="0" y="0"/>
                    </a:lnTo>
                    <a:lnTo>
                      <a:pt x="0" y="27"/>
                    </a:lnTo>
                    <a:close/>
                  </a:path>
                </a:pathLst>
              </a:custGeom>
              <a:solidFill>
                <a:schemeClr val="accent1">
                  <a:lumMod val="20000"/>
                  <a:lumOff val="80000"/>
                </a:schemeClr>
              </a:solidFill>
              <a:ln w="0">
                <a:solidFill>
                  <a:schemeClr val="accent5"/>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grpSp>
        <p:nvGrpSpPr>
          <p:cNvPr id="23" name="Group 22">
            <a:extLst>
              <a:ext uri="{FF2B5EF4-FFF2-40B4-BE49-F238E27FC236}">
                <a16:creationId xmlns:a16="http://schemas.microsoft.com/office/drawing/2014/main" id="{29B9C3CE-E8BE-4E50-8C29-DBFF010F6043}"/>
              </a:ext>
            </a:extLst>
          </p:cNvPr>
          <p:cNvGrpSpPr/>
          <p:nvPr/>
        </p:nvGrpSpPr>
        <p:grpSpPr>
          <a:xfrm>
            <a:off x="8507508" y="4222148"/>
            <a:ext cx="2384798" cy="884992"/>
            <a:chOff x="2873820" y="4211500"/>
            <a:chExt cx="2384798" cy="884992"/>
          </a:xfrm>
        </p:grpSpPr>
        <p:sp>
          <p:nvSpPr>
            <p:cNvPr id="24" name="TextBox 18">
              <a:extLst>
                <a:ext uri="{FF2B5EF4-FFF2-40B4-BE49-F238E27FC236}">
                  <a16:creationId xmlns:a16="http://schemas.microsoft.com/office/drawing/2014/main" id="{8F55CE6D-F622-4F02-822D-A4B19DFABCD6}"/>
                </a:ext>
              </a:extLst>
            </p:cNvPr>
            <p:cNvSpPr txBox="1"/>
            <p:nvPr/>
          </p:nvSpPr>
          <p:spPr>
            <a:xfrm flipH="1">
              <a:off x="2873820" y="4211500"/>
              <a:ext cx="2268617" cy="332399"/>
            </a:xfrm>
            <a:prstGeom prst="rect">
              <a:avLst/>
            </a:prstGeom>
            <a:noFill/>
          </p:spPr>
          <p:txBody>
            <a:bodyPr wrap="square" lIns="0" tIns="0" rIns="0" bIns="0"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t>SQL Server</a:t>
              </a:r>
            </a:p>
          </p:txBody>
        </p:sp>
        <p:sp>
          <p:nvSpPr>
            <p:cNvPr id="25" name="Rectangle 24">
              <a:extLst>
                <a:ext uri="{FF2B5EF4-FFF2-40B4-BE49-F238E27FC236}">
                  <a16:creationId xmlns:a16="http://schemas.microsoft.com/office/drawing/2014/main" id="{0C6FA15F-2160-4B44-AF8B-022D51B23987}"/>
                </a:ext>
              </a:extLst>
            </p:cNvPr>
            <p:cNvSpPr/>
            <p:nvPr/>
          </p:nvSpPr>
          <p:spPr>
            <a:xfrm>
              <a:off x="3424462" y="4782560"/>
              <a:ext cx="1834156" cy="313932"/>
            </a:xfrm>
            <a:prstGeom prst="rect">
              <a:avLst/>
            </a:prstGeom>
            <a:ln>
              <a:noFill/>
            </a:ln>
          </p:spPr>
          <p:txBody>
            <a:bodyPr wrap="none" anchor="ctr" anchorCtr="0">
              <a:spAutoFit/>
            </a:bodyPr>
            <a:lstStyle/>
            <a:p>
              <a:pPr marL="0" marR="0" lvl="0" indent="0" algn="l" defTabSz="931745" rtl="0" eaLnBrk="1" fontAlgn="auto" latinLnBrk="0" hangingPunct="1">
                <a:lnSpc>
                  <a:spcPct val="90000"/>
                </a:lnSpc>
                <a:spcBef>
                  <a:spcPts val="0"/>
                </a:spcBef>
                <a:spcAft>
                  <a:spcPts val="0"/>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a:ea typeface="+mn-ea"/>
                  <a:cs typeface="+mn-cs"/>
                </a:rPr>
                <a:t>Ends July 9, 2019</a:t>
              </a:r>
            </a:p>
          </p:txBody>
        </p:sp>
        <p:grpSp>
          <p:nvGrpSpPr>
            <p:cNvPr id="26" name="Group 25">
              <a:extLst>
                <a:ext uri="{FF2B5EF4-FFF2-40B4-BE49-F238E27FC236}">
                  <a16:creationId xmlns:a16="http://schemas.microsoft.com/office/drawing/2014/main" id="{6BAF5B2C-4774-49C3-8D07-75DD4829EF78}"/>
                </a:ext>
              </a:extLst>
            </p:cNvPr>
            <p:cNvGrpSpPr/>
            <p:nvPr/>
          </p:nvGrpSpPr>
          <p:grpSpPr>
            <a:xfrm>
              <a:off x="2942793" y="4687370"/>
              <a:ext cx="419100" cy="406400"/>
              <a:chOff x="2784345" y="1165238"/>
              <a:chExt cx="419100" cy="406400"/>
            </a:xfrm>
          </p:grpSpPr>
          <p:sp>
            <p:nvSpPr>
              <p:cNvPr id="27" name="AutoShape 116">
                <a:extLst>
                  <a:ext uri="{FF2B5EF4-FFF2-40B4-BE49-F238E27FC236}">
                    <a16:creationId xmlns:a16="http://schemas.microsoft.com/office/drawing/2014/main" id="{C191D712-788D-4E2D-B301-9DA39389F654}"/>
                  </a:ext>
                </a:extLst>
              </p:cNvPr>
              <p:cNvSpPr>
                <a:spLocks noChangeAspect="1" noChangeArrowheads="1" noTextEdit="1"/>
              </p:cNvSpPr>
              <p:nvPr/>
            </p:nvSpPr>
            <p:spPr bwMode="auto">
              <a:xfrm>
                <a:off x="2784345" y="1165238"/>
                <a:ext cx="406400"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8" name="Freeform 118">
                <a:extLst>
                  <a:ext uri="{FF2B5EF4-FFF2-40B4-BE49-F238E27FC236}">
                    <a16:creationId xmlns:a16="http://schemas.microsoft.com/office/drawing/2014/main" id="{D345E905-8F46-4DDB-945E-998A74167144}"/>
                  </a:ext>
                </a:extLst>
              </p:cNvPr>
              <p:cNvSpPr>
                <a:spLocks noEditPoints="1"/>
              </p:cNvSpPr>
              <p:nvPr/>
            </p:nvSpPr>
            <p:spPr bwMode="auto">
              <a:xfrm>
                <a:off x="2784345" y="1173176"/>
                <a:ext cx="419100" cy="393700"/>
              </a:xfrm>
              <a:custGeom>
                <a:avLst/>
                <a:gdLst>
                  <a:gd name="T0" fmla="*/ 320 w 426"/>
                  <a:gd name="T1" fmla="*/ 0 h 400"/>
                  <a:gd name="T2" fmla="*/ 106 w 426"/>
                  <a:gd name="T3" fmla="*/ 27 h 400"/>
                  <a:gd name="T4" fmla="*/ 80 w 426"/>
                  <a:gd name="T5" fmla="*/ 0 h 400"/>
                  <a:gd name="T6" fmla="*/ 0 w 426"/>
                  <a:gd name="T7" fmla="*/ 27 h 400"/>
                  <a:gd name="T8" fmla="*/ 426 w 426"/>
                  <a:gd name="T9" fmla="*/ 400 h 400"/>
                  <a:gd name="T10" fmla="*/ 346 w 426"/>
                  <a:gd name="T11" fmla="*/ 27 h 400"/>
                  <a:gd name="T12" fmla="*/ 320 w 426"/>
                  <a:gd name="T13" fmla="*/ 0 h 400"/>
                  <a:gd name="T14" fmla="*/ 346 w 426"/>
                  <a:gd name="T15" fmla="*/ 80 h 400"/>
                  <a:gd name="T16" fmla="*/ 399 w 426"/>
                  <a:gd name="T17" fmla="*/ 54 h 400"/>
                  <a:gd name="T18" fmla="*/ 26 w 426"/>
                  <a:gd name="T19" fmla="*/ 107 h 400"/>
                  <a:gd name="T20" fmla="*/ 80 w 426"/>
                  <a:gd name="T21" fmla="*/ 54 h 400"/>
                  <a:gd name="T22" fmla="*/ 106 w 426"/>
                  <a:gd name="T23" fmla="*/ 80 h 400"/>
                  <a:gd name="T24" fmla="*/ 320 w 426"/>
                  <a:gd name="T25" fmla="*/ 54 h 400"/>
                  <a:gd name="T26" fmla="*/ 346 w 426"/>
                  <a:gd name="T27" fmla="*/ 80 h 400"/>
                  <a:gd name="T28" fmla="*/ 320 w 426"/>
                  <a:gd name="T29" fmla="*/ 160 h 400"/>
                  <a:gd name="T30" fmla="*/ 346 w 426"/>
                  <a:gd name="T31" fmla="*/ 187 h 400"/>
                  <a:gd name="T32" fmla="*/ 320 w 426"/>
                  <a:gd name="T33" fmla="*/ 160 h 400"/>
                  <a:gd name="T34" fmla="*/ 240 w 426"/>
                  <a:gd name="T35" fmla="*/ 160 h 400"/>
                  <a:gd name="T36" fmla="*/ 266 w 426"/>
                  <a:gd name="T37" fmla="*/ 187 h 400"/>
                  <a:gd name="T38" fmla="*/ 240 w 426"/>
                  <a:gd name="T39" fmla="*/ 160 h 400"/>
                  <a:gd name="T40" fmla="*/ 159 w 426"/>
                  <a:gd name="T41" fmla="*/ 160 h 400"/>
                  <a:gd name="T42" fmla="*/ 186 w 426"/>
                  <a:gd name="T43" fmla="*/ 187 h 400"/>
                  <a:gd name="T44" fmla="*/ 159 w 426"/>
                  <a:gd name="T45" fmla="*/ 160 h 400"/>
                  <a:gd name="T46" fmla="*/ 320 w 426"/>
                  <a:gd name="T47" fmla="*/ 213 h 400"/>
                  <a:gd name="T48" fmla="*/ 346 w 426"/>
                  <a:gd name="T49" fmla="*/ 240 h 400"/>
                  <a:gd name="T50" fmla="*/ 320 w 426"/>
                  <a:gd name="T51" fmla="*/ 213 h 400"/>
                  <a:gd name="T52" fmla="*/ 240 w 426"/>
                  <a:gd name="T53" fmla="*/ 213 h 400"/>
                  <a:gd name="T54" fmla="*/ 266 w 426"/>
                  <a:gd name="T55" fmla="*/ 240 h 400"/>
                  <a:gd name="T56" fmla="*/ 240 w 426"/>
                  <a:gd name="T57" fmla="*/ 213 h 400"/>
                  <a:gd name="T58" fmla="*/ 159 w 426"/>
                  <a:gd name="T59" fmla="*/ 213 h 400"/>
                  <a:gd name="T60" fmla="*/ 186 w 426"/>
                  <a:gd name="T61" fmla="*/ 240 h 400"/>
                  <a:gd name="T62" fmla="*/ 159 w 426"/>
                  <a:gd name="T63" fmla="*/ 213 h 400"/>
                  <a:gd name="T64" fmla="*/ 80 w 426"/>
                  <a:gd name="T65" fmla="*/ 213 h 400"/>
                  <a:gd name="T66" fmla="*/ 106 w 426"/>
                  <a:gd name="T67" fmla="*/ 240 h 400"/>
                  <a:gd name="T68" fmla="*/ 80 w 426"/>
                  <a:gd name="T69" fmla="*/ 213 h 400"/>
                  <a:gd name="T70" fmla="*/ 320 w 426"/>
                  <a:gd name="T71" fmla="*/ 267 h 400"/>
                  <a:gd name="T72" fmla="*/ 346 w 426"/>
                  <a:gd name="T73" fmla="*/ 294 h 400"/>
                  <a:gd name="T74" fmla="*/ 320 w 426"/>
                  <a:gd name="T75" fmla="*/ 267 h 400"/>
                  <a:gd name="T76" fmla="*/ 240 w 426"/>
                  <a:gd name="T77" fmla="*/ 267 h 400"/>
                  <a:gd name="T78" fmla="*/ 266 w 426"/>
                  <a:gd name="T79" fmla="*/ 294 h 400"/>
                  <a:gd name="T80" fmla="*/ 240 w 426"/>
                  <a:gd name="T81" fmla="*/ 267 h 400"/>
                  <a:gd name="T82" fmla="*/ 159 w 426"/>
                  <a:gd name="T83" fmla="*/ 267 h 400"/>
                  <a:gd name="T84" fmla="*/ 186 w 426"/>
                  <a:gd name="T85" fmla="*/ 294 h 400"/>
                  <a:gd name="T86" fmla="*/ 159 w 426"/>
                  <a:gd name="T87" fmla="*/ 267 h 400"/>
                  <a:gd name="T88" fmla="*/ 80 w 426"/>
                  <a:gd name="T89" fmla="*/ 267 h 400"/>
                  <a:gd name="T90" fmla="*/ 106 w 426"/>
                  <a:gd name="T91" fmla="*/ 294 h 400"/>
                  <a:gd name="T92" fmla="*/ 80 w 426"/>
                  <a:gd name="T93" fmla="*/ 267 h 400"/>
                  <a:gd name="T94" fmla="*/ 240 w 426"/>
                  <a:gd name="T95" fmla="*/ 320 h 400"/>
                  <a:gd name="T96" fmla="*/ 266 w 426"/>
                  <a:gd name="T97" fmla="*/ 347 h 400"/>
                  <a:gd name="T98" fmla="*/ 240 w 426"/>
                  <a:gd name="T99" fmla="*/ 320 h 400"/>
                  <a:gd name="T100" fmla="*/ 159 w 426"/>
                  <a:gd name="T101" fmla="*/ 320 h 400"/>
                  <a:gd name="T102" fmla="*/ 186 w 426"/>
                  <a:gd name="T103" fmla="*/ 347 h 400"/>
                  <a:gd name="T104" fmla="*/ 159 w 426"/>
                  <a:gd name="T105" fmla="*/ 320 h 400"/>
                  <a:gd name="T106" fmla="*/ 80 w 426"/>
                  <a:gd name="T107" fmla="*/ 320 h 400"/>
                  <a:gd name="T108" fmla="*/ 106 w 426"/>
                  <a:gd name="T109" fmla="*/ 347 h 400"/>
                  <a:gd name="T110" fmla="*/ 80 w 426"/>
                  <a:gd name="T111" fmla="*/ 320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26" h="400">
                    <a:moveTo>
                      <a:pt x="320" y="0"/>
                    </a:moveTo>
                    <a:lnTo>
                      <a:pt x="320" y="0"/>
                    </a:lnTo>
                    <a:lnTo>
                      <a:pt x="320" y="27"/>
                    </a:lnTo>
                    <a:lnTo>
                      <a:pt x="106" y="27"/>
                    </a:lnTo>
                    <a:lnTo>
                      <a:pt x="106" y="0"/>
                    </a:lnTo>
                    <a:lnTo>
                      <a:pt x="80" y="0"/>
                    </a:lnTo>
                    <a:lnTo>
                      <a:pt x="80" y="27"/>
                    </a:lnTo>
                    <a:lnTo>
                      <a:pt x="0" y="27"/>
                    </a:lnTo>
                    <a:lnTo>
                      <a:pt x="0" y="400"/>
                    </a:lnTo>
                    <a:lnTo>
                      <a:pt x="426" y="400"/>
                    </a:lnTo>
                    <a:lnTo>
                      <a:pt x="426" y="27"/>
                    </a:lnTo>
                    <a:lnTo>
                      <a:pt x="346" y="27"/>
                    </a:lnTo>
                    <a:lnTo>
                      <a:pt x="346" y="0"/>
                    </a:lnTo>
                    <a:lnTo>
                      <a:pt x="320" y="0"/>
                    </a:lnTo>
                    <a:close/>
                    <a:moveTo>
                      <a:pt x="346" y="80"/>
                    </a:moveTo>
                    <a:lnTo>
                      <a:pt x="346" y="80"/>
                    </a:lnTo>
                    <a:lnTo>
                      <a:pt x="346" y="54"/>
                    </a:lnTo>
                    <a:lnTo>
                      <a:pt x="399" y="54"/>
                    </a:lnTo>
                    <a:lnTo>
                      <a:pt x="399" y="107"/>
                    </a:lnTo>
                    <a:lnTo>
                      <a:pt x="26" y="107"/>
                    </a:lnTo>
                    <a:lnTo>
                      <a:pt x="26" y="54"/>
                    </a:lnTo>
                    <a:lnTo>
                      <a:pt x="80" y="54"/>
                    </a:lnTo>
                    <a:lnTo>
                      <a:pt x="80" y="80"/>
                    </a:lnTo>
                    <a:lnTo>
                      <a:pt x="106" y="80"/>
                    </a:lnTo>
                    <a:lnTo>
                      <a:pt x="106" y="54"/>
                    </a:lnTo>
                    <a:lnTo>
                      <a:pt x="320" y="54"/>
                    </a:lnTo>
                    <a:lnTo>
                      <a:pt x="320" y="80"/>
                    </a:lnTo>
                    <a:lnTo>
                      <a:pt x="346" y="80"/>
                    </a:lnTo>
                    <a:close/>
                    <a:moveTo>
                      <a:pt x="320" y="160"/>
                    </a:moveTo>
                    <a:lnTo>
                      <a:pt x="320" y="160"/>
                    </a:lnTo>
                    <a:lnTo>
                      <a:pt x="346" y="160"/>
                    </a:lnTo>
                    <a:lnTo>
                      <a:pt x="346" y="187"/>
                    </a:lnTo>
                    <a:lnTo>
                      <a:pt x="320" y="187"/>
                    </a:lnTo>
                    <a:lnTo>
                      <a:pt x="320" y="160"/>
                    </a:lnTo>
                    <a:close/>
                    <a:moveTo>
                      <a:pt x="240" y="160"/>
                    </a:moveTo>
                    <a:lnTo>
                      <a:pt x="240" y="160"/>
                    </a:lnTo>
                    <a:lnTo>
                      <a:pt x="266" y="160"/>
                    </a:lnTo>
                    <a:lnTo>
                      <a:pt x="266" y="187"/>
                    </a:lnTo>
                    <a:lnTo>
                      <a:pt x="240" y="187"/>
                    </a:lnTo>
                    <a:lnTo>
                      <a:pt x="240" y="160"/>
                    </a:lnTo>
                    <a:close/>
                    <a:moveTo>
                      <a:pt x="159" y="160"/>
                    </a:moveTo>
                    <a:lnTo>
                      <a:pt x="159" y="160"/>
                    </a:lnTo>
                    <a:lnTo>
                      <a:pt x="186" y="160"/>
                    </a:lnTo>
                    <a:lnTo>
                      <a:pt x="186" y="187"/>
                    </a:lnTo>
                    <a:lnTo>
                      <a:pt x="159" y="187"/>
                    </a:lnTo>
                    <a:lnTo>
                      <a:pt x="159" y="160"/>
                    </a:lnTo>
                    <a:close/>
                    <a:moveTo>
                      <a:pt x="320" y="213"/>
                    </a:moveTo>
                    <a:lnTo>
                      <a:pt x="320" y="213"/>
                    </a:lnTo>
                    <a:lnTo>
                      <a:pt x="346" y="213"/>
                    </a:lnTo>
                    <a:lnTo>
                      <a:pt x="346" y="240"/>
                    </a:lnTo>
                    <a:lnTo>
                      <a:pt x="320" y="240"/>
                    </a:lnTo>
                    <a:lnTo>
                      <a:pt x="320" y="213"/>
                    </a:lnTo>
                    <a:close/>
                    <a:moveTo>
                      <a:pt x="240" y="213"/>
                    </a:moveTo>
                    <a:lnTo>
                      <a:pt x="240" y="213"/>
                    </a:lnTo>
                    <a:lnTo>
                      <a:pt x="266" y="213"/>
                    </a:lnTo>
                    <a:lnTo>
                      <a:pt x="266" y="240"/>
                    </a:lnTo>
                    <a:lnTo>
                      <a:pt x="240" y="240"/>
                    </a:lnTo>
                    <a:lnTo>
                      <a:pt x="240" y="213"/>
                    </a:lnTo>
                    <a:close/>
                    <a:moveTo>
                      <a:pt x="159" y="213"/>
                    </a:moveTo>
                    <a:lnTo>
                      <a:pt x="159" y="213"/>
                    </a:lnTo>
                    <a:lnTo>
                      <a:pt x="186" y="213"/>
                    </a:lnTo>
                    <a:lnTo>
                      <a:pt x="186" y="240"/>
                    </a:lnTo>
                    <a:lnTo>
                      <a:pt x="159" y="240"/>
                    </a:lnTo>
                    <a:lnTo>
                      <a:pt x="159" y="213"/>
                    </a:lnTo>
                    <a:close/>
                    <a:moveTo>
                      <a:pt x="80" y="213"/>
                    </a:moveTo>
                    <a:lnTo>
                      <a:pt x="80" y="213"/>
                    </a:lnTo>
                    <a:lnTo>
                      <a:pt x="106" y="213"/>
                    </a:lnTo>
                    <a:lnTo>
                      <a:pt x="106" y="240"/>
                    </a:lnTo>
                    <a:lnTo>
                      <a:pt x="80" y="240"/>
                    </a:lnTo>
                    <a:lnTo>
                      <a:pt x="80" y="213"/>
                    </a:lnTo>
                    <a:close/>
                    <a:moveTo>
                      <a:pt x="320" y="267"/>
                    </a:moveTo>
                    <a:lnTo>
                      <a:pt x="320" y="267"/>
                    </a:lnTo>
                    <a:lnTo>
                      <a:pt x="346" y="267"/>
                    </a:lnTo>
                    <a:lnTo>
                      <a:pt x="346" y="294"/>
                    </a:lnTo>
                    <a:lnTo>
                      <a:pt x="320" y="294"/>
                    </a:lnTo>
                    <a:lnTo>
                      <a:pt x="320" y="267"/>
                    </a:lnTo>
                    <a:close/>
                    <a:moveTo>
                      <a:pt x="240" y="267"/>
                    </a:moveTo>
                    <a:lnTo>
                      <a:pt x="240" y="267"/>
                    </a:lnTo>
                    <a:lnTo>
                      <a:pt x="266" y="267"/>
                    </a:lnTo>
                    <a:lnTo>
                      <a:pt x="266" y="294"/>
                    </a:lnTo>
                    <a:lnTo>
                      <a:pt x="240" y="294"/>
                    </a:lnTo>
                    <a:lnTo>
                      <a:pt x="240" y="267"/>
                    </a:lnTo>
                    <a:close/>
                    <a:moveTo>
                      <a:pt x="159" y="267"/>
                    </a:moveTo>
                    <a:lnTo>
                      <a:pt x="159" y="267"/>
                    </a:lnTo>
                    <a:lnTo>
                      <a:pt x="186" y="267"/>
                    </a:lnTo>
                    <a:lnTo>
                      <a:pt x="186" y="294"/>
                    </a:lnTo>
                    <a:lnTo>
                      <a:pt x="159" y="294"/>
                    </a:lnTo>
                    <a:lnTo>
                      <a:pt x="159" y="267"/>
                    </a:lnTo>
                    <a:close/>
                    <a:moveTo>
                      <a:pt x="80" y="267"/>
                    </a:moveTo>
                    <a:lnTo>
                      <a:pt x="80" y="267"/>
                    </a:lnTo>
                    <a:lnTo>
                      <a:pt x="106" y="267"/>
                    </a:lnTo>
                    <a:lnTo>
                      <a:pt x="106" y="294"/>
                    </a:lnTo>
                    <a:lnTo>
                      <a:pt x="80" y="294"/>
                    </a:lnTo>
                    <a:lnTo>
                      <a:pt x="80" y="267"/>
                    </a:lnTo>
                    <a:close/>
                    <a:moveTo>
                      <a:pt x="240" y="320"/>
                    </a:moveTo>
                    <a:lnTo>
                      <a:pt x="240" y="320"/>
                    </a:lnTo>
                    <a:lnTo>
                      <a:pt x="266" y="320"/>
                    </a:lnTo>
                    <a:lnTo>
                      <a:pt x="266" y="347"/>
                    </a:lnTo>
                    <a:lnTo>
                      <a:pt x="240" y="347"/>
                    </a:lnTo>
                    <a:lnTo>
                      <a:pt x="240" y="320"/>
                    </a:lnTo>
                    <a:close/>
                    <a:moveTo>
                      <a:pt x="159" y="320"/>
                    </a:moveTo>
                    <a:lnTo>
                      <a:pt x="159" y="320"/>
                    </a:lnTo>
                    <a:lnTo>
                      <a:pt x="186" y="320"/>
                    </a:lnTo>
                    <a:lnTo>
                      <a:pt x="186" y="347"/>
                    </a:lnTo>
                    <a:lnTo>
                      <a:pt x="159" y="347"/>
                    </a:lnTo>
                    <a:lnTo>
                      <a:pt x="159" y="320"/>
                    </a:lnTo>
                    <a:close/>
                    <a:moveTo>
                      <a:pt x="80" y="320"/>
                    </a:moveTo>
                    <a:lnTo>
                      <a:pt x="80" y="320"/>
                    </a:lnTo>
                    <a:lnTo>
                      <a:pt x="106" y="320"/>
                    </a:lnTo>
                    <a:lnTo>
                      <a:pt x="106" y="347"/>
                    </a:lnTo>
                    <a:lnTo>
                      <a:pt x="80" y="347"/>
                    </a:lnTo>
                    <a:lnTo>
                      <a:pt x="80" y="32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9" name="Freeform 119">
                <a:extLst>
                  <a:ext uri="{FF2B5EF4-FFF2-40B4-BE49-F238E27FC236}">
                    <a16:creationId xmlns:a16="http://schemas.microsoft.com/office/drawing/2014/main" id="{F1E2B717-CD9C-4126-B75B-E3512E5B6F1C}"/>
                  </a:ext>
                </a:extLst>
              </p:cNvPr>
              <p:cNvSpPr>
                <a:spLocks/>
              </p:cNvSpPr>
              <p:nvPr/>
            </p:nvSpPr>
            <p:spPr bwMode="auto">
              <a:xfrm>
                <a:off x="2860772" y="1489088"/>
                <a:ext cx="26988" cy="25400"/>
              </a:xfrm>
              <a:custGeom>
                <a:avLst/>
                <a:gdLst>
                  <a:gd name="T0" fmla="*/ 0 w 27"/>
                  <a:gd name="T1" fmla="*/ 27 h 27"/>
                  <a:gd name="T2" fmla="*/ 0 w 27"/>
                  <a:gd name="T3" fmla="*/ 27 h 27"/>
                  <a:gd name="T4" fmla="*/ 27 w 27"/>
                  <a:gd name="T5" fmla="*/ 27 h 27"/>
                  <a:gd name="T6" fmla="*/ 27 w 27"/>
                  <a:gd name="T7" fmla="*/ 0 h 27"/>
                  <a:gd name="T8" fmla="*/ 0 w 27"/>
                  <a:gd name="T9" fmla="*/ 0 h 27"/>
                  <a:gd name="T10" fmla="*/ 0 w 27"/>
                  <a:gd name="T11" fmla="*/ 27 h 27"/>
                </a:gdLst>
                <a:ahLst/>
                <a:cxnLst>
                  <a:cxn ang="0">
                    <a:pos x="T0" y="T1"/>
                  </a:cxn>
                  <a:cxn ang="0">
                    <a:pos x="T2" y="T3"/>
                  </a:cxn>
                  <a:cxn ang="0">
                    <a:pos x="T4" y="T5"/>
                  </a:cxn>
                  <a:cxn ang="0">
                    <a:pos x="T6" y="T7"/>
                  </a:cxn>
                  <a:cxn ang="0">
                    <a:pos x="T8" y="T9"/>
                  </a:cxn>
                  <a:cxn ang="0">
                    <a:pos x="T10" y="T11"/>
                  </a:cxn>
                </a:cxnLst>
                <a:rect l="0" t="0" r="r" b="b"/>
                <a:pathLst>
                  <a:path w="27" h="27">
                    <a:moveTo>
                      <a:pt x="0" y="27"/>
                    </a:moveTo>
                    <a:lnTo>
                      <a:pt x="0" y="27"/>
                    </a:lnTo>
                    <a:lnTo>
                      <a:pt x="27" y="27"/>
                    </a:lnTo>
                    <a:lnTo>
                      <a:pt x="27" y="0"/>
                    </a:lnTo>
                    <a:lnTo>
                      <a:pt x="0" y="0"/>
                    </a:lnTo>
                    <a:lnTo>
                      <a:pt x="0" y="27"/>
                    </a:lnTo>
                    <a:close/>
                  </a:path>
                </a:pathLst>
              </a:custGeom>
              <a:solidFill>
                <a:schemeClr val="accent1">
                  <a:lumMod val="60000"/>
                  <a:lumOff val="40000"/>
                </a:schemeClr>
              </a:solidFill>
              <a:ln w="0">
                <a:solidFill>
                  <a:schemeClr val="accent5"/>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0" name="Freeform 120">
                <a:extLst>
                  <a:ext uri="{FF2B5EF4-FFF2-40B4-BE49-F238E27FC236}">
                    <a16:creationId xmlns:a16="http://schemas.microsoft.com/office/drawing/2014/main" id="{FBD37E28-2ED2-4D8C-999E-DAE86DB51A51}"/>
                  </a:ext>
                </a:extLst>
              </p:cNvPr>
              <p:cNvSpPr>
                <a:spLocks/>
              </p:cNvSpPr>
              <p:nvPr/>
            </p:nvSpPr>
            <p:spPr bwMode="auto">
              <a:xfrm>
                <a:off x="2940147" y="1489088"/>
                <a:ext cx="25400" cy="25400"/>
              </a:xfrm>
              <a:custGeom>
                <a:avLst/>
                <a:gdLst>
                  <a:gd name="T0" fmla="*/ 0 w 27"/>
                  <a:gd name="T1" fmla="*/ 27 h 27"/>
                  <a:gd name="T2" fmla="*/ 0 w 27"/>
                  <a:gd name="T3" fmla="*/ 27 h 27"/>
                  <a:gd name="T4" fmla="*/ 27 w 27"/>
                  <a:gd name="T5" fmla="*/ 27 h 27"/>
                  <a:gd name="T6" fmla="*/ 27 w 27"/>
                  <a:gd name="T7" fmla="*/ 0 h 27"/>
                  <a:gd name="T8" fmla="*/ 0 w 27"/>
                  <a:gd name="T9" fmla="*/ 0 h 27"/>
                  <a:gd name="T10" fmla="*/ 0 w 27"/>
                  <a:gd name="T11" fmla="*/ 27 h 27"/>
                </a:gdLst>
                <a:ahLst/>
                <a:cxnLst>
                  <a:cxn ang="0">
                    <a:pos x="T0" y="T1"/>
                  </a:cxn>
                  <a:cxn ang="0">
                    <a:pos x="T2" y="T3"/>
                  </a:cxn>
                  <a:cxn ang="0">
                    <a:pos x="T4" y="T5"/>
                  </a:cxn>
                  <a:cxn ang="0">
                    <a:pos x="T6" y="T7"/>
                  </a:cxn>
                  <a:cxn ang="0">
                    <a:pos x="T8" y="T9"/>
                  </a:cxn>
                  <a:cxn ang="0">
                    <a:pos x="T10" y="T11"/>
                  </a:cxn>
                </a:cxnLst>
                <a:rect l="0" t="0" r="r" b="b"/>
                <a:pathLst>
                  <a:path w="27" h="27">
                    <a:moveTo>
                      <a:pt x="0" y="27"/>
                    </a:moveTo>
                    <a:lnTo>
                      <a:pt x="0" y="27"/>
                    </a:lnTo>
                    <a:lnTo>
                      <a:pt x="27" y="27"/>
                    </a:lnTo>
                    <a:lnTo>
                      <a:pt x="27" y="0"/>
                    </a:lnTo>
                    <a:lnTo>
                      <a:pt x="0" y="0"/>
                    </a:lnTo>
                    <a:lnTo>
                      <a:pt x="0" y="27"/>
                    </a:lnTo>
                    <a:close/>
                  </a:path>
                </a:pathLst>
              </a:custGeom>
              <a:solidFill>
                <a:schemeClr val="accent1">
                  <a:lumMod val="60000"/>
                  <a:lumOff val="40000"/>
                </a:schemeClr>
              </a:solidFill>
              <a:ln w="0">
                <a:solidFill>
                  <a:schemeClr val="accent5"/>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1" name="Freeform 121">
                <a:extLst>
                  <a:ext uri="{FF2B5EF4-FFF2-40B4-BE49-F238E27FC236}">
                    <a16:creationId xmlns:a16="http://schemas.microsoft.com/office/drawing/2014/main" id="{7DA5EAAB-7AA5-4D6E-A99E-121D53D25C65}"/>
                  </a:ext>
                </a:extLst>
              </p:cNvPr>
              <p:cNvSpPr>
                <a:spLocks/>
              </p:cNvSpPr>
              <p:nvPr/>
            </p:nvSpPr>
            <p:spPr bwMode="auto">
              <a:xfrm>
                <a:off x="3017934" y="1489088"/>
                <a:ext cx="26988" cy="25400"/>
              </a:xfrm>
              <a:custGeom>
                <a:avLst/>
                <a:gdLst>
                  <a:gd name="T0" fmla="*/ 0 w 27"/>
                  <a:gd name="T1" fmla="*/ 27 h 27"/>
                  <a:gd name="T2" fmla="*/ 0 w 27"/>
                  <a:gd name="T3" fmla="*/ 27 h 27"/>
                  <a:gd name="T4" fmla="*/ 27 w 27"/>
                  <a:gd name="T5" fmla="*/ 27 h 27"/>
                  <a:gd name="T6" fmla="*/ 27 w 27"/>
                  <a:gd name="T7" fmla="*/ 0 h 27"/>
                  <a:gd name="T8" fmla="*/ 0 w 27"/>
                  <a:gd name="T9" fmla="*/ 0 h 27"/>
                  <a:gd name="T10" fmla="*/ 0 w 27"/>
                  <a:gd name="T11" fmla="*/ 27 h 27"/>
                </a:gdLst>
                <a:ahLst/>
                <a:cxnLst>
                  <a:cxn ang="0">
                    <a:pos x="T0" y="T1"/>
                  </a:cxn>
                  <a:cxn ang="0">
                    <a:pos x="T2" y="T3"/>
                  </a:cxn>
                  <a:cxn ang="0">
                    <a:pos x="T4" y="T5"/>
                  </a:cxn>
                  <a:cxn ang="0">
                    <a:pos x="T6" y="T7"/>
                  </a:cxn>
                  <a:cxn ang="0">
                    <a:pos x="T8" y="T9"/>
                  </a:cxn>
                  <a:cxn ang="0">
                    <a:pos x="T10" y="T11"/>
                  </a:cxn>
                </a:cxnLst>
                <a:rect l="0" t="0" r="r" b="b"/>
                <a:pathLst>
                  <a:path w="27" h="27">
                    <a:moveTo>
                      <a:pt x="0" y="27"/>
                    </a:moveTo>
                    <a:lnTo>
                      <a:pt x="0" y="27"/>
                    </a:lnTo>
                    <a:lnTo>
                      <a:pt x="27" y="27"/>
                    </a:lnTo>
                    <a:lnTo>
                      <a:pt x="27" y="0"/>
                    </a:lnTo>
                    <a:lnTo>
                      <a:pt x="0" y="0"/>
                    </a:lnTo>
                    <a:lnTo>
                      <a:pt x="0" y="27"/>
                    </a:lnTo>
                    <a:close/>
                  </a:path>
                </a:pathLst>
              </a:custGeom>
              <a:solidFill>
                <a:schemeClr val="accent1">
                  <a:lumMod val="60000"/>
                  <a:lumOff val="40000"/>
                </a:schemeClr>
              </a:solidFill>
              <a:ln w="0">
                <a:solidFill>
                  <a:schemeClr val="accent5"/>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2" name="Freeform 122">
                <a:extLst>
                  <a:ext uri="{FF2B5EF4-FFF2-40B4-BE49-F238E27FC236}">
                    <a16:creationId xmlns:a16="http://schemas.microsoft.com/office/drawing/2014/main" id="{E7CC6C7B-E2BE-4F1A-A4FE-1B85FB8B749F}"/>
                  </a:ext>
                </a:extLst>
              </p:cNvPr>
              <p:cNvSpPr>
                <a:spLocks/>
              </p:cNvSpPr>
              <p:nvPr/>
            </p:nvSpPr>
            <p:spPr bwMode="auto">
              <a:xfrm>
                <a:off x="2940147" y="1436701"/>
                <a:ext cx="25400" cy="25400"/>
              </a:xfrm>
              <a:custGeom>
                <a:avLst/>
                <a:gdLst>
                  <a:gd name="T0" fmla="*/ 0 w 27"/>
                  <a:gd name="T1" fmla="*/ 27 h 27"/>
                  <a:gd name="T2" fmla="*/ 0 w 27"/>
                  <a:gd name="T3" fmla="*/ 27 h 27"/>
                  <a:gd name="T4" fmla="*/ 27 w 27"/>
                  <a:gd name="T5" fmla="*/ 27 h 27"/>
                  <a:gd name="T6" fmla="*/ 27 w 27"/>
                  <a:gd name="T7" fmla="*/ 0 h 27"/>
                  <a:gd name="T8" fmla="*/ 0 w 27"/>
                  <a:gd name="T9" fmla="*/ 0 h 27"/>
                  <a:gd name="T10" fmla="*/ 0 w 27"/>
                  <a:gd name="T11" fmla="*/ 27 h 27"/>
                </a:gdLst>
                <a:ahLst/>
                <a:cxnLst>
                  <a:cxn ang="0">
                    <a:pos x="T0" y="T1"/>
                  </a:cxn>
                  <a:cxn ang="0">
                    <a:pos x="T2" y="T3"/>
                  </a:cxn>
                  <a:cxn ang="0">
                    <a:pos x="T4" y="T5"/>
                  </a:cxn>
                  <a:cxn ang="0">
                    <a:pos x="T6" y="T7"/>
                  </a:cxn>
                  <a:cxn ang="0">
                    <a:pos x="T8" y="T9"/>
                  </a:cxn>
                  <a:cxn ang="0">
                    <a:pos x="T10" y="T11"/>
                  </a:cxn>
                </a:cxnLst>
                <a:rect l="0" t="0" r="r" b="b"/>
                <a:pathLst>
                  <a:path w="27" h="27">
                    <a:moveTo>
                      <a:pt x="0" y="27"/>
                    </a:moveTo>
                    <a:lnTo>
                      <a:pt x="0" y="27"/>
                    </a:lnTo>
                    <a:lnTo>
                      <a:pt x="27" y="27"/>
                    </a:lnTo>
                    <a:lnTo>
                      <a:pt x="27" y="0"/>
                    </a:lnTo>
                    <a:lnTo>
                      <a:pt x="0" y="0"/>
                    </a:lnTo>
                    <a:lnTo>
                      <a:pt x="0" y="27"/>
                    </a:lnTo>
                    <a:close/>
                  </a:path>
                </a:pathLst>
              </a:custGeom>
              <a:solidFill>
                <a:schemeClr val="accent1">
                  <a:lumMod val="60000"/>
                  <a:lumOff val="40000"/>
                </a:schemeClr>
              </a:solidFill>
              <a:ln w="0">
                <a:solidFill>
                  <a:schemeClr val="accent5"/>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3" name="Freeform 123">
                <a:extLst>
                  <a:ext uri="{FF2B5EF4-FFF2-40B4-BE49-F238E27FC236}">
                    <a16:creationId xmlns:a16="http://schemas.microsoft.com/office/drawing/2014/main" id="{99A93D54-FC76-4836-B5A8-C202E0DBF128}"/>
                  </a:ext>
                </a:extLst>
              </p:cNvPr>
              <p:cNvSpPr>
                <a:spLocks/>
              </p:cNvSpPr>
              <p:nvPr/>
            </p:nvSpPr>
            <p:spPr bwMode="auto">
              <a:xfrm>
                <a:off x="2940147" y="1384313"/>
                <a:ext cx="25400" cy="25400"/>
              </a:xfrm>
              <a:custGeom>
                <a:avLst/>
                <a:gdLst>
                  <a:gd name="T0" fmla="*/ 0 w 27"/>
                  <a:gd name="T1" fmla="*/ 26 h 26"/>
                  <a:gd name="T2" fmla="*/ 0 w 27"/>
                  <a:gd name="T3" fmla="*/ 26 h 26"/>
                  <a:gd name="T4" fmla="*/ 27 w 27"/>
                  <a:gd name="T5" fmla="*/ 26 h 26"/>
                  <a:gd name="T6" fmla="*/ 27 w 27"/>
                  <a:gd name="T7" fmla="*/ 0 h 26"/>
                  <a:gd name="T8" fmla="*/ 0 w 27"/>
                  <a:gd name="T9" fmla="*/ 0 h 26"/>
                  <a:gd name="T10" fmla="*/ 0 w 27"/>
                  <a:gd name="T11" fmla="*/ 26 h 26"/>
                </a:gdLst>
                <a:ahLst/>
                <a:cxnLst>
                  <a:cxn ang="0">
                    <a:pos x="T0" y="T1"/>
                  </a:cxn>
                  <a:cxn ang="0">
                    <a:pos x="T2" y="T3"/>
                  </a:cxn>
                  <a:cxn ang="0">
                    <a:pos x="T4" y="T5"/>
                  </a:cxn>
                  <a:cxn ang="0">
                    <a:pos x="T6" y="T7"/>
                  </a:cxn>
                  <a:cxn ang="0">
                    <a:pos x="T8" y="T9"/>
                  </a:cxn>
                  <a:cxn ang="0">
                    <a:pos x="T10" y="T11"/>
                  </a:cxn>
                </a:cxnLst>
                <a:rect l="0" t="0" r="r" b="b"/>
                <a:pathLst>
                  <a:path w="27" h="26">
                    <a:moveTo>
                      <a:pt x="0" y="26"/>
                    </a:moveTo>
                    <a:lnTo>
                      <a:pt x="0" y="26"/>
                    </a:lnTo>
                    <a:lnTo>
                      <a:pt x="27" y="26"/>
                    </a:lnTo>
                    <a:lnTo>
                      <a:pt x="27" y="0"/>
                    </a:lnTo>
                    <a:lnTo>
                      <a:pt x="0" y="0"/>
                    </a:lnTo>
                    <a:lnTo>
                      <a:pt x="0" y="26"/>
                    </a:lnTo>
                    <a:close/>
                  </a:path>
                </a:pathLst>
              </a:custGeom>
              <a:solidFill>
                <a:schemeClr val="accent1">
                  <a:lumMod val="60000"/>
                  <a:lumOff val="40000"/>
                </a:schemeClr>
              </a:solidFill>
              <a:ln w="0">
                <a:solidFill>
                  <a:schemeClr val="accent5"/>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4" name="Freeform 124">
                <a:extLst>
                  <a:ext uri="{FF2B5EF4-FFF2-40B4-BE49-F238E27FC236}">
                    <a16:creationId xmlns:a16="http://schemas.microsoft.com/office/drawing/2014/main" id="{F52BDC2B-D856-4007-B0F9-CB41098CC888}"/>
                  </a:ext>
                </a:extLst>
              </p:cNvPr>
              <p:cNvSpPr>
                <a:spLocks/>
              </p:cNvSpPr>
              <p:nvPr/>
            </p:nvSpPr>
            <p:spPr bwMode="auto">
              <a:xfrm>
                <a:off x="2940147" y="1330338"/>
                <a:ext cx="25400" cy="26988"/>
              </a:xfrm>
              <a:custGeom>
                <a:avLst/>
                <a:gdLst>
                  <a:gd name="T0" fmla="*/ 0 w 27"/>
                  <a:gd name="T1" fmla="*/ 27 h 27"/>
                  <a:gd name="T2" fmla="*/ 0 w 27"/>
                  <a:gd name="T3" fmla="*/ 27 h 27"/>
                  <a:gd name="T4" fmla="*/ 27 w 27"/>
                  <a:gd name="T5" fmla="*/ 27 h 27"/>
                  <a:gd name="T6" fmla="*/ 27 w 27"/>
                  <a:gd name="T7" fmla="*/ 0 h 27"/>
                  <a:gd name="T8" fmla="*/ 0 w 27"/>
                  <a:gd name="T9" fmla="*/ 0 h 27"/>
                  <a:gd name="T10" fmla="*/ 0 w 27"/>
                  <a:gd name="T11" fmla="*/ 27 h 27"/>
                </a:gdLst>
                <a:ahLst/>
                <a:cxnLst>
                  <a:cxn ang="0">
                    <a:pos x="T0" y="T1"/>
                  </a:cxn>
                  <a:cxn ang="0">
                    <a:pos x="T2" y="T3"/>
                  </a:cxn>
                  <a:cxn ang="0">
                    <a:pos x="T4" y="T5"/>
                  </a:cxn>
                  <a:cxn ang="0">
                    <a:pos x="T6" y="T7"/>
                  </a:cxn>
                  <a:cxn ang="0">
                    <a:pos x="T8" y="T9"/>
                  </a:cxn>
                  <a:cxn ang="0">
                    <a:pos x="T10" y="T11"/>
                  </a:cxn>
                </a:cxnLst>
                <a:rect l="0" t="0" r="r" b="b"/>
                <a:pathLst>
                  <a:path w="27" h="27">
                    <a:moveTo>
                      <a:pt x="0" y="27"/>
                    </a:moveTo>
                    <a:lnTo>
                      <a:pt x="0" y="27"/>
                    </a:lnTo>
                    <a:lnTo>
                      <a:pt x="27" y="27"/>
                    </a:lnTo>
                    <a:lnTo>
                      <a:pt x="27" y="0"/>
                    </a:lnTo>
                    <a:lnTo>
                      <a:pt x="0" y="0"/>
                    </a:lnTo>
                    <a:lnTo>
                      <a:pt x="0" y="27"/>
                    </a:lnTo>
                    <a:close/>
                  </a:path>
                </a:pathLst>
              </a:custGeom>
              <a:solidFill>
                <a:schemeClr val="accent1">
                  <a:lumMod val="60000"/>
                  <a:lumOff val="40000"/>
                </a:schemeClr>
              </a:solidFill>
              <a:ln w="0">
                <a:solidFill>
                  <a:schemeClr val="accent5"/>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5" name="Freeform 125">
                <a:extLst>
                  <a:ext uri="{FF2B5EF4-FFF2-40B4-BE49-F238E27FC236}">
                    <a16:creationId xmlns:a16="http://schemas.microsoft.com/office/drawing/2014/main" id="{9FACE137-96B9-49B0-838B-E8281B6141FE}"/>
                  </a:ext>
                </a:extLst>
              </p:cNvPr>
              <p:cNvSpPr>
                <a:spLocks/>
              </p:cNvSpPr>
              <p:nvPr/>
            </p:nvSpPr>
            <p:spPr bwMode="auto">
              <a:xfrm>
                <a:off x="3097309" y="1330338"/>
                <a:ext cx="26988" cy="26988"/>
              </a:xfrm>
              <a:custGeom>
                <a:avLst/>
                <a:gdLst>
                  <a:gd name="T0" fmla="*/ 0 w 27"/>
                  <a:gd name="T1" fmla="*/ 27 h 27"/>
                  <a:gd name="T2" fmla="*/ 0 w 27"/>
                  <a:gd name="T3" fmla="*/ 27 h 27"/>
                  <a:gd name="T4" fmla="*/ 27 w 27"/>
                  <a:gd name="T5" fmla="*/ 27 h 27"/>
                  <a:gd name="T6" fmla="*/ 27 w 27"/>
                  <a:gd name="T7" fmla="*/ 0 h 27"/>
                  <a:gd name="T8" fmla="*/ 0 w 27"/>
                  <a:gd name="T9" fmla="*/ 0 h 27"/>
                  <a:gd name="T10" fmla="*/ 0 w 27"/>
                  <a:gd name="T11" fmla="*/ 27 h 27"/>
                </a:gdLst>
                <a:ahLst/>
                <a:cxnLst>
                  <a:cxn ang="0">
                    <a:pos x="T0" y="T1"/>
                  </a:cxn>
                  <a:cxn ang="0">
                    <a:pos x="T2" y="T3"/>
                  </a:cxn>
                  <a:cxn ang="0">
                    <a:pos x="T4" y="T5"/>
                  </a:cxn>
                  <a:cxn ang="0">
                    <a:pos x="T6" y="T7"/>
                  </a:cxn>
                  <a:cxn ang="0">
                    <a:pos x="T8" y="T9"/>
                  </a:cxn>
                  <a:cxn ang="0">
                    <a:pos x="T10" y="T11"/>
                  </a:cxn>
                </a:cxnLst>
                <a:rect l="0" t="0" r="r" b="b"/>
                <a:pathLst>
                  <a:path w="27" h="27">
                    <a:moveTo>
                      <a:pt x="0" y="27"/>
                    </a:moveTo>
                    <a:lnTo>
                      <a:pt x="0" y="27"/>
                    </a:lnTo>
                    <a:lnTo>
                      <a:pt x="27" y="27"/>
                    </a:lnTo>
                    <a:lnTo>
                      <a:pt x="27" y="0"/>
                    </a:lnTo>
                    <a:lnTo>
                      <a:pt x="0" y="0"/>
                    </a:lnTo>
                    <a:lnTo>
                      <a:pt x="0" y="27"/>
                    </a:lnTo>
                    <a:close/>
                  </a:path>
                </a:pathLst>
              </a:custGeom>
              <a:solidFill>
                <a:schemeClr val="accent1">
                  <a:lumMod val="60000"/>
                  <a:lumOff val="40000"/>
                </a:schemeClr>
              </a:solidFill>
              <a:ln w="0">
                <a:solidFill>
                  <a:schemeClr val="accent5"/>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grpSp>
        <p:nvGrpSpPr>
          <p:cNvPr id="36" name="Group 35">
            <a:extLst>
              <a:ext uri="{FF2B5EF4-FFF2-40B4-BE49-F238E27FC236}">
                <a16:creationId xmlns:a16="http://schemas.microsoft.com/office/drawing/2014/main" id="{9B005073-7DB0-4E2C-900C-8D531375B0A1}"/>
              </a:ext>
            </a:extLst>
          </p:cNvPr>
          <p:cNvGrpSpPr/>
          <p:nvPr/>
        </p:nvGrpSpPr>
        <p:grpSpPr>
          <a:xfrm>
            <a:off x="7563417" y="4150661"/>
            <a:ext cx="623289" cy="956479"/>
            <a:chOff x="10637157" y="527022"/>
            <a:chExt cx="349704" cy="536644"/>
          </a:xfrm>
        </p:grpSpPr>
        <p:sp>
          <p:nvSpPr>
            <p:cNvPr id="37" name="Rectangle 36">
              <a:extLst>
                <a:ext uri="{FF2B5EF4-FFF2-40B4-BE49-F238E27FC236}">
                  <a16:creationId xmlns:a16="http://schemas.microsoft.com/office/drawing/2014/main" id="{1301A29A-8932-4B0D-BD6A-ACC7D3476A6C}"/>
                </a:ext>
              </a:extLst>
            </p:cNvPr>
            <p:cNvSpPr/>
            <p:nvPr/>
          </p:nvSpPr>
          <p:spPr bwMode="auto">
            <a:xfrm>
              <a:off x="10637157" y="527022"/>
              <a:ext cx="349704" cy="536644"/>
            </a:xfrm>
            <a:prstGeom prst="rect">
              <a:avLst/>
            </a:prstGeom>
            <a:solidFill>
              <a:schemeClr val="accent6"/>
            </a:solid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8" name="Freeform 13">
              <a:extLst>
                <a:ext uri="{FF2B5EF4-FFF2-40B4-BE49-F238E27FC236}">
                  <a16:creationId xmlns:a16="http://schemas.microsoft.com/office/drawing/2014/main" id="{CB6BA651-3449-4447-9FA7-72E210B3C89A}"/>
                </a:ext>
              </a:extLst>
            </p:cNvPr>
            <p:cNvSpPr>
              <a:spLocks/>
            </p:cNvSpPr>
            <p:nvPr/>
          </p:nvSpPr>
          <p:spPr bwMode="auto">
            <a:xfrm>
              <a:off x="10690904" y="562263"/>
              <a:ext cx="233588" cy="45719"/>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9" name="Freeform 13">
              <a:extLst>
                <a:ext uri="{FF2B5EF4-FFF2-40B4-BE49-F238E27FC236}">
                  <a16:creationId xmlns:a16="http://schemas.microsoft.com/office/drawing/2014/main" id="{2A1278C5-0BF6-4DA3-9481-8B482B76588A}"/>
                </a:ext>
              </a:extLst>
            </p:cNvPr>
            <p:cNvSpPr>
              <a:spLocks/>
            </p:cNvSpPr>
            <p:nvPr/>
          </p:nvSpPr>
          <p:spPr bwMode="auto">
            <a:xfrm>
              <a:off x="10690904" y="776382"/>
              <a:ext cx="233588" cy="45719"/>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40" name="Freeform 13">
              <a:extLst>
                <a:ext uri="{FF2B5EF4-FFF2-40B4-BE49-F238E27FC236}">
                  <a16:creationId xmlns:a16="http://schemas.microsoft.com/office/drawing/2014/main" id="{1E60D4C9-EA4F-4272-A1CF-9954C00B6ECB}"/>
                </a:ext>
              </a:extLst>
            </p:cNvPr>
            <p:cNvSpPr>
              <a:spLocks/>
            </p:cNvSpPr>
            <p:nvPr/>
          </p:nvSpPr>
          <p:spPr bwMode="auto">
            <a:xfrm>
              <a:off x="10690904" y="864665"/>
              <a:ext cx="233588" cy="45719"/>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41" name="Freeform 13">
              <a:extLst>
                <a:ext uri="{FF2B5EF4-FFF2-40B4-BE49-F238E27FC236}">
                  <a16:creationId xmlns:a16="http://schemas.microsoft.com/office/drawing/2014/main" id="{31F2E541-030A-45B2-8C94-03F10626F007}"/>
                </a:ext>
              </a:extLst>
            </p:cNvPr>
            <p:cNvSpPr>
              <a:spLocks/>
            </p:cNvSpPr>
            <p:nvPr/>
          </p:nvSpPr>
          <p:spPr bwMode="auto">
            <a:xfrm>
              <a:off x="10690904" y="938694"/>
              <a:ext cx="233588" cy="45719"/>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sp>
        <p:nvSpPr>
          <p:cNvPr id="43" name="Title 4">
            <a:extLst>
              <a:ext uri="{FF2B5EF4-FFF2-40B4-BE49-F238E27FC236}">
                <a16:creationId xmlns:a16="http://schemas.microsoft.com/office/drawing/2014/main" id="{1284566D-F425-4396-BBF4-F18E97C8C9D1}"/>
              </a:ext>
            </a:extLst>
          </p:cNvPr>
          <p:cNvSpPr txBox="1">
            <a:spLocks/>
          </p:cNvSpPr>
          <p:nvPr/>
        </p:nvSpPr>
        <p:spPr>
          <a:xfrm>
            <a:off x="94533" y="102250"/>
            <a:ext cx="6342215" cy="1526590"/>
          </a:xfrm>
          <a:prstGeom prst="rect">
            <a:avLst/>
          </a:prstGeom>
        </p:spPr>
        <p:txBody>
          <a:bodyPr/>
          <a:lstStyle>
            <a:lvl1pPr algn="l" defTabSz="932742" rtl="0" eaLnBrk="1" latinLnBrk="0" hangingPunct="1">
              <a:lnSpc>
                <a:spcPct val="100000"/>
              </a:lnSpc>
              <a:spcBef>
                <a:spcPct val="0"/>
              </a:spcBef>
              <a:buNone/>
              <a:defRPr lang="en-US" sz="32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50" normalizeH="0" baseline="0" noProof="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EOS presents opportunity to modernize your infrastructure &amp; avoid business risk </a:t>
            </a:r>
            <a:endParaRPr kumimoji="0" lang="en-US" sz="3600" b="0" i="0" u="none" strike="noStrike" kern="1200" cap="none" spc="-50" normalizeH="0" baseline="0" noProof="0">
              <a:ln w="3175">
                <a:noFill/>
              </a:ln>
              <a:gradFill>
                <a:gsLst>
                  <a:gs pos="1250">
                    <a:srgbClr val="1A1A1A"/>
                  </a:gs>
                  <a:gs pos="100000">
                    <a:srgbClr val="1A1A1A"/>
                  </a:gs>
                </a:gsLst>
                <a:lin ang="5400000" scaled="0"/>
              </a:gradFill>
              <a:effectLst/>
              <a:uLnTx/>
              <a:uFillTx/>
              <a:latin typeface="Segoe UI Semibold"/>
              <a:ea typeface="+mn-ea"/>
              <a:cs typeface="Segoe UI" pitchFamily="34" charset="0"/>
            </a:endParaRPr>
          </a:p>
        </p:txBody>
      </p:sp>
      <p:sp>
        <p:nvSpPr>
          <p:cNvPr id="45" name="Rectangle 44">
            <a:extLst>
              <a:ext uri="{FF2B5EF4-FFF2-40B4-BE49-F238E27FC236}">
                <a16:creationId xmlns:a16="http://schemas.microsoft.com/office/drawing/2014/main" id="{ECD5066B-FD4D-4900-B011-BE17B14C96B0}"/>
              </a:ext>
            </a:extLst>
          </p:cNvPr>
          <p:cNvSpPr/>
          <p:nvPr/>
        </p:nvSpPr>
        <p:spPr>
          <a:xfrm>
            <a:off x="1066200" y="2909913"/>
            <a:ext cx="2946514" cy="313932"/>
          </a:xfrm>
          <a:prstGeom prst="rect">
            <a:avLst/>
          </a:prstGeom>
        </p:spPr>
        <p:txBody>
          <a:bodyPr wrap="square">
            <a:spAutoFit/>
          </a:bodyPr>
          <a:lstStyle/>
          <a:p>
            <a:pPr marL="0" marR="0" lvl="0" indent="0" algn="l" defTabSz="913927" rtl="0" eaLnBrk="0" fontAlgn="base" latinLnBrk="0" hangingPunct="0">
              <a:lnSpc>
                <a:spcPct val="90000"/>
              </a:lnSpc>
              <a:spcBef>
                <a:spcPts val="3459"/>
              </a:spcBef>
              <a:spcAft>
                <a:spcPct val="0"/>
              </a:spcAft>
              <a:buClrTx/>
              <a:buSzTx/>
              <a:buFontTx/>
              <a:buNone/>
              <a:tabLst/>
              <a:defRPr/>
            </a:pPr>
            <a:r>
              <a:rPr kumimoji="0" lang="en-US" sz="1600" b="1" i="0" u="none" strike="noStrike" kern="0" cap="none" spc="0" normalizeH="0" baseline="0" noProof="0">
                <a:ln>
                  <a:noFill/>
                </a:ln>
                <a:solidFill>
                  <a:srgbClr val="000000"/>
                </a:solidFill>
                <a:effectLst/>
                <a:uLnTx/>
                <a:uFillTx/>
                <a:latin typeface="Segoe UI Semibold" charset="0"/>
                <a:ea typeface="+mn-ea"/>
                <a:cs typeface="Segoe UI Semibold" charset="0"/>
              </a:rPr>
              <a:t>No security updates </a:t>
            </a:r>
          </a:p>
        </p:txBody>
      </p:sp>
      <p:sp>
        <p:nvSpPr>
          <p:cNvPr id="46" name="Rectangle 45">
            <a:extLst>
              <a:ext uri="{FF2B5EF4-FFF2-40B4-BE49-F238E27FC236}">
                <a16:creationId xmlns:a16="http://schemas.microsoft.com/office/drawing/2014/main" id="{87A2DB09-74D7-46A6-B669-16C4C4E8F0A2}"/>
              </a:ext>
            </a:extLst>
          </p:cNvPr>
          <p:cNvSpPr/>
          <p:nvPr/>
        </p:nvSpPr>
        <p:spPr>
          <a:xfrm>
            <a:off x="4341433" y="2893469"/>
            <a:ext cx="3428398" cy="535531"/>
          </a:xfrm>
          <a:prstGeom prst="rect">
            <a:avLst/>
          </a:prstGeom>
        </p:spPr>
        <p:txBody>
          <a:bodyPr wrap="square">
            <a:spAutoFit/>
          </a:bodyPr>
          <a:lstStyle/>
          <a:p>
            <a:pPr marL="0" marR="0" lvl="0" indent="0" algn="l" defTabSz="913927" rtl="0" eaLnBrk="0" fontAlgn="base" latinLnBrk="0" hangingPunct="0">
              <a:lnSpc>
                <a:spcPct val="90000"/>
              </a:lnSpc>
              <a:spcBef>
                <a:spcPts val="0"/>
              </a:spcBef>
              <a:spcAft>
                <a:spcPct val="0"/>
              </a:spcAft>
              <a:buClrTx/>
              <a:buSzTx/>
              <a:buFontTx/>
              <a:buNone/>
              <a:tabLst/>
              <a:defRPr/>
            </a:pPr>
            <a:r>
              <a:rPr kumimoji="0" lang="en-US" sz="1600" b="1" i="0" u="none" strike="noStrike" kern="0" cap="none" spc="0" normalizeH="0" baseline="0" noProof="0">
                <a:ln>
                  <a:noFill/>
                </a:ln>
                <a:solidFill>
                  <a:srgbClr val="000000"/>
                </a:solidFill>
                <a:effectLst/>
                <a:uLnTx/>
                <a:uFillTx/>
                <a:latin typeface="Segoe UI Semibold" charset="0"/>
                <a:ea typeface="+mn-ea"/>
                <a:cs typeface="Segoe UI Semibold" charset="0"/>
              </a:rPr>
              <a:t>Compliance &amp; </a:t>
            </a:r>
          </a:p>
          <a:p>
            <a:pPr marL="0" marR="0" lvl="0" indent="0" algn="l" defTabSz="913927" rtl="0" eaLnBrk="0" fontAlgn="base" latinLnBrk="0" hangingPunct="0">
              <a:lnSpc>
                <a:spcPct val="90000"/>
              </a:lnSpc>
              <a:spcBef>
                <a:spcPts val="0"/>
              </a:spcBef>
              <a:spcAft>
                <a:spcPct val="0"/>
              </a:spcAft>
              <a:buClrTx/>
              <a:buSzTx/>
              <a:buFontTx/>
              <a:buNone/>
              <a:tabLst/>
              <a:defRPr/>
            </a:pPr>
            <a:r>
              <a:rPr kumimoji="0" lang="en-US" sz="1600" b="1" i="0" u="none" strike="noStrike" kern="0" cap="none" spc="0" normalizeH="0" baseline="0" noProof="0">
                <a:ln>
                  <a:noFill/>
                </a:ln>
                <a:solidFill>
                  <a:srgbClr val="000000"/>
                </a:solidFill>
                <a:effectLst/>
                <a:uLnTx/>
                <a:uFillTx/>
                <a:latin typeface="Segoe UI Semibold" charset="0"/>
                <a:ea typeface="+mn-ea"/>
                <a:cs typeface="Segoe UI Semibold" charset="0"/>
              </a:rPr>
              <a:t>r</a:t>
            </a:r>
            <a:r>
              <a:rPr kumimoji="0" lang="en-US" sz="1600" b="1" i="0" u="none" strike="noStrike" kern="0" cap="none" spc="0" normalizeH="0" baseline="0" noProof="0" err="1">
                <a:ln>
                  <a:noFill/>
                </a:ln>
                <a:solidFill>
                  <a:srgbClr val="000000"/>
                </a:solidFill>
                <a:effectLst/>
                <a:uLnTx/>
                <a:uFillTx/>
                <a:latin typeface="Segoe UI Semibold" charset="0"/>
                <a:ea typeface="+mn-ea"/>
                <a:cs typeface="Segoe UI Semibold" charset="0"/>
              </a:rPr>
              <a:t>egulatory</a:t>
            </a:r>
            <a:r>
              <a:rPr kumimoji="0" lang="en-US" sz="1600" b="1" i="0" u="none" strike="noStrike" kern="0" cap="none" spc="0" normalizeH="0" baseline="0" noProof="0">
                <a:ln>
                  <a:noFill/>
                </a:ln>
                <a:solidFill>
                  <a:srgbClr val="000000"/>
                </a:solidFill>
                <a:effectLst/>
                <a:uLnTx/>
                <a:uFillTx/>
                <a:latin typeface="Segoe UI Semibold" charset="0"/>
                <a:ea typeface="+mn-ea"/>
                <a:cs typeface="Segoe UI Semibold" charset="0"/>
              </a:rPr>
              <a:t> concerns</a:t>
            </a:r>
          </a:p>
        </p:txBody>
      </p:sp>
      <p:sp>
        <p:nvSpPr>
          <p:cNvPr id="47" name="Rectangle 46">
            <a:extLst>
              <a:ext uri="{FF2B5EF4-FFF2-40B4-BE49-F238E27FC236}">
                <a16:creationId xmlns:a16="http://schemas.microsoft.com/office/drawing/2014/main" id="{E117F8B4-A1C7-4539-B1E2-E436CB3C4CFA}"/>
              </a:ext>
            </a:extLst>
          </p:cNvPr>
          <p:cNvSpPr/>
          <p:nvPr/>
        </p:nvSpPr>
        <p:spPr>
          <a:xfrm>
            <a:off x="4397239" y="4198161"/>
            <a:ext cx="1717398" cy="757130"/>
          </a:xfrm>
          <a:prstGeom prst="rect">
            <a:avLst/>
          </a:prstGeom>
        </p:spPr>
        <p:txBody>
          <a:bodyPr wrap="square">
            <a:spAutoFit/>
          </a:bodyPr>
          <a:lstStyle/>
          <a:p>
            <a:pPr marL="0" marR="0" lvl="0" indent="0" algn="l" defTabSz="913927" rtl="0" eaLnBrk="0" fontAlgn="base" latinLnBrk="0" hangingPunct="0">
              <a:lnSpc>
                <a:spcPct val="90000"/>
              </a:lnSpc>
              <a:spcBef>
                <a:spcPts val="3459"/>
              </a:spcBef>
              <a:spcAft>
                <a:spcPct val="0"/>
              </a:spcAft>
              <a:buClrTx/>
              <a:buSzTx/>
              <a:buFontTx/>
              <a:buNone/>
              <a:tabLst/>
              <a:defRPr/>
            </a:pPr>
            <a:r>
              <a:rPr kumimoji="0" lang="en-US" sz="1600" b="1" i="0" u="none" strike="noStrike" kern="0" cap="none" spc="0" normalizeH="0" baseline="0" noProof="0">
                <a:ln>
                  <a:noFill/>
                </a:ln>
                <a:solidFill>
                  <a:srgbClr val="000000"/>
                </a:solidFill>
                <a:effectLst/>
                <a:uLnTx/>
                <a:uFillTx/>
                <a:latin typeface="Segoe UI Semibold" charset="0"/>
                <a:ea typeface="+mn-ea"/>
                <a:cs typeface="Segoe UI Semibold" charset="0"/>
              </a:rPr>
              <a:t>Missed innovation opportunities</a:t>
            </a:r>
          </a:p>
        </p:txBody>
      </p:sp>
      <p:grpSp>
        <p:nvGrpSpPr>
          <p:cNvPr id="48" name="Group 47">
            <a:extLst>
              <a:ext uri="{FF2B5EF4-FFF2-40B4-BE49-F238E27FC236}">
                <a16:creationId xmlns:a16="http://schemas.microsoft.com/office/drawing/2014/main" id="{842AE3FD-E81E-485C-88AB-3BD59C47D6C3}"/>
              </a:ext>
            </a:extLst>
          </p:cNvPr>
          <p:cNvGrpSpPr/>
          <p:nvPr/>
        </p:nvGrpSpPr>
        <p:grpSpPr>
          <a:xfrm flipH="1">
            <a:off x="385605" y="2623163"/>
            <a:ext cx="566608" cy="752779"/>
            <a:chOff x="5322936" y="1573423"/>
            <a:chExt cx="311642" cy="414039"/>
          </a:xfrm>
        </p:grpSpPr>
        <p:sp>
          <p:nvSpPr>
            <p:cNvPr id="49" name="Freeform: Shape 16">
              <a:extLst>
                <a:ext uri="{FF2B5EF4-FFF2-40B4-BE49-F238E27FC236}">
                  <a16:creationId xmlns:a16="http://schemas.microsoft.com/office/drawing/2014/main" id="{99248EF3-D39B-42F0-A913-84502EE9B740}"/>
                </a:ext>
              </a:extLst>
            </p:cNvPr>
            <p:cNvSpPr/>
            <p:nvPr/>
          </p:nvSpPr>
          <p:spPr>
            <a:xfrm>
              <a:off x="5322936" y="1752140"/>
              <a:ext cx="311642" cy="235322"/>
            </a:xfrm>
            <a:custGeom>
              <a:avLst/>
              <a:gdLst>
                <a:gd name="connsiteX0" fmla="*/ 4770 w 311642"/>
                <a:gd name="connsiteY0" fmla="*/ 233096 h 235321"/>
                <a:gd name="connsiteX1" fmla="*/ 311325 w 311642"/>
                <a:gd name="connsiteY1" fmla="*/ 233096 h 235321"/>
                <a:gd name="connsiteX2" fmla="*/ 311325 w 311642"/>
                <a:gd name="connsiteY2" fmla="*/ 4770 h 235321"/>
                <a:gd name="connsiteX3" fmla="*/ 4770 w 311642"/>
                <a:gd name="connsiteY3" fmla="*/ 4770 h 235321"/>
                <a:gd name="connsiteX4" fmla="*/ 4770 w 311642"/>
                <a:gd name="connsiteY4" fmla="*/ 233096 h 235321"/>
                <a:gd name="connsiteX5" fmla="*/ 158047 w 311642"/>
                <a:gd name="connsiteY5" fmla="*/ 176491 h 235321"/>
                <a:gd name="connsiteX6" fmla="*/ 107167 w 311642"/>
                <a:gd name="connsiteY6" fmla="*/ 125611 h 235321"/>
                <a:gd name="connsiteX7" fmla="*/ 158047 w 311642"/>
                <a:gd name="connsiteY7" fmla="*/ 74731 h 235321"/>
                <a:gd name="connsiteX8" fmla="*/ 208927 w 311642"/>
                <a:gd name="connsiteY8" fmla="*/ 125611 h 235321"/>
                <a:gd name="connsiteX9" fmla="*/ 158047 w 311642"/>
                <a:gd name="connsiteY9" fmla="*/ 176491 h 235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1642" h="235321">
                  <a:moveTo>
                    <a:pt x="4770" y="233096"/>
                  </a:moveTo>
                  <a:lnTo>
                    <a:pt x="311325" y="233096"/>
                  </a:lnTo>
                  <a:lnTo>
                    <a:pt x="311325" y="4770"/>
                  </a:lnTo>
                  <a:lnTo>
                    <a:pt x="4770" y="4770"/>
                  </a:lnTo>
                  <a:lnTo>
                    <a:pt x="4770" y="233096"/>
                  </a:lnTo>
                  <a:close/>
                  <a:moveTo>
                    <a:pt x="158047" y="176491"/>
                  </a:moveTo>
                  <a:cubicBezTo>
                    <a:pt x="130063" y="176491"/>
                    <a:pt x="107167" y="153595"/>
                    <a:pt x="107167" y="125611"/>
                  </a:cubicBezTo>
                  <a:cubicBezTo>
                    <a:pt x="107167" y="97627"/>
                    <a:pt x="130063" y="74731"/>
                    <a:pt x="158047" y="74731"/>
                  </a:cubicBezTo>
                  <a:cubicBezTo>
                    <a:pt x="186031" y="74731"/>
                    <a:pt x="208927" y="97627"/>
                    <a:pt x="208927" y="125611"/>
                  </a:cubicBezTo>
                  <a:cubicBezTo>
                    <a:pt x="208927" y="153595"/>
                    <a:pt x="186031" y="176491"/>
                    <a:pt x="158047" y="176491"/>
                  </a:cubicBezTo>
                </a:path>
              </a:pathLst>
            </a:custGeom>
            <a:solidFill>
              <a:srgbClr val="0078D7"/>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0" name="Freeform: Shape 17">
              <a:extLst>
                <a:ext uri="{FF2B5EF4-FFF2-40B4-BE49-F238E27FC236}">
                  <a16:creationId xmlns:a16="http://schemas.microsoft.com/office/drawing/2014/main" id="{D13DE79B-08B5-4B0B-A932-17EF304A1E89}"/>
                </a:ext>
              </a:extLst>
            </p:cNvPr>
            <p:cNvSpPr/>
            <p:nvPr/>
          </p:nvSpPr>
          <p:spPr>
            <a:xfrm>
              <a:off x="5450773" y="1847541"/>
              <a:ext cx="57240" cy="57240"/>
            </a:xfrm>
            <a:custGeom>
              <a:avLst/>
              <a:gdLst>
                <a:gd name="connsiteX0" fmla="*/ 30210 w 57240"/>
                <a:gd name="connsiteY0" fmla="*/ 4770 h 57240"/>
                <a:gd name="connsiteX1" fmla="*/ 4770 w 57240"/>
                <a:gd name="connsiteY1" fmla="*/ 30210 h 57240"/>
                <a:gd name="connsiteX2" fmla="*/ 30210 w 57240"/>
                <a:gd name="connsiteY2" fmla="*/ 55650 h 57240"/>
                <a:gd name="connsiteX3" fmla="*/ 55650 w 57240"/>
                <a:gd name="connsiteY3" fmla="*/ 30210 h 57240"/>
                <a:gd name="connsiteX4" fmla="*/ 30210 w 57240"/>
                <a:gd name="connsiteY4" fmla="*/ 4770 h 572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240" h="57240">
                  <a:moveTo>
                    <a:pt x="30210" y="4770"/>
                  </a:moveTo>
                  <a:cubicBezTo>
                    <a:pt x="16218" y="4770"/>
                    <a:pt x="4770" y="16218"/>
                    <a:pt x="4770" y="30210"/>
                  </a:cubicBezTo>
                  <a:cubicBezTo>
                    <a:pt x="4770" y="44202"/>
                    <a:pt x="16218" y="55650"/>
                    <a:pt x="30210" y="55650"/>
                  </a:cubicBezTo>
                  <a:cubicBezTo>
                    <a:pt x="44202" y="55650"/>
                    <a:pt x="55650" y="44202"/>
                    <a:pt x="55650" y="30210"/>
                  </a:cubicBezTo>
                  <a:cubicBezTo>
                    <a:pt x="55650" y="16218"/>
                    <a:pt x="44202" y="4770"/>
                    <a:pt x="30210" y="4770"/>
                  </a:cubicBezTo>
                </a:path>
              </a:pathLst>
            </a:custGeom>
            <a:solidFill>
              <a:srgbClr val="50E6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1" name="Freeform: Shape 18">
              <a:extLst>
                <a:ext uri="{FF2B5EF4-FFF2-40B4-BE49-F238E27FC236}">
                  <a16:creationId xmlns:a16="http://schemas.microsoft.com/office/drawing/2014/main" id="{8E9276B8-4041-4AC4-97B9-20DC06306EB1}"/>
                </a:ext>
              </a:extLst>
            </p:cNvPr>
            <p:cNvSpPr/>
            <p:nvPr/>
          </p:nvSpPr>
          <p:spPr>
            <a:xfrm>
              <a:off x="5373816" y="1573423"/>
              <a:ext cx="209882" cy="184441"/>
            </a:xfrm>
            <a:custGeom>
              <a:avLst/>
              <a:gdLst>
                <a:gd name="connsiteX0" fmla="*/ 201932 w 209881"/>
                <a:gd name="connsiteY0" fmla="*/ 68371 h 184441"/>
                <a:gd name="connsiteX1" fmla="*/ 180307 w 209881"/>
                <a:gd name="connsiteY1" fmla="*/ 35298 h 184441"/>
                <a:gd name="connsiteX2" fmla="*/ 147871 w 209881"/>
                <a:gd name="connsiteY2" fmla="*/ 13038 h 184441"/>
                <a:gd name="connsiteX3" fmla="*/ 107167 w 209881"/>
                <a:gd name="connsiteY3" fmla="*/ 4770 h 184441"/>
                <a:gd name="connsiteX4" fmla="*/ 66463 w 209881"/>
                <a:gd name="connsiteY4" fmla="*/ 13038 h 184441"/>
                <a:gd name="connsiteX5" fmla="*/ 34026 w 209881"/>
                <a:gd name="connsiteY5" fmla="*/ 35298 h 184441"/>
                <a:gd name="connsiteX6" fmla="*/ 12402 w 209881"/>
                <a:gd name="connsiteY6" fmla="*/ 68371 h 184441"/>
                <a:gd name="connsiteX7" fmla="*/ 4770 w 209881"/>
                <a:gd name="connsiteY7" fmla="*/ 107167 h 184441"/>
                <a:gd name="connsiteX8" fmla="*/ 30210 w 209881"/>
                <a:gd name="connsiteY8" fmla="*/ 107167 h 184441"/>
                <a:gd name="connsiteX9" fmla="*/ 35934 w 209881"/>
                <a:gd name="connsiteY9" fmla="*/ 78547 h 184441"/>
                <a:gd name="connsiteX10" fmla="*/ 51834 w 209881"/>
                <a:gd name="connsiteY10" fmla="*/ 53742 h 184441"/>
                <a:gd name="connsiteX11" fmla="*/ 76003 w 209881"/>
                <a:gd name="connsiteY11" fmla="*/ 36570 h 184441"/>
                <a:gd name="connsiteX12" fmla="*/ 106531 w 209881"/>
                <a:gd name="connsiteY12" fmla="*/ 30210 h 184441"/>
                <a:gd name="connsiteX13" fmla="*/ 137059 w 209881"/>
                <a:gd name="connsiteY13" fmla="*/ 36570 h 184441"/>
                <a:gd name="connsiteX14" fmla="*/ 161227 w 209881"/>
                <a:gd name="connsiteY14" fmla="*/ 53742 h 184441"/>
                <a:gd name="connsiteX15" fmla="*/ 177127 w 209881"/>
                <a:gd name="connsiteY15" fmla="*/ 78547 h 184441"/>
                <a:gd name="connsiteX16" fmla="*/ 182851 w 209881"/>
                <a:gd name="connsiteY16" fmla="*/ 109075 h 184441"/>
                <a:gd name="connsiteX17" fmla="*/ 182851 w 209881"/>
                <a:gd name="connsiteY17" fmla="*/ 183487 h 184441"/>
                <a:gd name="connsiteX18" fmla="*/ 208292 w 209881"/>
                <a:gd name="connsiteY18" fmla="*/ 183487 h 184441"/>
                <a:gd name="connsiteX19" fmla="*/ 208292 w 209881"/>
                <a:gd name="connsiteY19" fmla="*/ 109075 h 184441"/>
                <a:gd name="connsiteX20" fmla="*/ 201932 w 209881"/>
                <a:gd name="connsiteY20" fmla="*/ 68371 h 184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09881" h="184441">
                  <a:moveTo>
                    <a:pt x="201932" y="68371"/>
                  </a:moveTo>
                  <a:cubicBezTo>
                    <a:pt x="196844" y="55650"/>
                    <a:pt x="189847" y="44838"/>
                    <a:pt x="180307" y="35298"/>
                  </a:cubicBezTo>
                  <a:cubicBezTo>
                    <a:pt x="171403" y="25758"/>
                    <a:pt x="160591" y="18126"/>
                    <a:pt x="147871" y="13038"/>
                  </a:cubicBezTo>
                  <a:cubicBezTo>
                    <a:pt x="135151" y="7314"/>
                    <a:pt x="121795" y="4770"/>
                    <a:pt x="107167" y="4770"/>
                  </a:cubicBezTo>
                  <a:cubicBezTo>
                    <a:pt x="92539" y="4770"/>
                    <a:pt x="79183" y="7314"/>
                    <a:pt x="66463" y="13038"/>
                  </a:cubicBezTo>
                  <a:cubicBezTo>
                    <a:pt x="53743" y="18762"/>
                    <a:pt x="42930" y="25758"/>
                    <a:pt x="34026" y="35298"/>
                  </a:cubicBezTo>
                  <a:cubicBezTo>
                    <a:pt x="25122" y="44838"/>
                    <a:pt x="17490" y="55650"/>
                    <a:pt x="12402" y="68371"/>
                  </a:cubicBezTo>
                  <a:cubicBezTo>
                    <a:pt x="7314" y="80455"/>
                    <a:pt x="4770" y="93175"/>
                    <a:pt x="4770" y="107167"/>
                  </a:cubicBezTo>
                  <a:lnTo>
                    <a:pt x="30210" y="107167"/>
                  </a:lnTo>
                  <a:cubicBezTo>
                    <a:pt x="30210" y="96991"/>
                    <a:pt x="32118" y="87451"/>
                    <a:pt x="35934" y="78547"/>
                  </a:cubicBezTo>
                  <a:cubicBezTo>
                    <a:pt x="39750" y="69007"/>
                    <a:pt x="45474" y="60738"/>
                    <a:pt x="51834" y="53742"/>
                  </a:cubicBezTo>
                  <a:cubicBezTo>
                    <a:pt x="58830" y="46746"/>
                    <a:pt x="67098" y="41022"/>
                    <a:pt x="76003" y="36570"/>
                  </a:cubicBezTo>
                  <a:cubicBezTo>
                    <a:pt x="85543" y="32754"/>
                    <a:pt x="95719" y="30210"/>
                    <a:pt x="106531" y="30210"/>
                  </a:cubicBezTo>
                  <a:cubicBezTo>
                    <a:pt x="117343" y="30210"/>
                    <a:pt x="127519" y="32118"/>
                    <a:pt x="137059" y="36570"/>
                  </a:cubicBezTo>
                  <a:cubicBezTo>
                    <a:pt x="146599" y="40386"/>
                    <a:pt x="154867" y="46110"/>
                    <a:pt x="161227" y="53742"/>
                  </a:cubicBezTo>
                  <a:cubicBezTo>
                    <a:pt x="168223" y="60738"/>
                    <a:pt x="173311" y="69007"/>
                    <a:pt x="177127" y="78547"/>
                  </a:cubicBezTo>
                  <a:cubicBezTo>
                    <a:pt x="180944" y="88087"/>
                    <a:pt x="182851" y="98263"/>
                    <a:pt x="182851" y="109075"/>
                  </a:cubicBezTo>
                  <a:lnTo>
                    <a:pt x="182851" y="183487"/>
                  </a:lnTo>
                  <a:lnTo>
                    <a:pt x="208292" y="183487"/>
                  </a:lnTo>
                  <a:lnTo>
                    <a:pt x="208292" y="109075"/>
                  </a:lnTo>
                  <a:cubicBezTo>
                    <a:pt x="209564" y="94447"/>
                    <a:pt x="207020" y="81091"/>
                    <a:pt x="201932" y="68371"/>
                  </a:cubicBezTo>
                </a:path>
              </a:pathLst>
            </a:custGeom>
            <a:solidFill>
              <a:srgbClr val="50E6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52" name="Group 51">
            <a:extLst>
              <a:ext uri="{FF2B5EF4-FFF2-40B4-BE49-F238E27FC236}">
                <a16:creationId xmlns:a16="http://schemas.microsoft.com/office/drawing/2014/main" id="{28EADA29-1AD5-4FBA-A009-395BB45752B0}"/>
              </a:ext>
            </a:extLst>
          </p:cNvPr>
          <p:cNvGrpSpPr/>
          <p:nvPr/>
        </p:nvGrpSpPr>
        <p:grpSpPr>
          <a:xfrm>
            <a:off x="3564751" y="2762757"/>
            <a:ext cx="669072" cy="741621"/>
            <a:chOff x="6677416" y="3423977"/>
            <a:chExt cx="828284" cy="918097"/>
          </a:xfrm>
        </p:grpSpPr>
        <p:grpSp>
          <p:nvGrpSpPr>
            <p:cNvPr id="53" name="Group 52">
              <a:extLst>
                <a:ext uri="{FF2B5EF4-FFF2-40B4-BE49-F238E27FC236}">
                  <a16:creationId xmlns:a16="http://schemas.microsoft.com/office/drawing/2014/main" id="{5DADD2A8-66D8-4578-BD47-ECFA01A2B1D4}"/>
                </a:ext>
              </a:extLst>
            </p:cNvPr>
            <p:cNvGrpSpPr/>
            <p:nvPr/>
          </p:nvGrpSpPr>
          <p:grpSpPr>
            <a:xfrm>
              <a:off x="6677416" y="3423977"/>
              <a:ext cx="675883" cy="918097"/>
              <a:chOff x="9865117" y="528378"/>
              <a:chExt cx="525792" cy="714219"/>
            </a:xfrm>
          </p:grpSpPr>
          <p:sp>
            <p:nvSpPr>
              <p:cNvPr id="59" name="Rectangle 58">
                <a:extLst>
                  <a:ext uri="{FF2B5EF4-FFF2-40B4-BE49-F238E27FC236}">
                    <a16:creationId xmlns:a16="http://schemas.microsoft.com/office/drawing/2014/main" id="{40ED4552-E030-489F-B6CE-F58A9C51FA9B}"/>
                  </a:ext>
                </a:extLst>
              </p:cNvPr>
              <p:cNvSpPr/>
              <p:nvPr/>
            </p:nvSpPr>
            <p:spPr>
              <a:xfrm>
                <a:off x="9865117" y="615932"/>
                <a:ext cx="525792" cy="62666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0" name="Rectangle 59">
                <a:extLst>
                  <a:ext uri="{FF2B5EF4-FFF2-40B4-BE49-F238E27FC236}">
                    <a16:creationId xmlns:a16="http://schemas.microsoft.com/office/drawing/2014/main" id="{42169B04-1BB4-4BA0-8E01-FFAEF1A542CC}"/>
                  </a:ext>
                </a:extLst>
              </p:cNvPr>
              <p:cNvSpPr/>
              <p:nvPr/>
            </p:nvSpPr>
            <p:spPr>
              <a:xfrm>
                <a:off x="9920195" y="580962"/>
                <a:ext cx="415636" cy="73299"/>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1" name="Rounded Rectangle 54">
                <a:extLst>
                  <a:ext uri="{FF2B5EF4-FFF2-40B4-BE49-F238E27FC236}">
                    <a16:creationId xmlns:a16="http://schemas.microsoft.com/office/drawing/2014/main" id="{DFA35FA5-AB3C-4FB2-A128-885F8879FBE5}"/>
                  </a:ext>
                </a:extLst>
              </p:cNvPr>
              <p:cNvSpPr/>
              <p:nvPr/>
            </p:nvSpPr>
            <p:spPr>
              <a:xfrm>
                <a:off x="10013264" y="528378"/>
                <a:ext cx="229497" cy="71717"/>
              </a:xfrm>
              <a:prstGeom prst="roundRect">
                <a:avLst/>
              </a:prstGeom>
              <a:solidFill>
                <a:srgbClr val="50E6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54" name="Group 53">
              <a:extLst>
                <a:ext uri="{FF2B5EF4-FFF2-40B4-BE49-F238E27FC236}">
                  <a16:creationId xmlns:a16="http://schemas.microsoft.com/office/drawing/2014/main" id="{32C06531-D981-4E86-B2C8-419D182C4658}"/>
                </a:ext>
              </a:extLst>
            </p:cNvPr>
            <p:cNvGrpSpPr/>
            <p:nvPr/>
          </p:nvGrpSpPr>
          <p:grpSpPr>
            <a:xfrm>
              <a:off x="7033835" y="3810000"/>
              <a:ext cx="471865" cy="428997"/>
              <a:chOff x="475731" y="1805172"/>
              <a:chExt cx="303387" cy="275825"/>
            </a:xfrm>
          </p:grpSpPr>
          <p:sp>
            <p:nvSpPr>
              <p:cNvPr id="55" name="Freeform 5">
                <a:extLst>
                  <a:ext uri="{FF2B5EF4-FFF2-40B4-BE49-F238E27FC236}">
                    <a16:creationId xmlns:a16="http://schemas.microsoft.com/office/drawing/2014/main" id="{455233C6-0B31-428C-BDAB-8902877F4A06}"/>
                  </a:ext>
                </a:extLst>
              </p:cNvPr>
              <p:cNvSpPr>
                <a:spLocks noEditPoints="1"/>
              </p:cNvSpPr>
              <p:nvPr/>
            </p:nvSpPr>
            <p:spPr bwMode="auto">
              <a:xfrm>
                <a:off x="475731" y="1805172"/>
                <a:ext cx="303387" cy="275825"/>
              </a:xfrm>
              <a:prstGeom prst="triangle">
                <a:avLst/>
              </a:prstGeom>
              <a:solidFill>
                <a:srgbClr val="50E6FF"/>
              </a:solidFill>
              <a:ln w="12700">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a:ea typeface="+mn-ea"/>
                  <a:cs typeface="+mn-cs"/>
                </a:endParaRPr>
              </a:p>
            </p:txBody>
          </p:sp>
          <p:grpSp>
            <p:nvGrpSpPr>
              <p:cNvPr id="56" name="Group 55">
                <a:extLst>
                  <a:ext uri="{FF2B5EF4-FFF2-40B4-BE49-F238E27FC236}">
                    <a16:creationId xmlns:a16="http://schemas.microsoft.com/office/drawing/2014/main" id="{13633C52-E0EF-4DAA-B9EC-C53F2DF443E0}"/>
                  </a:ext>
                </a:extLst>
              </p:cNvPr>
              <p:cNvGrpSpPr/>
              <p:nvPr/>
            </p:nvGrpSpPr>
            <p:grpSpPr>
              <a:xfrm>
                <a:off x="627425" y="1886738"/>
                <a:ext cx="0" cy="160367"/>
                <a:chOff x="4791447" y="2616042"/>
                <a:chExt cx="0" cy="1427764"/>
              </a:xfrm>
              <a:solidFill>
                <a:srgbClr val="0078D7"/>
              </a:solidFill>
            </p:grpSpPr>
            <p:cxnSp>
              <p:nvCxnSpPr>
                <p:cNvPr id="57" name="Straight Connector 56">
                  <a:extLst>
                    <a:ext uri="{FF2B5EF4-FFF2-40B4-BE49-F238E27FC236}">
                      <a16:creationId xmlns:a16="http://schemas.microsoft.com/office/drawing/2014/main" id="{8B6A342F-7EFB-4A96-A0AF-ECAF19D24D04}"/>
                    </a:ext>
                  </a:extLst>
                </p:cNvPr>
                <p:cNvCxnSpPr>
                  <a:cxnSpLocks/>
                </p:cNvCxnSpPr>
                <p:nvPr/>
              </p:nvCxnSpPr>
              <p:spPr>
                <a:xfrm>
                  <a:off x="4791447" y="2616042"/>
                  <a:ext cx="0" cy="1030199"/>
                </a:xfrm>
                <a:prstGeom prst="line">
                  <a:avLst/>
                </a:prstGeom>
                <a:grpFill/>
                <a:ln w="25400">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A6B3962B-5981-4978-8EFB-0133DD8F0225}"/>
                    </a:ext>
                  </a:extLst>
                </p:cNvPr>
                <p:cNvCxnSpPr>
                  <a:cxnSpLocks/>
                </p:cNvCxnSpPr>
                <p:nvPr/>
              </p:nvCxnSpPr>
              <p:spPr>
                <a:xfrm>
                  <a:off x="4791447" y="3793908"/>
                  <a:ext cx="0" cy="249898"/>
                </a:xfrm>
                <a:prstGeom prst="line">
                  <a:avLst/>
                </a:prstGeom>
                <a:grpFill/>
                <a:ln w="25400">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grpSp>
        <p:nvGrpSpPr>
          <p:cNvPr id="62" name="Group 61">
            <a:extLst>
              <a:ext uri="{FF2B5EF4-FFF2-40B4-BE49-F238E27FC236}">
                <a16:creationId xmlns:a16="http://schemas.microsoft.com/office/drawing/2014/main" id="{4BEE3917-7524-4A67-BAA9-3494E98E95B0}"/>
              </a:ext>
            </a:extLst>
          </p:cNvPr>
          <p:cNvGrpSpPr/>
          <p:nvPr/>
        </p:nvGrpSpPr>
        <p:grpSpPr>
          <a:xfrm>
            <a:off x="3757533" y="4077267"/>
            <a:ext cx="459590" cy="714074"/>
            <a:chOff x="8963810" y="4164172"/>
            <a:chExt cx="408796" cy="635154"/>
          </a:xfrm>
        </p:grpSpPr>
        <p:sp>
          <p:nvSpPr>
            <p:cNvPr id="63" name="Freeform: Shape 276">
              <a:extLst>
                <a:ext uri="{FF2B5EF4-FFF2-40B4-BE49-F238E27FC236}">
                  <a16:creationId xmlns:a16="http://schemas.microsoft.com/office/drawing/2014/main" id="{AA60610A-77B0-4BFA-B755-9F37C399E423}"/>
                </a:ext>
              </a:extLst>
            </p:cNvPr>
            <p:cNvSpPr/>
            <p:nvPr/>
          </p:nvSpPr>
          <p:spPr>
            <a:xfrm>
              <a:off x="8963810" y="4164172"/>
              <a:ext cx="408796" cy="406196"/>
            </a:xfrm>
            <a:custGeom>
              <a:avLst/>
              <a:gdLst>
                <a:gd name="connsiteX0" fmla="*/ 204398 w 408796"/>
                <a:gd name="connsiteY0" fmla="*/ 0 h 406196"/>
                <a:gd name="connsiteX1" fmla="*/ 408796 w 408796"/>
                <a:gd name="connsiteY1" fmla="*/ 203098 h 406196"/>
                <a:gd name="connsiteX2" fmla="*/ 348929 w 408796"/>
                <a:gd name="connsiteY2" fmla="*/ 346710 h 406196"/>
                <a:gd name="connsiteX3" fmla="*/ 344929 w 408796"/>
                <a:gd name="connsiteY3" fmla="*/ 349390 h 406196"/>
                <a:gd name="connsiteX4" fmla="*/ 344929 w 408796"/>
                <a:gd name="connsiteY4" fmla="*/ 406195 h 406196"/>
                <a:gd name="connsiteX5" fmla="*/ 204408 w 408796"/>
                <a:gd name="connsiteY5" fmla="*/ 406195 h 406196"/>
                <a:gd name="connsiteX6" fmla="*/ 204398 w 408796"/>
                <a:gd name="connsiteY6" fmla="*/ 406196 h 406196"/>
                <a:gd name="connsiteX7" fmla="*/ 204388 w 408796"/>
                <a:gd name="connsiteY7" fmla="*/ 406195 h 406196"/>
                <a:gd name="connsiteX8" fmla="*/ 63868 w 408796"/>
                <a:gd name="connsiteY8" fmla="*/ 406195 h 406196"/>
                <a:gd name="connsiteX9" fmla="*/ 63868 w 408796"/>
                <a:gd name="connsiteY9" fmla="*/ 349391 h 406196"/>
                <a:gd name="connsiteX10" fmla="*/ 59867 w 408796"/>
                <a:gd name="connsiteY10" fmla="*/ 346710 h 406196"/>
                <a:gd name="connsiteX11" fmla="*/ 0 w 408796"/>
                <a:gd name="connsiteY11" fmla="*/ 203098 h 406196"/>
                <a:gd name="connsiteX12" fmla="*/ 204398 w 408796"/>
                <a:gd name="connsiteY12" fmla="*/ 0 h 406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08796" h="406196">
                  <a:moveTo>
                    <a:pt x="204398" y="0"/>
                  </a:moveTo>
                  <a:cubicBezTo>
                    <a:pt x="317284" y="0"/>
                    <a:pt x="408796" y="90930"/>
                    <a:pt x="408796" y="203098"/>
                  </a:cubicBezTo>
                  <a:cubicBezTo>
                    <a:pt x="408796" y="259182"/>
                    <a:pt x="385918" y="309957"/>
                    <a:pt x="348929" y="346710"/>
                  </a:cubicBezTo>
                  <a:lnTo>
                    <a:pt x="344929" y="349390"/>
                  </a:lnTo>
                  <a:lnTo>
                    <a:pt x="344929" y="406195"/>
                  </a:lnTo>
                  <a:lnTo>
                    <a:pt x="204408" y="406195"/>
                  </a:lnTo>
                  <a:lnTo>
                    <a:pt x="204398" y="406196"/>
                  </a:lnTo>
                  <a:lnTo>
                    <a:pt x="204388" y="406195"/>
                  </a:lnTo>
                  <a:lnTo>
                    <a:pt x="63868" y="406195"/>
                  </a:lnTo>
                  <a:lnTo>
                    <a:pt x="63868" y="349391"/>
                  </a:lnTo>
                  <a:lnTo>
                    <a:pt x="59867" y="346710"/>
                  </a:lnTo>
                  <a:cubicBezTo>
                    <a:pt x="22878" y="309957"/>
                    <a:pt x="0" y="259182"/>
                    <a:pt x="0" y="203098"/>
                  </a:cubicBezTo>
                  <a:cubicBezTo>
                    <a:pt x="0" y="90930"/>
                    <a:pt x="91512" y="0"/>
                    <a:pt x="204398" y="0"/>
                  </a:cubicBezTo>
                  <a:close/>
                </a:path>
              </a:pathLst>
            </a:cu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64" name="Group 63">
              <a:extLst>
                <a:ext uri="{FF2B5EF4-FFF2-40B4-BE49-F238E27FC236}">
                  <a16:creationId xmlns:a16="http://schemas.microsoft.com/office/drawing/2014/main" id="{DA1AA463-36F6-4B77-87B0-4985D40E4BA8}"/>
                </a:ext>
              </a:extLst>
            </p:cNvPr>
            <p:cNvGrpSpPr/>
            <p:nvPr/>
          </p:nvGrpSpPr>
          <p:grpSpPr>
            <a:xfrm>
              <a:off x="9041957" y="4599064"/>
              <a:ext cx="252505" cy="200262"/>
              <a:chOff x="9029332" y="4599064"/>
              <a:chExt cx="277755" cy="200262"/>
            </a:xfrm>
          </p:grpSpPr>
          <p:sp>
            <p:nvSpPr>
              <p:cNvPr id="65" name="Rectangle 64">
                <a:extLst>
                  <a:ext uri="{FF2B5EF4-FFF2-40B4-BE49-F238E27FC236}">
                    <a16:creationId xmlns:a16="http://schemas.microsoft.com/office/drawing/2014/main" id="{6E65351A-6E7A-4778-B171-5E3DC060084B}"/>
                  </a:ext>
                </a:extLst>
              </p:cNvPr>
              <p:cNvSpPr/>
              <p:nvPr/>
            </p:nvSpPr>
            <p:spPr>
              <a:xfrm>
                <a:off x="9029332" y="4673617"/>
                <a:ext cx="277755" cy="4585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6" name="Rectangle 65">
                <a:extLst>
                  <a:ext uri="{FF2B5EF4-FFF2-40B4-BE49-F238E27FC236}">
                    <a16:creationId xmlns:a16="http://schemas.microsoft.com/office/drawing/2014/main" id="{5FF28A2B-6CBA-4380-8663-415308574DDF}"/>
                  </a:ext>
                </a:extLst>
              </p:cNvPr>
              <p:cNvSpPr/>
              <p:nvPr/>
            </p:nvSpPr>
            <p:spPr>
              <a:xfrm>
                <a:off x="9029332" y="4599064"/>
                <a:ext cx="277755" cy="4585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7" name="Rectangle 66">
                <a:extLst>
                  <a:ext uri="{FF2B5EF4-FFF2-40B4-BE49-F238E27FC236}">
                    <a16:creationId xmlns:a16="http://schemas.microsoft.com/office/drawing/2014/main" id="{723A18A0-DD51-4E25-93D6-7330EDC3ACA2}"/>
                  </a:ext>
                </a:extLst>
              </p:cNvPr>
              <p:cNvSpPr/>
              <p:nvPr/>
            </p:nvSpPr>
            <p:spPr>
              <a:xfrm>
                <a:off x="9091432" y="4748170"/>
                <a:ext cx="153554" cy="5115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sp>
        <p:nvSpPr>
          <p:cNvPr id="68" name="Rectangle 67">
            <a:extLst>
              <a:ext uri="{FF2B5EF4-FFF2-40B4-BE49-F238E27FC236}">
                <a16:creationId xmlns:a16="http://schemas.microsoft.com/office/drawing/2014/main" id="{FB48A145-6833-4AC2-A959-4B6D28B2EA78}"/>
              </a:ext>
            </a:extLst>
          </p:cNvPr>
          <p:cNvSpPr/>
          <p:nvPr/>
        </p:nvSpPr>
        <p:spPr>
          <a:xfrm>
            <a:off x="1087753" y="4195658"/>
            <a:ext cx="1717398" cy="757130"/>
          </a:xfrm>
          <a:prstGeom prst="rect">
            <a:avLst/>
          </a:prstGeom>
        </p:spPr>
        <p:txBody>
          <a:bodyPr wrap="square">
            <a:spAutoFit/>
          </a:bodyPr>
          <a:lstStyle/>
          <a:p>
            <a:pPr marL="0" marR="0" lvl="0" indent="0" algn="l" defTabSz="913927" rtl="0" eaLnBrk="0" fontAlgn="base" latinLnBrk="0" hangingPunct="0">
              <a:lnSpc>
                <a:spcPct val="90000"/>
              </a:lnSpc>
              <a:spcBef>
                <a:spcPts val="3459"/>
              </a:spcBef>
              <a:spcAft>
                <a:spcPct val="0"/>
              </a:spcAft>
              <a:buClrTx/>
              <a:buSzTx/>
              <a:buFontTx/>
              <a:buNone/>
              <a:tabLst/>
              <a:defRPr/>
            </a:pPr>
            <a:r>
              <a:rPr kumimoji="0" lang="en-US" sz="1600" b="1" i="0" u="none" strike="noStrike" kern="0" cap="none" spc="0" normalizeH="0" baseline="0" noProof="0">
                <a:ln>
                  <a:noFill/>
                </a:ln>
                <a:solidFill>
                  <a:srgbClr val="000000"/>
                </a:solidFill>
                <a:effectLst/>
                <a:uLnTx/>
                <a:uFillTx/>
                <a:latin typeface="Segoe UI Semibold" charset="0"/>
                <a:ea typeface="+mn-ea"/>
                <a:cs typeface="Segoe UI Semibold" charset="0"/>
              </a:rPr>
              <a:t>Additional cost for support + patches</a:t>
            </a:r>
          </a:p>
        </p:txBody>
      </p:sp>
      <p:sp>
        <p:nvSpPr>
          <p:cNvPr id="69" name="TextBox 68">
            <a:extLst>
              <a:ext uri="{FF2B5EF4-FFF2-40B4-BE49-F238E27FC236}">
                <a16:creationId xmlns:a16="http://schemas.microsoft.com/office/drawing/2014/main" id="{40684C44-18A5-471C-B055-811373DF7E00}"/>
              </a:ext>
            </a:extLst>
          </p:cNvPr>
          <p:cNvSpPr txBox="1"/>
          <p:nvPr/>
        </p:nvSpPr>
        <p:spPr>
          <a:xfrm>
            <a:off x="249221" y="3970703"/>
            <a:ext cx="882293" cy="1126462"/>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AU" sz="6000" b="0" i="0" u="none" strike="noStrike" kern="1200" cap="none" spc="0" normalizeH="0" baseline="0" noProof="0">
                <a:ln>
                  <a:noFill/>
                </a:ln>
                <a:solidFill>
                  <a:srgbClr val="0078D7"/>
                </a:solidFill>
                <a:effectLst/>
                <a:uLnTx/>
                <a:uFillTx/>
                <a:latin typeface="Arial Black" panose="020B0A04020102020204" pitchFamily="34" charset="0"/>
                <a:ea typeface="+mn-ea"/>
                <a:cs typeface="+mn-cs"/>
              </a:rPr>
              <a:t>$</a:t>
            </a:r>
            <a:endParaRPr kumimoji="0" lang="en-AU" sz="2800" b="0" i="0" u="none" strike="noStrike" kern="1200" cap="none" spc="0" normalizeH="0" baseline="0" noProof="0">
              <a:ln>
                <a:noFill/>
              </a:ln>
              <a:solidFill>
                <a:srgbClr val="0078D7"/>
              </a:solidFill>
              <a:effectLst/>
              <a:uLnTx/>
              <a:uFillTx/>
              <a:latin typeface="Arial Black" panose="020B0A04020102020204" pitchFamily="34" charset="0"/>
              <a:ea typeface="+mn-ea"/>
              <a:cs typeface="+mn-cs"/>
            </a:endParaRPr>
          </a:p>
        </p:txBody>
      </p:sp>
      <p:sp>
        <p:nvSpPr>
          <p:cNvPr id="70" name="Rectangle 69">
            <a:extLst>
              <a:ext uri="{FF2B5EF4-FFF2-40B4-BE49-F238E27FC236}">
                <a16:creationId xmlns:a16="http://schemas.microsoft.com/office/drawing/2014/main" id="{E0C0A154-1596-40D7-BB42-A0595EB759D9}"/>
              </a:ext>
            </a:extLst>
          </p:cNvPr>
          <p:cNvSpPr/>
          <p:nvPr>
            <p:custDataLst>
              <p:tags r:id="rId2"/>
            </p:custDataLst>
          </p:nvPr>
        </p:nvSpPr>
        <p:spPr>
          <a:xfrm>
            <a:off x="-1897581" y="6528478"/>
            <a:ext cx="5779487" cy="229003"/>
          </a:xfrm>
          <a:prstGeom prst="rect">
            <a:avLst/>
          </a:prstGeom>
          <a:noFill/>
          <a:ln w="6350" cap="flat" cmpd="sng" algn="ctr">
            <a:noFill/>
            <a:prstDash val="solid"/>
            <a:headEnd type="none" w="med" len="med"/>
            <a:tailEnd type="none" w="med" len="med"/>
          </a:ln>
          <a:effectLst/>
        </p:spPr>
        <p:txBody>
          <a:bodyPr lIns="91440" tIns="44814" rIns="89630" bIns="44814" spcCol="182880" anchor="ctr">
            <a:spAutoFit/>
          </a:bodyPr>
          <a:lstStyle/>
          <a:p>
            <a:pPr marL="0" marR="0" lvl="0" indent="0" algn="r" defTabSz="896178"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5050"/>
                </a:solidFill>
                <a:effectLst/>
                <a:uLnTx/>
                <a:uFillTx/>
                <a:latin typeface="Segoe UI"/>
                <a:ea typeface="MS PGothic" panose="020B0600070205080204" pitchFamily="34" charset="-128"/>
                <a:cs typeface="+mn-cs"/>
              </a:rPr>
              <a:t>Find lifecycle support deadlines at: </a:t>
            </a:r>
            <a:r>
              <a:rPr kumimoji="0" lang="en-US" sz="900" b="0" i="0" u="none" strike="noStrike" kern="1200" cap="none" spc="0" normalizeH="0" baseline="0" noProof="0">
                <a:ln>
                  <a:noFill/>
                </a:ln>
                <a:solidFill>
                  <a:srgbClr val="505050"/>
                </a:solidFill>
                <a:effectLst/>
                <a:uLnTx/>
                <a:uFillTx/>
                <a:latin typeface="Segoe UI"/>
                <a:ea typeface="MS PGothic" panose="020B0600070205080204" pitchFamily="34" charset="-128"/>
                <a:cs typeface="+mn-cs"/>
                <a:hlinkClick r:id="rId4"/>
              </a:rPr>
              <a:t>support.microsoft.com/lifecycle</a:t>
            </a:r>
            <a:r>
              <a:rPr kumimoji="0" lang="en-US" sz="900" b="0" i="0" u="none" strike="noStrike" kern="1200" cap="none" spc="0" normalizeH="0" baseline="0" noProof="0">
                <a:ln>
                  <a:noFill/>
                </a:ln>
                <a:solidFill>
                  <a:srgbClr val="505050"/>
                </a:solidFill>
                <a:effectLst/>
                <a:uLnTx/>
                <a:uFillTx/>
                <a:latin typeface="Segoe UI"/>
                <a:ea typeface="MS PGothic" panose="020B0600070205080204" pitchFamily="34" charset="-128"/>
                <a:cs typeface="+mn-cs"/>
              </a:rPr>
              <a:t> </a:t>
            </a:r>
          </a:p>
        </p:txBody>
      </p:sp>
      <p:sp>
        <p:nvSpPr>
          <p:cNvPr id="71" name="TextBox 70">
            <a:extLst>
              <a:ext uri="{FF2B5EF4-FFF2-40B4-BE49-F238E27FC236}">
                <a16:creationId xmlns:a16="http://schemas.microsoft.com/office/drawing/2014/main" id="{274B1CCA-DEAD-4487-8770-763DE8A7D7FA}"/>
              </a:ext>
            </a:extLst>
          </p:cNvPr>
          <p:cNvSpPr txBox="1"/>
          <p:nvPr/>
        </p:nvSpPr>
        <p:spPr>
          <a:xfrm>
            <a:off x="194678" y="5934751"/>
            <a:ext cx="11775113" cy="738664"/>
          </a:xfrm>
          <a:prstGeom prst="rect">
            <a:avLst/>
          </a:prstGeom>
          <a:noFill/>
        </p:spPr>
        <p:txBody>
          <a:bodyPr wrap="square" lIns="182880" tIns="146304" rIns="182880" bIns="146304" rtlCol="0">
            <a:spAutoFit/>
          </a:bodyPr>
          <a:lstStyle/>
          <a:p>
            <a:pPr>
              <a:lnSpc>
                <a:spcPct val="90000"/>
              </a:lnSpc>
              <a:spcAft>
                <a:spcPts val="600"/>
              </a:spcAft>
            </a:pPr>
            <a:r>
              <a:rPr lang="en-GB" sz="1600" dirty="0">
                <a:gradFill>
                  <a:gsLst>
                    <a:gs pos="2917">
                      <a:schemeClr val="tx1"/>
                    </a:gs>
                    <a:gs pos="30000">
                      <a:schemeClr val="tx1"/>
                    </a:gs>
                  </a:gsLst>
                  <a:lin ang="5400000" scaled="0"/>
                </a:gradFill>
                <a:latin typeface="Arial Nova Cond Light" panose="020B0604020202020204" pitchFamily="34" charset="0"/>
                <a:cs typeface="Aparajita" panose="020B0502040204020203" pitchFamily="18" charset="0"/>
              </a:rPr>
              <a:t>Sarah</a:t>
            </a:r>
            <a:br>
              <a:rPr lang="en-GB" sz="1600" dirty="0">
                <a:gradFill>
                  <a:gsLst>
                    <a:gs pos="2917">
                      <a:schemeClr val="tx1"/>
                    </a:gs>
                    <a:gs pos="30000">
                      <a:schemeClr val="tx1"/>
                    </a:gs>
                  </a:gsLst>
                  <a:lin ang="5400000" scaled="0"/>
                </a:gradFill>
                <a:latin typeface="Arial Nova Cond Light" panose="020B0604020202020204" pitchFamily="34" charset="0"/>
                <a:cs typeface="Aparajita" panose="020B0502040204020203" pitchFamily="18" charset="0"/>
              </a:rPr>
            </a:br>
            <a:r>
              <a:rPr lang="en-GB" sz="1600" dirty="0">
                <a:gradFill>
                  <a:gsLst>
                    <a:gs pos="2917">
                      <a:schemeClr val="tx1"/>
                    </a:gs>
                    <a:gs pos="30000">
                      <a:schemeClr val="tx1"/>
                    </a:gs>
                  </a:gsLst>
                  <a:lin ang="5400000" scaled="0"/>
                </a:gradFill>
                <a:latin typeface="Arial Nova Cond Light" panose="020B0604020202020204" pitchFamily="34" charset="0"/>
                <a:cs typeface="Aparajita" panose="020B0502040204020203" pitchFamily="18" charset="0"/>
              </a:rPr>
              <a:t>  Lean 											         @</a:t>
            </a:r>
            <a:r>
              <a:rPr lang="en-GB" sz="1600" dirty="0" err="1">
                <a:gradFill>
                  <a:gsLst>
                    <a:gs pos="2917">
                      <a:schemeClr val="tx1"/>
                    </a:gs>
                    <a:gs pos="30000">
                      <a:schemeClr val="tx1"/>
                    </a:gs>
                  </a:gsLst>
                  <a:lin ang="5400000" scaled="0"/>
                </a:gradFill>
                <a:latin typeface="Arial Nova Cond Light" panose="020B0604020202020204" pitchFamily="34" charset="0"/>
                <a:cs typeface="Aparajita" panose="020B0502040204020203" pitchFamily="18" charset="0"/>
              </a:rPr>
              <a:t>Techielass</a:t>
            </a:r>
            <a:endParaRPr lang="en-GB" sz="1600" dirty="0">
              <a:gradFill>
                <a:gsLst>
                  <a:gs pos="2917">
                    <a:schemeClr val="tx1"/>
                  </a:gs>
                  <a:gs pos="30000">
                    <a:schemeClr val="tx1"/>
                  </a:gs>
                </a:gsLst>
                <a:lin ang="5400000" scaled="0"/>
              </a:gradFill>
              <a:latin typeface="Arial Nova Cond Light" panose="020B0604020202020204" pitchFamily="34" charset="0"/>
              <a:cs typeface="Aparajita" panose="020B0502040204020203" pitchFamily="18" charset="0"/>
            </a:endParaRPr>
          </a:p>
        </p:txBody>
      </p:sp>
    </p:spTree>
    <p:extLst>
      <p:ext uri="{BB962C8B-B14F-4D97-AF65-F5344CB8AC3E}">
        <p14:creationId xmlns:p14="http://schemas.microsoft.com/office/powerpoint/2010/main" val="2178123816"/>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0"/>
                                        </p:tgtEl>
                                        <p:attrNameLst>
                                          <p:attrName>style.visibility</p:attrName>
                                        </p:attrNameLst>
                                      </p:cBhvr>
                                      <p:to>
                                        <p:strVal val="visible"/>
                                      </p:to>
                                    </p:set>
                                    <p:animEffect transition="in" filter="fade">
                                      <p:cBhvr>
                                        <p:cTn id="7"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A7DFB964-CE34-4CA8-AB2E-EFAF036262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7530" y="0"/>
            <a:ext cx="9350719" cy="6109136"/>
          </a:xfrm>
          <a:prstGeom prst="rect">
            <a:avLst/>
          </a:prstGeom>
        </p:spPr>
      </p:pic>
      <p:sp>
        <p:nvSpPr>
          <p:cNvPr id="4" name="Rectangle 3">
            <a:extLst>
              <a:ext uri="{FF2B5EF4-FFF2-40B4-BE49-F238E27FC236}">
                <a16:creationId xmlns:a16="http://schemas.microsoft.com/office/drawing/2014/main" id="{425FAA85-1E2E-43CD-B949-DB9E5F5012E8}"/>
              </a:ext>
            </a:extLst>
          </p:cNvPr>
          <p:cNvSpPr/>
          <p:nvPr/>
        </p:nvSpPr>
        <p:spPr>
          <a:xfrm>
            <a:off x="5522889" y="6109136"/>
            <a:ext cx="5951309" cy="461665"/>
          </a:xfrm>
          <a:prstGeom prst="rect">
            <a:avLst/>
          </a:prstGeom>
        </p:spPr>
        <p:txBody>
          <a:bodyPr wrap="none">
            <a:spAutoFit/>
          </a:bodyPr>
          <a:lstStyle/>
          <a:p>
            <a:r>
              <a:rPr lang="en-GB" sz="2400" u="sng" dirty="0">
                <a:solidFill>
                  <a:srgbClr val="0070C0"/>
                </a:solidFill>
              </a:rPr>
              <a:t>https://www.microsoft.com/upgradecenter</a:t>
            </a:r>
          </a:p>
        </p:txBody>
      </p:sp>
    </p:spTree>
    <p:extLst>
      <p:ext uri="{BB962C8B-B14F-4D97-AF65-F5344CB8AC3E}">
        <p14:creationId xmlns:p14="http://schemas.microsoft.com/office/powerpoint/2010/main" val="2758028883"/>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C56F002-AEB3-490E-9ADC-9374457410EB}"/>
              </a:ext>
            </a:extLst>
          </p:cNvPr>
          <p:cNvSpPr>
            <a:spLocks noGrp="1"/>
          </p:cNvSpPr>
          <p:nvPr>
            <p:ph type="title"/>
          </p:nvPr>
        </p:nvSpPr>
        <p:spPr/>
        <p:txBody>
          <a:bodyPr/>
          <a:lstStyle/>
          <a:p>
            <a:r>
              <a:rPr lang="en-US"/>
              <a:t>Extended security updates, free  </a:t>
            </a:r>
            <a:br>
              <a:rPr lang="en-US"/>
            </a:br>
            <a:r>
              <a:rPr lang="en-US"/>
              <a:t>only on Azure</a:t>
            </a:r>
          </a:p>
        </p:txBody>
      </p:sp>
      <p:sp>
        <p:nvSpPr>
          <p:cNvPr id="24" name="Text Placeholder 23">
            <a:extLst>
              <a:ext uri="{FF2B5EF4-FFF2-40B4-BE49-F238E27FC236}">
                <a16:creationId xmlns:a16="http://schemas.microsoft.com/office/drawing/2014/main" id="{22580556-0A31-4F27-AD9A-94B40965C9C9}"/>
              </a:ext>
            </a:extLst>
          </p:cNvPr>
          <p:cNvSpPr>
            <a:spLocks noGrp="1"/>
          </p:cNvSpPr>
          <p:nvPr>
            <p:ph type="body" sz="quarter" idx="10"/>
          </p:nvPr>
        </p:nvSpPr>
        <p:spPr/>
        <p:txBody>
          <a:bodyPr/>
          <a:lstStyle/>
          <a:p>
            <a:r>
              <a:rPr lang="en-US"/>
              <a:t>3 years of security updates after support ends</a:t>
            </a:r>
          </a:p>
          <a:p>
            <a:r>
              <a:rPr lang="en-US"/>
              <a:t>75% of the license cost to buy standalone</a:t>
            </a:r>
          </a:p>
          <a:p>
            <a:r>
              <a:rPr lang="en-US"/>
              <a:t>Reuse existing licenses with Azure Hybrid Benefit</a:t>
            </a:r>
          </a:p>
          <a:p>
            <a:endParaRPr lang="en-US"/>
          </a:p>
        </p:txBody>
      </p:sp>
      <p:sp>
        <p:nvSpPr>
          <p:cNvPr id="4" name="Text Placeholder 3">
            <a:extLst>
              <a:ext uri="{FF2B5EF4-FFF2-40B4-BE49-F238E27FC236}">
                <a16:creationId xmlns:a16="http://schemas.microsoft.com/office/drawing/2014/main" id="{5FAFC6B1-9F56-4C5B-A757-F5E5C8366FCF}"/>
              </a:ext>
            </a:extLst>
          </p:cNvPr>
          <p:cNvSpPr>
            <a:spLocks noGrp="1"/>
          </p:cNvSpPr>
          <p:nvPr>
            <p:ph type="body" sz="quarter" idx="11"/>
          </p:nvPr>
        </p:nvSpPr>
        <p:spPr/>
        <p:txBody>
          <a:bodyPr/>
          <a:lstStyle/>
          <a:p>
            <a:r>
              <a:rPr lang="en-US"/>
              <a:t>Pay less with Azure. AWS is 5x </a:t>
            </a:r>
          </a:p>
          <a:p>
            <a:r>
              <a:rPr lang="en-US"/>
              <a:t>more expensive. </a:t>
            </a:r>
          </a:p>
        </p:txBody>
      </p:sp>
      <p:grpSp>
        <p:nvGrpSpPr>
          <p:cNvPr id="58" name="Graphic 40">
            <a:extLst>
              <a:ext uri="{FF2B5EF4-FFF2-40B4-BE49-F238E27FC236}">
                <a16:creationId xmlns:a16="http://schemas.microsoft.com/office/drawing/2014/main" id="{2218A8D9-7452-43D4-BEF7-8DB62B160CB2}"/>
              </a:ext>
            </a:extLst>
          </p:cNvPr>
          <p:cNvGrpSpPr/>
          <p:nvPr/>
        </p:nvGrpSpPr>
        <p:grpSpPr>
          <a:xfrm>
            <a:off x="241025" y="3877653"/>
            <a:ext cx="4744924" cy="2531136"/>
            <a:chOff x="5992280" y="1440372"/>
            <a:chExt cx="5537089" cy="2953709"/>
          </a:xfrm>
        </p:grpSpPr>
        <p:sp>
          <p:nvSpPr>
            <p:cNvPr id="59" name="Freeform: Shape 58">
              <a:extLst>
                <a:ext uri="{FF2B5EF4-FFF2-40B4-BE49-F238E27FC236}">
                  <a16:creationId xmlns:a16="http://schemas.microsoft.com/office/drawing/2014/main" id="{3AF3078F-4A99-444C-B1C5-851ABFF22A76}"/>
                </a:ext>
              </a:extLst>
            </p:cNvPr>
            <p:cNvSpPr/>
            <p:nvPr/>
          </p:nvSpPr>
          <p:spPr>
            <a:xfrm>
              <a:off x="5992280" y="3154005"/>
              <a:ext cx="2117149" cy="1235957"/>
            </a:xfrm>
            <a:custGeom>
              <a:avLst/>
              <a:gdLst>
                <a:gd name="connsiteX0" fmla="*/ 775914 w 2117148"/>
                <a:gd name="connsiteY0" fmla="*/ 10307 h 1235957"/>
                <a:gd name="connsiteX1" fmla="*/ 2114867 w 2117148"/>
                <a:gd name="connsiteY1" fmla="*/ 783924 h 1235957"/>
                <a:gd name="connsiteX2" fmla="*/ 1350405 w 2117148"/>
                <a:gd name="connsiteY2" fmla="*/ 1230242 h 1235957"/>
                <a:gd name="connsiteX3" fmla="*/ 10307 w 2117148"/>
                <a:gd name="connsiteY3" fmla="*/ 456625 h 1235957"/>
                <a:gd name="connsiteX4" fmla="*/ 775914 w 2117148"/>
                <a:gd name="connsiteY4" fmla="*/ 10307 h 12359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17148" h="1235957">
                  <a:moveTo>
                    <a:pt x="775914" y="10307"/>
                  </a:moveTo>
                  <a:lnTo>
                    <a:pt x="2114867" y="783924"/>
                  </a:lnTo>
                  <a:lnTo>
                    <a:pt x="1350405" y="1230242"/>
                  </a:lnTo>
                  <a:lnTo>
                    <a:pt x="10307" y="456625"/>
                  </a:lnTo>
                  <a:lnTo>
                    <a:pt x="775914" y="10307"/>
                  </a:lnTo>
                </a:path>
              </a:pathLst>
            </a:custGeom>
            <a:gradFill flip="none" rotWithShape="1">
              <a:gsLst>
                <a:gs pos="42000">
                  <a:srgbClr val="000000">
                    <a:alpha val="0"/>
                  </a:srgbClr>
                </a:gs>
                <a:gs pos="100000">
                  <a:srgbClr val="000000">
                    <a:alpha val="50000"/>
                  </a:srgbClr>
                </a:gs>
              </a:gsLst>
              <a:lin ang="18000000" scaled="0"/>
              <a:tileRect/>
            </a:gradFill>
            <a:ln w="1143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61" name="Freeform: Shape 60">
              <a:extLst>
                <a:ext uri="{FF2B5EF4-FFF2-40B4-BE49-F238E27FC236}">
                  <a16:creationId xmlns:a16="http://schemas.microsoft.com/office/drawing/2014/main" id="{BFE5596B-BE98-4493-B295-08EF4A71D0FA}"/>
                </a:ext>
              </a:extLst>
            </p:cNvPr>
            <p:cNvSpPr/>
            <p:nvPr/>
          </p:nvSpPr>
          <p:spPr>
            <a:xfrm>
              <a:off x="9412220" y="2474914"/>
              <a:ext cx="2117149" cy="1235957"/>
            </a:xfrm>
            <a:custGeom>
              <a:avLst/>
              <a:gdLst>
                <a:gd name="connsiteX0" fmla="*/ 775913 w 2117148"/>
                <a:gd name="connsiteY0" fmla="*/ 10307 h 1235957"/>
                <a:gd name="connsiteX1" fmla="*/ 2114867 w 2117148"/>
                <a:gd name="connsiteY1" fmla="*/ 783924 h 1235957"/>
                <a:gd name="connsiteX2" fmla="*/ 1350405 w 2117148"/>
                <a:gd name="connsiteY2" fmla="*/ 1229098 h 1235957"/>
                <a:gd name="connsiteX3" fmla="*/ 10307 w 2117148"/>
                <a:gd name="connsiteY3" fmla="*/ 455480 h 1235957"/>
                <a:gd name="connsiteX4" fmla="*/ 775913 w 2117148"/>
                <a:gd name="connsiteY4" fmla="*/ 10307 h 12359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17148" h="1235957">
                  <a:moveTo>
                    <a:pt x="775913" y="10307"/>
                  </a:moveTo>
                  <a:lnTo>
                    <a:pt x="2114867" y="783924"/>
                  </a:lnTo>
                  <a:lnTo>
                    <a:pt x="1350405" y="1229098"/>
                  </a:lnTo>
                  <a:lnTo>
                    <a:pt x="10307" y="455480"/>
                  </a:lnTo>
                  <a:lnTo>
                    <a:pt x="775913" y="10307"/>
                  </a:lnTo>
                </a:path>
              </a:pathLst>
            </a:custGeom>
            <a:solidFill>
              <a:srgbClr val="FFD775"/>
            </a:solidFill>
            <a:ln w="1143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62" name="Freeform: Shape 61">
              <a:extLst>
                <a:ext uri="{FF2B5EF4-FFF2-40B4-BE49-F238E27FC236}">
                  <a16:creationId xmlns:a16="http://schemas.microsoft.com/office/drawing/2014/main" id="{BD5C01B1-28A2-4FC4-829D-71E30457D2CC}"/>
                </a:ext>
              </a:extLst>
            </p:cNvPr>
            <p:cNvSpPr/>
            <p:nvPr/>
          </p:nvSpPr>
          <p:spPr>
            <a:xfrm>
              <a:off x="10751174" y="3248532"/>
              <a:ext cx="778195" cy="698087"/>
            </a:xfrm>
            <a:custGeom>
              <a:avLst/>
              <a:gdLst>
                <a:gd name="connsiteX0" fmla="*/ 10307 w 778195"/>
                <a:gd name="connsiteY0" fmla="*/ 455480 h 698086"/>
                <a:gd name="connsiteX1" fmla="*/ 775913 w 778195"/>
                <a:gd name="connsiteY1" fmla="*/ 10307 h 698086"/>
                <a:gd name="connsiteX2" fmla="*/ 775913 w 778195"/>
                <a:gd name="connsiteY2" fmla="*/ 246054 h 698086"/>
                <a:gd name="connsiteX3" fmla="*/ 10307 w 778195"/>
                <a:gd name="connsiteY3" fmla="*/ 691228 h 698086"/>
                <a:gd name="connsiteX4" fmla="*/ 10307 w 778195"/>
                <a:gd name="connsiteY4" fmla="*/ 455480 h 698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8195" h="698086">
                  <a:moveTo>
                    <a:pt x="10307" y="455480"/>
                  </a:moveTo>
                  <a:lnTo>
                    <a:pt x="775913" y="10307"/>
                  </a:lnTo>
                  <a:lnTo>
                    <a:pt x="775913" y="246054"/>
                  </a:lnTo>
                  <a:lnTo>
                    <a:pt x="10307" y="691228"/>
                  </a:lnTo>
                  <a:lnTo>
                    <a:pt x="10307" y="455480"/>
                  </a:lnTo>
                </a:path>
              </a:pathLst>
            </a:custGeom>
            <a:solidFill>
              <a:srgbClr val="FE9900"/>
            </a:solidFill>
            <a:ln w="1143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63" name="Freeform: Shape 62">
              <a:extLst>
                <a:ext uri="{FF2B5EF4-FFF2-40B4-BE49-F238E27FC236}">
                  <a16:creationId xmlns:a16="http://schemas.microsoft.com/office/drawing/2014/main" id="{D1A9DEAB-7012-4DCF-9A05-A03D69A8722B}"/>
                </a:ext>
              </a:extLst>
            </p:cNvPr>
            <p:cNvSpPr/>
            <p:nvPr/>
          </p:nvSpPr>
          <p:spPr>
            <a:xfrm>
              <a:off x="9414509" y="2922376"/>
              <a:ext cx="1350398" cy="1018520"/>
            </a:xfrm>
            <a:custGeom>
              <a:avLst/>
              <a:gdLst>
                <a:gd name="connsiteX0" fmla="*/ 10307 w 1350397"/>
                <a:gd name="connsiteY0" fmla="*/ 10307 h 1018520"/>
                <a:gd name="connsiteX1" fmla="*/ 1348116 w 1350397"/>
                <a:gd name="connsiteY1" fmla="*/ 781635 h 1018520"/>
                <a:gd name="connsiteX2" fmla="*/ 1348116 w 1350397"/>
                <a:gd name="connsiteY2" fmla="*/ 1017383 h 1018520"/>
                <a:gd name="connsiteX3" fmla="*/ 10307 w 1350397"/>
                <a:gd name="connsiteY3" fmla="*/ 246054 h 1018520"/>
                <a:gd name="connsiteX4" fmla="*/ 10307 w 1350397"/>
                <a:gd name="connsiteY4" fmla="*/ 10307 h 10185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0397" h="1018520">
                  <a:moveTo>
                    <a:pt x="10307" y="10307"/>
                  </a:moveTo>
                  <a:lnTo>
                    <a:pt x="1348116" y="781635"/>
                  </a:lnTo>
                  <a:lnTo>
                    <a:pt x="1348116" y="1017383"/>
                  </a:lnTo>
                  <a:lnTo>
                    <a:pt x="10307" y="246054"/>
                  </a:lnTo>
                  <a:lnTo>
                    <a:pt x="10307" y="10307"/>
                  </a:lnTo>
                </a:path>
              </a:pathLst>
            </a:custGeom>
            <a:solidFill>
              <a:srgbClr val="DF7801"/>
            </a:solidFill>
            <a:ln w="1143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70" name="Freeform: Shape 69">
              <a:extLst>
                <a:ext uri="{FF2B5EF4-FFF2-40B4-BE49-F238E27FC236}">
                  <a16:creationId xmlns:a16="http://schemas.microsoft.com/office/drawing/2014/main" id="{759DBCFC-B04C-48A0-B539-4E83C893218F}"/>
                </a:ext>
              </a:extLst>
            </p:cNvPr>
            <p:cNvSpPr/>
            <p:nvPr/>
          </p:nvSpPr>
          <p:spPr>
            <a:xfrm>
              <a:off x="9412220" y="2216279"/>
              <a:ext cx="2117149" cy="1235957"/>
            </a:xfrm>
            <a:custGeom>
              <a:avLst/>
              <a:gdLst>
                <a:gd name="connsiteX0" fmla="*/ 775913 w 2117148"/>
                <a:gd name="connsiteY0" fmla="*/ 10307 h 1235957"/>
                <a:gd name="connsiteX1" fmla="*/ 2114867 w 2117148"/>
                <a:gd name="connsiteY1" fmla="*/ 783924 h 1235957"/>
                <a:gd name="connsiteX2" fmla="*/ 1350405 w 2117148"/>
                <a:gd name="connsiteY2" fmla="*/ 1229098 h 1235957"/>
                <a:gd name="connsiteX3" fmla="*/ 10307 w 2117148"/>
                <a:gd name="connsiteY3" fmla="*/ 456625 h 1235957"/>
                <a:gd name="connsiteX4" fmla="*/ 775913 w 2117148"/>
                <a:gd name="connsiteY4" fmla="*/ 10307 h 12359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17148" h="1235957">
                  <a:moveTo>
                    <a:pt x="775913" y="10307"/>
                  </a:moveTo>
                  <a:lnTo>
                    <a:pt x="2114867" y="783924"/>
                  </a:lnTo>
                  <a:lnTo>
                    <a:pt x="1350405" y="1229098"/>
                  </a:lnTo>
                  <a:lnTo>
                    <a:pt x="10307" y="456625"/>
                  </a:lnTo>
                  <a:lnTo>
                    <a:pt x="775913" y="10307"/>
                  </a:lnTo>
                </a:path>
              </a:pathLst>
            </a:custGeom>
            <a:solidFill>
              <a:srgbClr val="FFD775"/>
            </a:solidFill>
            <a:ln w="1143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71" name="Freeform: Shape 70">
              <a:extLst>
                <a:ext uri="{FF2B5EF4-FFF2-40B4-BE49-F238E27FC236}">
                  <a16:creationId xmlns:a16="http://schemas.microsoft.com/office/drawing/2014/main" id="{CB5631BB-B96D-444B-97F9-9B3DEAB515B1}"/>
                </a:ext>
              </a:extLst>
            </p:cNvPr>
            <p:cNvSpPr/>
            <p:nvPr/>
          </p:nvSpPr>
          <p:spPr>
            <a:xfrm>
              <a:off x="10751174" y="2989896"/>
              <a:ext cx="778195" cy="698087"/>
            </a:xfrm>
            <a:custGeom>
              <a:avLst/>
              <a:gdLst>
                <a:gd name="connsiteX0" fmla="*/ 10307 w 778195"/>
                <a:gd name="connsiteY0" fmla="*/ 455480 h 698086"/>
                <a:gd name="connsiteX1" fmla="*/ 775913 w 778195"/>
                <a:gd name="connsiteY1" fmla="*/ 10307 h 698086"/>
                <a:gd name="connsiteX2" fmla="*/ 775913 w 778195"/>
                <a:gd name="connsiteY2" fmla="*/ 246054 h 698086"/>
                <a:gd name="connsiteX3" fmla="*/ 10307 w 778195"/>
                <a:gd name="connsiteY3" fmla="*/ 692372 h 698086"/>
                <a:gd name="connsiteX4" fmla="*/ 10307 w 778195"/>
                <a:gd name="connsiteY4" fmla="*/ 455480 h 698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8195" h="698086">
                  <a:moveTo>
                    <a:pt x="10307" y="455480"/>
                  </a:moveTo>
                  <a:lnTo>
                    <a:pt x="775913" y="10307"/>
                  </a:lnTo>
                  <a:lnTo>
                    <a:pt x="775913" y="246054"/>
                  </a:lnTo>
                  <a:lnTo>
                    <a:pt x="10307" y="692372"/>
                  </a:lnTo>
                  <a:lnTo>
                    <a:pt x="10307" y="455480"/>
                  </a:lnTo>
                </a:path>
              </a:pathLst>
            </a:custGeom>
            <a:solidFill>
              <a:srgbClr val="FE9900"/>
            </a:solidFill>
            <a:ln w="1143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72" name="Freeform: Shape 71">
              <a:extLst>
                <a:ext uri="{FF2B5EF4-FFF2-40B4-BE49-F238E27FC236}">
                  <a16:creationId xmlns:a16="http://schemas.microsoft.com/office/drawing/2014/main" id="{97FC13FB-5ADA-42C1-86E1-226F5DD70D97}"/>
                </a:ext>
              </a:extLst>
            </p:cNvPr>
            <p:cNvSpPr/>
            <p:nvPr/>
          </p:nvSpPr>
          <p:spPr>
            <a:xfrm>
              <a:off x="9414509" y="2663741"/>
              <a:ext cx="1350398" cy="1018520"/>
            </a:xfrm>
            <a:custGeom>
              <a:avLst/>
              <a:gdLst>
                <a:gd name="connsiteX0" fmla="*/ 10307 w 1350397"/>
                <a:gd name="connsiteY0" fmla="*/ 10307 h 1018520"/>
                <a:gd name="connsiteX1" fmla="*/ 1348116 w 1350397"/>
                <a:gd name="connsiteY1" fmla="*/ 781636 h 1018520"/>
                <a:gd name="connsiteX2" fmla="*/ 1348116 w 1350397"/>
                <a:gd name="connsiteY2" fmla="*/ 1017383 h 1018520"/>
                <a:gd name="connsiteX3" fmla="*/ 10307 w 1350397"/>
                <a:gd name="connsiteY3" fmla="*/ 246054 h 1018520"/>
                <a:gd name="connsiteX4" fmla="*/ 10307 w 1350397"/>
                <a:gd name="connsiteY4" fmla="*/ 10307 h 10185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0397" h="1018520">
                  <a:moveTo>
                    <a:pt x="10307" y="10307"/>
                  </a:moveTo>
                  <a:lnTo>
                    <a:pt x="1348116" y="781636"/>
                  </a:lnTo>
                  <a:lnTo>
                    <a:pt x="1348116" y="1017383"/>
                  </a:lnTo>
                  <a:lnTo>
                    <a:pt x="10307" y="246054"/>
                  </a:lnTo>
                  <a:lnTo>
                    <a:pt x="10307" y="10307"/>
                  </a:lnTo>
                </a:path>
              </a:pathLst>
            </a:custGeom>
            <a:solidFill>
              <a:srgbClr val="DF7801"/>
            </a:solidFill>
            <a:ln w="1143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73" name="Freeform: Shape 72">
              <a:extLst>
                <a:ext uri="{FF2B5EF4-FFF2-40B4-BE49-F238E27FC236}">
                  <a16:creationId xmlns:a16="http://schemas.microsoft.com/office/drawing/2014/main" id="{D42A8CAA-6231-4D8F-B14B-F7BFAEC949E3}"/>
                </a:ext>
              </a:extLst>
            </p:cNvPr>
            <p:cNvSpPr/>
            <p:nvPr/>
          </p:nvSpPr>
          <p:spPr>
            <a:xfrm>
              <a:off x="9412220" y="1957643"/>
              <a:ext cx="2117149" cy="1235957"/>
            </a:xfrm>
            <a:custGeom>
              <a:avLst/>
              <a:gdLst>
                <a:gd name="connsiteX0" fmla="*/ 775913 w 2117148"/>
                <a:gd name="connsiteY0" fmla="*/ 10307 h 1235957"/>
                <a:gd name="connsiteX1" fmla="*/ 2114867 w 2117148"/>
                <a:gd name="connsiteY1" fmla="*/ 783924 h 1235957"/>
                <a:gd name="connsiteX2" fmla="*/ 1350405 w 2117148"/>
                <a:gd name="connsiteY2" fmla="*/ 1230242 h 1235957"/>
                <a:gd name="connsiteX3" fmla="*/ 10307 w 2117148"/>
                <a:gd name="connsiteY3" fmla="*/ 456625 h 1235957"/>
                <a:gd name="connsiteX4" fmla="*/ 775913 w 2117148"/>
                <a:gd name="connsiteY4" fmla="*/ 10307 h 12359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17148" h="1235957">
                  <a:moveTo>
                    <a:pt x="775913" y="10307"/>
                  </a:moveTo>
                  <a:lnTo>
                    <a:pt x="2114867" y="783924"/>
                  </a:lnTo>
                  <a:lnTo>
                    <a:pt x="1350405" y="1230242"/>
                  </a:lnTo>
                  <a:lnTo>
                    <a:pt x="10307" y="456625"/>
                  </a:lnTo>
                  <a:lnTo>
                    <a:pt x="775913" y="10307"/>
                  </a:lnTo>
                </a:path>
              </a:pathLst>
            </a:custGeom>
            <a:solidFill>
              <a:srgbClr val="FFD775"/>
            </a:solidFill>
            <a:ln w="1143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74" name="Freeform: Shape 73">
              <a:extLst>
                <a:ext uri="{FF2B5EF4-FFF2-40B4-BE49-F238E27FC236}">
                  <a16:creationId xmlns:a16="http://schemas.microsoft.com/office/drawing/2014/main" id="{A3EE53F0-3936-4BEC-9AC3-6D7D19B3E8D1}"/>
                </a:ext>
              </a:extLst>
            </p:cNvPr>
            <p:cNvSpPr/>
            <p:nvPr/>
          </p:nvSpPr>
          <p:spPr>
            <a:xfrm>
              <a:off x="10751174" y="2731261"/>
              <a:ext cx="778195" cy="698087"/>
            </a:xfrm>
            <a:custGeom>
              <a:avLst/>
              <a:gdLst>
                <a:gd name="connsiteX0" fmla="*/ 10307 w 778195"/>
                <a:gd name="connsiteY0" fmla="*/ 455480 h 698086"/>
                <a:gd name="connsiteX1" fmla="*/ 775913 w 778195"/>
                <a:gd name="connsiteY1" fmla="*/ 10307 h 698086"/>
                <a:gd name="connsiteX2" fmla="*/ 775913 w 778195"/>
                <a:gd name="connsiteY2" fmla="*/ 246054 h 698086"/>
                <a:gd name="connsiteX3" fmla="*/ 10307 w 778195"/>
                <a:gd name="connsiteY3" fmla="*/ 692372 h 698086"/>
                <a:gd name="connsiteX4" fmla="*/ 10307 w 778195"/>
                <a:gd name="connsiteY4" fmla="*/ 455480 h 698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8195" h="698086">
                  <a:moveTo>
                    <a:pt x="10307" y="455480"/>
                  </a:moveTo>
                  <a:lnTo>
                    <a:pt x="775913" y="10307"/>
                  </a:lnTo>
                  <a:lnTo>
                    <a:pt x="775913" y="246054"/>
                  </a:lnTo>
                  <a:lnTo>
                    <a:pt x="10307" y="692372"/>
                  </a:lnTo>
                  <a:lnTo>
                    <a:pt x="10307" y="455480"/>
                  </a:lnTo>
                </a:path>
              </a:pathLst>
            </a:custGeom>
            <a:solidFill>
              <a:srgbClr val="FE9900"/>
            </a:solidFill>
            <a:ln w="1143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75" name="Freeform: Shape 74">
              <a:extLst>
                <a:ext uri="{FF2B5EF4-FFF2-40B4-BE49-F238E27FC236}">
                  <a16:creationId xmlns:a16="http://schemas.microsoft.com/office/drawing/2014/main" id="{4C3D8D4E-0AA0-422D-90EB-B0C2CED8900B}"/>
                </a:ext>
              </a:extLst>
            </p:cNvPr>
            <p:cNvSpPr/>
            <p:nvPr/>
          </p:nvSpPr>
          <p:spPr>
            <a:xfrm>
              <a:off x="9414509" y="2405105"/>
              <a:ext cx="1350398" cy="1018520"/>
            </a:xfrm>
            <a:custGeom>
              <a:avLst/>
              <a:gdLst>
                <a:gd name="connsiteX0" fmla="*/ 10307 w 1350397"/>
                <a:gd name="connsiteY0" fmla="*/ 10307 h 1018520"/>
                <a:gd name="connsiteX1" fmla="*/ 1348116 w 1350397"/>
                <a:gd name="connsiteY1" fmla="*/ 781635 h 1018520"/>
                <a:gd name="connsiteX2" fmla="*/ 1348116 w 1350397"/>
                <a:gd name="connsiteY2" fmla="*/ 1017383 h 1018520"/>
                <a:gd name="connsiteX3" fmla="*/ 10307 w 1350397"/>
                <a:gd name="connsiteY3" fmla="*/ 246054 h 1018520"/>
                <a:gd name="connsiteX4" fmla="*/ 10307 w 1350397"/>
                <a:gd name="connsiteY4" fmla="*/ 10307 h 10185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0397" h="1018520">
                  <a:moveTo>
                    <a:pt x="10307" y="10307"/>
                  </a:moveTo>
                  <a:lnTo>
                    <a:pt x="1348116" y="781635"/>
                  </a:lnTo>
                  <a:lnTo>
                    <a:pt x="1348116" y="1017383"/>
                  </a:lnTo>
                  <a:lnTo>
                    <a:pt x="10307" y="246054"/>
                  </a:lnTo>
                  <a:lnTo>
                    <a:pt x="10307" y="10307"/>
                  </a:lnTo>
                </a:path>
              </a:pathLst>
            </a:custGeom>
            <a:solidFill>
              <a:srgbClr val="DF7801"/>
            </a:solidFill>
            <a:ln w="1143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76" name="Freeform: Shape 75">
              <a:extLst>
                <a:ext uri="{FF2B5EF4-FFF2-40B4-BE49-F238E27FC236}">
                  <a16:creationId xmlns:a16="http://schemas.microsoft.com/office/drawing/2014/main" id="{5B1A74DC-BF7D-47A4-BE8C-B4757B3F4BDD}"/>
                </a:ext>
              </a:extLst>
            </p:cNvPr>
            <p:cNvSpPr/>
            <p:nvPr/>
          </p:nvSpPr>
          <p:spPr>
            <a:xfrm>
              <a:off x="9412220" y="1699008"/>
              <a:ext cx="2117149" cy="1235957"/>
            </a:xfrm>
            <a:custGeom>
              <a:avLst/>
              <a:gdLst>
                <a:gd name="connsiteX0" fmla="*/ 775913 w 2117148"/>
                <a:gd name="connsiteY0" fmla="*/ 10307 h 1235957"/>
                <a:gd name="connsiteX1" fmla="*/ 2114867 w 2117148"/>
                <a:gd name="connsiteY1" fmla="*/ 783924 h 1235957"/>
                <a:gd name="connsiteX2" fmla="*/ 1350405 w 2117148"/>
                <a:gd name="connsiteY2" fmla="*/ 1230242 h 1235957"/>
                <a:gd name="connsiteX3" fmla="*/ 10307 w 2117148"/>
                <a:gd name="connsiteY3" fmla="*/ 456625 h 1235957"/>
                <a:gd name="connsiteX4" fmla="*/ 775913 w 2117148"/>
                <a:gd name="connsiteY4" fmla="*/ 10307 h 12359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17148" h="1235957">
                  <a:moveTo>
                    <a:pt x="775913" y="10307"/>
                  </a:moveTo>
                  <a:lnTo>
                    <a:pt x="2114867" y="783924"/>
                  </a:lnTo>
                  <a:lnTo>
                    <a:pt x="1350405" y="1230242"/>
                  </a:lnTo>
                  <a:lnTo>
                    <a:pt x="10307" y="456625"/>
                  </a:lnTo>
                  <a:lnTo>
                    <a:pt x="775913" y="10307"/>
                  </a:lnTo>
                </a:path>
              </a:pathLst>
            </a:custGeom>
            <a:solidFill>
              <a:srgbClr val="FFD775"/>
            </a:solidFill>
            <a:ln w="1143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77" name="Freeform: Shape 76">
              <a:extLst>
                <a:ext uri="{FF2B5EF4-FFF2-40B4-BE49-F238E27FC236}">
                  <a16:creationId xmlns:a16="http://schemas.microsoft.com/office/drawing/2014/main" id="{2FBE39E7-AB9A-4115-AE71-7017C18CE278}"/>
                </a:ext>
              </a:extLst>
            </p:cNvPr>
            <p:cNvSpPr/>
            <p:nvPr/>
          </p:nvSpPr>
          <p:spPr>
            <a:xfrm>
              <a:off x="10751174" y="2472625"/>
              <a:ext cx="778195" cy="698087"/>
            </a:xfrm>
            <a:custGeom>
              <a:avLst/>
              <a:gdLst>
                <a:gd name="connsiteX0" fmla="*/ 10307 w 778195"/>
                <a:gd name="connsiteY0" fmla="*/ 455480 h 698086"/>
                <a:gd name="connsiteX1" fmla="*/ 775913 w 778195"/>
                <a:gd name="connsiteY1" fmla="*/ 10307 h 698086"/>
                <a:gd name="connsiteX2" fmla="*/ 775913 w 778195"/>
                <a:gd name="connsiteY2" fmla="*/ 246054 h 698086"/>
                <a:gd name="connsiteX3" fmla="*/ 10307 w 778195"/>
                <a:gd name="connsiteY3" fmla="*/ 692372 h 698086"/>
                <a:gd name="connsiteX4" fmla="*/ 10307 w 778195"/>
                <a:gd name="connsiteY4" fmla="*/ 455480 h 698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8195" h="698086">
                  <a:moveTo>
                    <a:pt x="10307" y="455480"/>
                  </a:moveTo>
                  <a:lnTo>
                    <a:pt x="775913" y="10307"/>
                  </a:lnTo>
                  <a:lnTo>
                    <a:pt x="775913" y="246054"/>
                  </a:lnTo>
                  <a:lnTo>
                    <a:pt x="10307" y="692372"/>
                  </a:lnTo>
                  <a:lnTo>
                    <a:pt x="10307" y="455480"/>
                  </a:lnTo>
                </a:path>
              </a:pathLst>
            </a:custGeom>
            <a:solidFill>
              <a:srgbClr val="FE9900"/>
            </a:solidFill>
            <a:ln w="1143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78" name="Freeform: Shape 77">
              <a:extLst>
                <a:ext uri="{FF2B5EF4-FFF2-40B4-BE49-F238E27FC236}">
                  <a16:creationId xmlns:a16="http://schemas.microsoft.com/office/drawing/2014/main" id="{918C6246-C2E7-4C39-A8C2-261FDD927825}"/>
                </a:ext>
              </a:extLst>
            </p:cNvPr>
            <p:cNvSpPr/>
            <p:nvPr/>
          </p:nvSpPr>
          <p:spPr>
            <a:xfrm>
              <a:off x="9414509" y="2146470"/>
              <a:ext cx="1350398" cy="1018520"/>
            </a:xfrm>
            <a:custGeom>
              <a:avLst/>
              <a:gdLst>
                <a:gd name="connsiteX0" fmla="*/ 10307 w 1350397"/>
                <a:gd name="connsiteY0" fmla="*/ 10307 h 1018520"/>
                <a:gd name="connsiteX1" fmla="*/ 1348116 w 1350397"/>
                <a:gd name="connsiteY1" fmla="*/ 782780 h 1018520"/>
                <a:gd name="connsiteX2" fmla="*/ 1348116 w 1350397"/>
                <a:gd name="connsiteY2" fmla="*/ 1017383 h 1018520"/>
                <a:gd name="connsiteX3" fmla="*/ 10307 w 1350397"/>
                <a:gd name="connsiteY3" fmla="*/ 246054 h 1018520"/>
                <a:gd name="connsiteX4" fmla="*/ 10307 w 1350397"/>
                <a:gd name="connsiteY4" fmla="*/ 10307 h 10185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0397" h="1018520">
                  <a:moveTo>
                    <a:pt x="10307" y="10307"/>
                  </a:moveTo>
                  <a:lnTo>
                    <a:pt x="1348116" y="782780"/>
                  </a:lnTo>
                  <a:lnTo>
                    <a:pt x="1348116" y="1017383"/>
                  </a:lnTo>
                  <a:lnTo>
                    <a:pt x="10307" y="246054"/>
                  </a:lnTo>
                  <a:lnTo>
                    <a:pt x="10307" y="10307"/>
                  </a:lnTo>
                </a:path>
              </a:pathLst>
            </a:custGeom>
            <a:solidFill>
              <a:srgbClr val="DF7801"/>
            </a:solidFill>
            <a:ln w="1143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79" name="Freeform: Shape 78">
              <a:extLst>
                <a:ext uri="{FF2B5EF4-FFF2-40B4-BE49-F238E27FC236}">
                  <a16:creationId xmlns:a16="http://schemas.microsoft.com/office/drawing/2014/main" id="{6CD9BC6B-8E1F-4380-8AFE-A1B9E36203FE}"/>
                </a:ext>
              </a:extLst>
            </p:cNvPr>
            <p:cNvSpPr/>
            <p:nvPr/>
          </p:nvSpPr>
          <p:spPr>
            <a:xfrm>
              <a:off x="8091577" y="3248532"/>
              <a:ext cx="778195" cy="698087"/>
            </a:xfrm>
            <a:custGeom>
              <a:avLst/>
              <a:gdLst>
                <a:gd name="connsiteX0" fmla="*/ 10307 w 778195"/>
                <a:gd name="connsiteY0" fmla="*/ 455480 h 698086"/>
                <a:gd name="connsiteX1" fmla="*/ 775913 w 778195"/>
                <a:gd name="connsiteY1" fmla="*/ 10307 h 698086"/>
                <a:gd name="connsiteX2" fmla="*/ 775913 w 778195"/>
                <a:gd name="connsiteY2" fmla="*/ 246054 h 698086"/>
                <a:gd name="connsiteX3" fmla="*/ 10307 w 778195"/>
                <a:gd name="connsiteY3" fmla="*/ 691228 h 698086"/>
                <a:gd name="connsiteX4" fmla="*/ 10307 w 778195"/>
                <a:gd name="connsiteY4" fmla="*/ 455480 h 698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8195" h="698086">
                  <a:moveTo>
                    <a:pt x="10307" y="455480"/>
                  </a:moveTo>
                  <a:lnTo>
                    <a:pt x="775913" y="10307"/>
                  </a:lnTo>
                  <a:lnTo>
                    <a:pt x="775913" y="246054"/>
                  </a:lnTo>
                  <a:lnTo>
                    <a:pt x="10307" y="691228"/>
                  </a:lnTo>
                  <a:lnTo>
                    <a:pt x="10307" y="455480"/>
                  </a:lnTo>
                </a:path>
              </a:pathLst>
            </a:custGeom>
            <a:solidFill>
              <a:srgbClr val="28B1E8"/>
            </a:solidFill>
            <a:ln w="1143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80" name="Freeform: Shape 79">
              <a:extLst>
                <a:ext uri="{FF2B5EF4-FFF2-40B4-BE49-F238E27FC236}">
                  <a16:creationId xmlns:a16="http://schemas.microsoft.com/office/drawing/2014/main" id="{778F4735-20F3-4F1A-871F-A70E37CE142D}"/>
                </a:ext>
              </a:extLst>
            </p:cNvPr>
            <p:cNvSpPr/>
            <p:nvPr/>
          </p:nvSpPr>
          <p:spPr>
            <a:xfrm>
              <a:off x="6754912" y="2922376"/>
              <a:ext cx="1350398" cy="1018520"/>
            </a:xfrm>
            <a:custGeom>
              <a:avLst/>
              <a:gdLst>
                <a:gd name="connsiteX0" fmla="*/ 10307 w 1350397"/>
                <a:gd name="connsiteY0" fmla="*/ 10307 h 1018520"/>
                <a:gd name="connsiteX1" fmla="*/ 1346972 w 1350397"/>
                <a:gd name="connsiteY1" fmla="*/ 781635 h 1018520"/>
                <a:gd name="connsiteX2" fmla="*/ 1346972 w 1350397"/>
                <a:gd name="connsiteY2" fmla="*/ 1017383 h 1018520"/>
                <a:gd name="connsiteX3" fmla="*/ 10307 w 1350397"/>
                <a:gd name="connsiteY3" fmla="*/ 246054 h 1018520"/>
                <a:gd name="connsiteX4" fmla="*/ 10307 w 1350397"/>
                <a:gd name="connsiteY4" fmla="*/ 10307 h 10185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0397" h="1018520">
                  <a:moveTo>
                    <a:pt x="10307" y="10307"/>
                  </a:moveTo>
                  <a:lnTo>
                    <a:pt x="1346972" y="781635"/>
                  </a:lnTo>
                  <a:lnTo>
                    <a:pt x="1346972" y="1017383"/>
                  </a:lnTo>
                  <a:lnTo>
                    <a:pt x="10307" y="246054"/>
                  </a:lnTo>
                  <a:lnTo>
                    <a:pt x="10307" y="10307"/>
                  </a:lnTo>
                </a:path>
              </a:pathLst>
            </a:custGeom>
            <a:solidFill>
              <a:srgbClr val="0079D4"/>
            </a:solidFill>
            <a:ln w="1143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81" name="Freeform: Shape 80">
              <a:extLst>
                <a:ext uri="{FF2B5EF4-FFF2-40B4-BE49-F238E27FC236}">
                  <a16:creationId xmlns:a16="http://schemas.microsoft.com/office/drawing/2014/main" id="{9894829C-C23C-4811-B507-97DE768D97B0}"/>
                </a:ext>
              </a:extLst>
            </p:cNvPr>
            <p:cNvSpPr/>
            <p:nvPr/>
          </p:nvSpPr>
          <p:spPr>
            <a:xfrm>
              <a:off x="6752624" y="2474914"/>
              <a:ext cx="2117149" cy="1235957"/>
            </a:xfrm>
            <a:custGeom>
              <a:avLst/>
              <a:gdLst>
                <a:gd name="connsiteX0" fmla="*/ 774769 w 2117148"/>
                <a:gd name="connsiteY0" fmla="*/ 10307 h 1235957"/>
                <a:gd name="connsiteX1" fmla="*/ 2114867 w 2117148"/>
                <a:gd name="connsiteY1" fmla="*/ 783924 h 1235957"/>
                <a:gd name="connsiteX2" fmla="*/ 1349260 w 2117148"/>
                <a:gd name="connsiteY2" fmla="*/ 1229098 h 1235957"/>
                <a:gd name="connsiteX3" fmla="*/ 10307 w 2117148"/>
                <a:gd name="connsiteY3" fmla="*/ 455480 h 1235957"/>
                <a:gd name="connsiteX4" fmla="*/ 774769 w 2117148"/>
                <a:gd name="connsiteY4" fmla="*/ 10307 h 12359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17148" h="1235957">
                  <a:moveTo>
                    <a:pt x="774769" y="10307"/>
                  </a:moveTo>
                  <a:lnTo>
                    <a:pt x="2114867" y="783924"/>
                  </a:lnTo>
                  <a:lnTo>
                    <a:pt x="1349260" y="1229098"/>
                  </a:lnTo>
                  <a:lnTo>
                    <a:pt x="10307" y="455480"/>
                  </a:lnTo>
                  <a:lnTo>
                    <a:pt x="774769" y="10307"/>
                  </a:lnTo>
                </a:path>
              </a:pathLst>
            </a:custGeom>
            <a:solidFill>
              <a:srgbClr val="50E6FF"/>
            </a:solidFill>
            <a:ln w="1143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82" name="Freeform: Shape 81">
              <a:extLst>
                <a:ext uri="{FF2B5EF4-FFF2-40B4-BE49-F238E27FC236}">
                  <a16:creationId xmlns:a16="http://schemas.microsoft.com/office/drawing/2014/main" id="{D03DEF37-3320-4267-9F95-C4743520ACD2}"/>
                </a:ext>
              </a:extLst>
            </p:cNvPr>
            <p:cNvSpPr/>
            <p:nvPr/>
          </p:nvSpPr>
          <p:spPr>
            <a:xfrm>
              <a:off x="7067335" y="2663741"/>
              <a:ext cx="1476282" cy="858304"/>
            </a:xfrm>
            <a:custGeom>
              <a:avLst/>
              <a:gdLst>
                <a:gd name="connsiteX0" fmla="*/ 743870 w 1476282"/>
                <a:gd name="connsiteY0" fmla="*/ 580220 h 858303"/>
                <a:gd name="connsiteX1" fmla="*/ 994495 w 1476282"/>
                <a:gd name="connsiteY1" fmla="*/ 432592 h 858303"/>
                <a:gd name="connsiteX2" fmla="*/ 743870 w 1476282"/>
                <a:gd name="connsiteY2" fmla="*/ 284964 h 858303"/>
                <a:gd name="connsiteX3" fmla="*/ 493246 w 1476282"/>
                <a:gd name="connsiteY3" fmla="*/ 432592 h 858303"/>
                <a:gd name="connsiteX4" fmla="*/ 743870 w 1476282"/>
                <a:gd name="connsiteY4" fmla="*/ 580220 h 858303"/>
                <a:gd name="connsiteX5" fmla="*/ 651173 w 1476282"/>
                <a:gd name="connsiteY5" fmla="*/ 10307 h 858303"/>
                <a:gd name="connsiteX6" fmla="*/ 1467134 w 1476282"/>
                <a:gd name="connsiteY6" fmla="*/ 481802 h 858303"/>
                <a:gd name="connsiteX7" fmla="*/ 1388170 w 1476282"/>
                <a:gd name="connsiteY7" fmla="*/ 595098 h 858303"/>
                <a:gd name="connsiteX8" fmla="*/ 1468278 w 1476282"/>
                <a:gd name="connsiteY8" fmla="*/ 708394 h 858303"/>
                <a:gd name="connsiteX9" fmla="*/ 1215365 w 1476282"/>
                <a:gd name="connsiteY9" fmla="*/ 856022 h 858303"/>
                <a:gd name="connsiteX10" fmla="*/ 1023105 w 1476282"/>
                <a:gd name="connsiteY10" fmla="*/ 803379 h 858303"/>
                <a:gd name="connsiteX11" fmla="*/ 833134 w 1476282"/>
                <a:gd name="connsiteY11" fmla="*/ 854877 h 858303"/>
                <a:gd name="connsiteX12" fmla="*/ 22895 w 1476282"/>
                <a:gd name="connsiteY12" fmla="*/ 386816 h 858303"/>
                <a:gd name="connsiteX13" fmla="*/ 97281 w 1476282"/>
                <a:gd name="connsiteY13" fmla="*/ 276953 h 858303"/>
                <a:gd name="connsiteX14" fmla="*/ 10307 w 1476282"/>
                <a:gd name="connsiteY14" fmla="*/ 160224 h 858303"/>
                <a:gd name="connsiteX15" fmla="*/ 266653 w 1476282"/>
                <a:gd name="connsiteY15" fmla="*/ 10307 h 858303"/>
                <a:gd name="connsiteX16" fmla="*/ 460058 w 1476282"/>
                <a:gd name="connsiteY16" fmla="*/ 64094 h 858303"/>
                <a:gd name="connsiteX17" fmla="*/ 651173 w 1476282"/>
                <a:gd name="connsiteY17" fmla="*/ 10307 h 858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76282" h="858303">
                  <a:moveTo>
                    <a:pt x="743870" y="580220"/>
                  </a:moveTo>
                  <a:cubicBezTo>
                    <a:pt x="881199" y="580220"/>
                    <a:pt x="994495" y="513845"/>
                    <a:pt x="994495" y="432592"/>
                  </a:cubicBezTo>
                  <a:cubicBezTo>
                    <a:pt x="994495" y="351339"/>
                    <a:pt x="881199" y="284964"/>
                    <a:pt x="743870" y="284964"/>
                  </a:cubicBezTo>
                  <a:cubicBezTo>
                    <a:pt x="606542" y="284964"/>
                    <a:pt x="493246" y="351339"/>
                    <a:pt x="493246" y="432592"/>
                  </a:cubicBezTo>
                  <a:cubicBezTo>
                    <a:pt x="493246" y="513845"/>
                    <a:pt x="606542" y="580220"/>
                    <a:pt x="743870" y="580220"/>
                  </a:cubicBezTo>
                  <a:moveTo>
                    <a:pt x="651173" y="10307"/>
                  </a:moveTo>
                  <a:lnTo>
                    <a:pt x="1467134" y="481802"/>
                  </a:lnTo>
                  <a:cubicBezTo>
                    <a:pt x="1417925" y="510412"/>
                    <a:pt x="1388170" y="550466"/>
                    <a:pt x="1388170" y="595098"/>
                  </a:cubicBezTo>
                  <a:cubicBezTo>
                    <a:pt x="1388170" y="639729"/>
                    <a:pt x="1419069" y="679783"/>
                    <a:pt x="1468278" y="708394"/>
                  </a:cubicBezTo>
                  <a:lnTo>
                    <a:pt x="1215365" y="856022"/>
                  </a:lnTo>
                  <a:cubicBezTo>
                    <a:pt x="1169589" y="823978"/>
                    <a:pt x="1099780" y="803379"/>
                    <a:pt x="1023105" y="803379"/>
                  </a:cubicBezTo>
                  <a:cubicBezTo>
                    <a:pt x="947574" y="803379"/>
                    <a:pt x="878910" y="823978"/>
                    <a:pt x="833134" y="854877"/>
                  </a:cubicBezTo>
                  <a:lnTo>
                    <a:pt x="22895" y="386816"/>
                  </a:lnTo>
                  <a:cubicBezTo>
                    <a:pt x="68671" y="358206"/>
                    <a:pt x="97281" y="319296"/>
                    <a:pt x="97281" y="276953"/>
                  </a:cubicBezTo>
                  <a:cubicBezTo>
                    <a:pt x="97281" y="230032"/>
                    <a:pt x="62949" y="188834"/>
                    <a:pt x="10307" y="160224"/>
                  </a:cubicBezTo>
                  <a:lnTo>
                    <a:pt x="266653" y="10307"/>
                  </a:lnTo>
                  <a:cubicBezTo>
                    <a:pt x="312430" y="43495"/>
                    <a:pt x="382238" y="64094"/>
                    <a:pt x="460058" y="64094"/>
                  </a:cubicBezTo>
                  <a:cubicBezTo>
                    <a:pt x="536733" y="64094"/>
                    <a:pt x="605397" y="43495"/>
                    <a:pt x="651173" y="10307"/>
                  </a:cubicBezTo>
                </a:path>
              </a:pathLst>
            </a:custGeom>
            <a:solidFill>
              <a:srgbClr val="0079D4"/>
            </a:solidFill>
            <a:ln w="1143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83" name="Freeform: Shape 82">
              <a:extLst>
                <a:ext uri="{FF2B5EF4-FFF2-40B4-BE49-F238E27FC236}">
                  <a16:creationId xmlns:a16="http://schemas.microsoft.com/office/drawing/2014/main" id="{B15030B0-15E2-49B1-8AE1-666096C92393}"/>
                </a:ext>
              </a:extLst>
            </p:cNvPr>
            <p:cNvSpPr/>
            <p:nvPr/>
          </p:nvSpPr>
          <p:spPr>
            <a:xfrm>
              <a:off x="9412220" y="1440372"/>
              <a:ext cx="2117149" cy="1235957"/>
            </a:xfrm>
            <a:custGeom>
              <a:avLst/>
              <a:gdLst>
                <a:gd name="connsiteX0" fmla="*/ 775913 w 2117148"/>
                <a:gd name="connsiteY0" fmla="*/ 10307 h 1235957"/>
                <a:gd name="connsiteX1" fmla="*/ 2114867 w 2117148"/>
                <a:gd name="connsiteY1" fmla="*/ 783924 h 1235957"/>
                <a:gd name="connsiteX2" fmla="*/ 1350405 w 2117148"/>
                <a:gd name="connsiteY2" fmla="*/ 1230242 h 1235957"/>
                <a:gd name="connsiteX3" fmla="*/ 10307 w 2117148"/>
                <a:gd name="connsiteY3" fmla="*/ 456625 h 1235957"/>
                <a:gd name="connsiteX4" fmla="*/ 775913 w 2117148"/>
                <a:gd name="connsiteY4" fmla="*/ 10307 h 12359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17148" h="1235957">
                  <a:moveTo>
                    <a:pt x="775913" y="10307"/>
                  </a:moveTo>
                  <a:lnTo>
                    <a:pt x="2114867" y="783924"/>
                  </a:lnTo>
                  <a:lnTo>
                    <a:pt x="1350405" y="1230242"/>
                  </a:lnTo>
                  <a:lnTo>
                    <a:pt x="10307" y="456625"/>
                  </a:lnTo>
                  <a:lnTo>
                    <a:pt x="775913" y="10307"/>
                  </a:lnTo>
                </a:path>
              </a:pathLst>
            </a:custGeom>
            <a:solidFill>
              <a:srgbClr val="FFD775"/>
            </a:solidFill>
            <a:ln w="1143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84" name="Freeform: Shape 83">
              <a:extLst>
                <a:ext uri="{FF2B5EF4-FFF2-40B4-BE49-F238E27FC236}">
                  <a16:creationId xmlns:a16="http://schemas.microsoft.com/office/drawing/2014/main" id="{CF234349-F67B-46DB-99A6-01C833CCCD33}"/>
                </a:ext>
              </a:extLst>
            </p:cNvPr>
            <p:cNvSpPr/>
            <p:nvPr/>
          </p:nvSpPr>
          <p:spPr>
            <a:xfrm>
              <a:off x="9720065" y="1618899"/>
              <a:ext cx="1476282" cy="858304"/>
            </a:xfrm>
            <a:custGeom>
              <a:avLst/>
              <a:gdLst>
                <a:gd name="connsiteX0" fmla="*/ 742726 w 1476282"/>
                <a:gd name="connsiteY0" fmla="*/ 580220 h 858303"/>
                <a:gd name="connsiteX1" fmla="*/ 993350 w 1476282"/>
                <a:gd name="connsiteY1" fmla="*/ 432592 h 858303"/>
                <a:gd name="connsiteX2" fmla="*/ 742726 w 1476282"/>
                <a:gd name="connsiteY2" fmla="*/ 284964 h 858303"/>
                <a:gd name="connsiteX3" fmla="*/ 492101 w 1476282"/>
                <a:gd name="connsiteY3" fmla="*/ 432592 h 858303"/>
                <a:gd name="connsiteX4" fmla="*/ 742726 w 1476282"/>
                <a:gd name="connsiteY4" fmla="*/ 580220 h 858303"/>
                <a:gd name="connsiteX5" fmla="*/ 651173 w 1476282"/>
                <a:gd name="connsiteY5" fmla="*/ 10307 h 858303"/>
                <a:gd name="connsiteX6" fmla="*/ 1467134 w 1476282"/>
                <a:gd name="connsiteY6" fmla="*/ 481801 h 858303"/>
                <a:gd name="connsiteX7" fmla="*/ 1388170 w 1476282"/>
                <a:gd name="connsiteY7" fmla="*/ 595098 h 858303"/>
                <a:gd name="connsiteX8" fmla="*/ 1468278 w 1476282"/>
                <a:gd name="connsiteY8" fmla="*/ 708394 h 858303"/>
                <a:gd name="connsiteX9" fmla="*/ 1215365 w 1476282"/>
                <a:gd name="connsiteY9" fmla="*/ 856022 h 858303"/>
                <a:gd name="connsiteX10" fmla="*/ 1023105 w 1476282"/>
                <a:gd name="connsiteY10" fmla="*/ 803379 h 858303"/>
                <a:gd name="connsiteX11" fmla="*/ 833134 w 1476282"/>
                <a:gd name="connsiteY11" fmla="*/ 854877 h 858303"/>
                <a:gd name="connsiteX12" fmla="*/ 22895 w 1476282"/>
                <a:gd name="connsiteY12" fmla="*/ 386816 h 858303"/>
                <a:gd name="connsiteX13" fmla="*/ 97282 w 1476282"/>
                <a:gd name="connsiteY13" fmla="*/ 276953 h 858303"/>
                <a:gd name="connsiteX14" fmla="*/ 10307 w 1476282"/>
                <a:gd name="connsiteY14" fmla="*/ 160224 h 858303"/>
                <a:gd name="connsiteX15" fmla="*/ 266653 w 1476282"/>
                <a:gd name="connsiteY15" fmla="*/ 10307 h 858303"/>
                <a:gd name="connsiteX16" fmla="*/ 460058 w 1476282"/>
                <a:gd name="connsiteY16" fmla="*/ 64094 h 858303"/>
                <a:gd name="connsiteX17" fmla="*/ 651173 w 1476282"/>
                <a:gd name="connsiteY17" fmla="*/ 10307 h 858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76282" h="858303">
                  <a:moveTo>
                    <a:pt x="742726" y="580220"/>
                  </a:moveTo>
                  <a:cubicBezTo>
                    <a:pt x="880054" y="580220"/>
                    <a:pt x="993350" y="513845"/>
                    <a:pt x="993350" y="432592"/>
                  </a:cubicBezTo>
                  <a:cubicBezTo>
                    <a:pt x="993350" y="351339"/>
                    <a:pt x="880054" y="284964"/>
                    <a:pt x="742726" y="284964"/>
                  </a:cubicBezTo>
                  <a:cubicBezTo>
                    <a:pt x="605397" y="284964"/>
                    <a:pt x="492101" y="351339"/>
                    <a:pt x="492101" y="432592"/>
                  </a:cubicBezTo>
                  <a:cubicBezTo>
                    <a:pt x="493245" y="513845"/>
                    <a:pt x="605397" y="580220"/>
                    <a:pt x="742726" y="580220"/>
                  </a:cubicBezTo>
                  <a:moveTo>
                    <a:pt x="651173" y="10307"/>
                  </a:moveTo>
                  <a:lnTo>
                    <a:pt x="1467134" y="481801"/>
                  </a:lnTo>
                  <a:cubicBezTo>
                    <a:pt x="1417925" y="510412"/>
                    <a:pt x="1388170" y="550466"/>
                    <a:pt x="1388170" y="595098"/>
                  </a:cubicBezTo>
                  <a:cubicBezTo>
                    <a:pt x="1388170" y="639729"/>
                    <a:pt x="1419069" y="679783"/>
                    <a:pt x="1468278" y="708394"/>
                  </a:cubicBezTo>
                  <a:lnTo>
                    <a:pt x="1215365" y="856022"/>
                  </a:lnTo>
                  <a:cubicBezTo>
                    <a:pt x="1169589" y="823978"/>
                    <a:pt x="1099780" y="803379"/>
                    <a:pt x="1023105" y="803379"/>
                  </a:cubicBezTo>
                  <a:cubicBezTo>
                    <a:pt x="947574" y="803379"/>
                    <a:pt x="878910" y="823978"/>
                    <a:pt x="833134" y="854877"/>
                  </a:cubicBezTo>
                  <a:lnTo>
                    <a:pt x="22895" y="386816"/>
                  </a:lnTo>
                  <a:cubicBezTo>
                    <a:pt x="68671" y="358206"/>
                    <a:pt x="97282" y="319296"/>
                    <a:pt x="97282" y="276953"/>
                  </a:cubicBezTo>
                  <a:cubicBezTo>
                    <a:pt x="97282" y="230032"/>
                    <a:pt x="62949" y="188834"/>
                    <a:pt x="10307" y="160224"/>
                  </a:cubicBezTo>
                  <a:lnTo>
                    <a:pt x="266653" y="10307"/>
                  </a:lnTo>
                  <a:cubicBezTo>
                    <a:pt x="312430" y="43494"/>
                    <a:pt x="382238" y="64094"/>
                    <a:pt x="460058" y="64094"/>
                  </a:cubicBezTo>
                  <a:cubicBezTo>
                    <a:pt x="535588" y="64094"/>
                    <a:pt x="605397" y="43494"/>
                    <a:pt x="651173" y="10307"/>
                  </a:cubicBezTo>
                </a:path>
              </a:pathLst>
            </a:custGeom>
            <a:solidFill>
              <a:srgbClr val="FF9900"/>
            </a:solidFill>
            <a:ln w="1143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85" name="Freeform: Shape 84">
              <a:extLst>
                <a:ext uri="{FF2B5EF4-FFF2-40B4-BE49-F238E27FC236}">
                  <a16:creationId xmlns:a16="http://schemas.microsoft.com/office/drawing/2014/main" id="{2D71BB6D-BA56-42D9-90EF-B425CDA3D37D}"/>
                </a:ext>
              </a:extLst>
            </p:cNvPr>
            <p:cNvSpPr/>
            <p:nvPr/>
          </p:nvSpPr>
          <p:spPr>
            <a:xfrm>
              <a:off x="10751174" y="2213990"/>
              <a:ext cx="778195" cy="698087"/>
            </a:xfrm>
            <a:custGeom>
              <a:avLst/>
              <a:gdLst>
                <a:gd name="connsiteX0" fmla="*/ 10307 w 778195"/>
                <a:gd name="connsiteY0" fmla="*/ 456625 h 698086"/>
                <a:gd name="connsiteX1" fmla="*/ 775913 w 778195"/>
                <a:gd name="connsiteY1" fmla="*/ 10307 h 698086"/>
                <a:gd name="connsiteX2" fmla="*/ 775913 w 778195"/>
                <a:gd name="connsiteY2" fmla="*/ 246054 h 698086"/>
                <a:gd name="connsiteX3" fmla="*/ 10307 w 778195"/>
                <a:gd name="connsiteY3" fmla="*/ 692372 h 698086"/>
                <a:gd name="connsiteX4" fmla="*/ 10307 w 778195"/>
                <a:gd name="connsiteY4" fmla="*/ 456625 h 698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8195" h="698086">
                  <a:moveTo>
                    <a:pt x="10307" y="456625"/>
                  </a:moveTo>
                  <a:lnTo>
                    <a:pt x="775913" y="10307"/>
                  </a:lnTo>
                  <a:lnTo>
                    <a:pt x="775913" y="246054"/>
                  </a:lnTo>
                  <a:lnTo>
                    <a:pt x="10307" y="692372"/>
                  </a:lnTo>
                  <a:lnTo>
                    <a:pt x="10307" y="456625"/>
                  </a:lnTo>
                </a:path>
              </a:pathLst>
            </a:custGeom>
            <a:solidFill>
              <a:srgbClr val="FE9900"/>
            </a:solidFill>
            <a:ln w="1143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86" name="Freeform: Shape 85">
              <a:extLst>
                <a:ext uri="{FF2B5EF4-FFF2-40B4-BE49-F238E27FC236}">
                  <a16:creationId xmlns:a16="http://schemas.microsoft.com/office/drawing/2014/main" id="{85D6BE61-1699-43F3-B0B8-03B1792C469C}"/>
                </a:ext>
              </a:extLst>
            </p:cNvPr>
            <p:cNvSpPr/>
            <p:nvPr/>
          </p:nvSpPr>
          <p:spPr>
            <a:xfrm>
              <a:off x="9414509" y="1887834"/>
              <a:ext cx="1350398" cy="1018520"/>
            </a:xfrm>
            <a:custGeom>
              <a:avLst/>
              <a:gdLst>
                <a:gd name="connsiteX0" fmla="*/ 10307 w 1350397"/>
                <a:gd name="connsiteY0" fmla="*/ 10307 h 1018520"/>
                <a:gd name="connsiteX1" fmla="*/ 1348116 w 1350397"/>
                <a:gd name="connsiteY1" fmla="*/ 782780 h 1018520"/>
                <a:gd name="connsiteX2" fmla="*/ 1348116 w 1350397"/>
                <a:gd name="connsiteY2" fmla="*/ 1018527 h 1018520"/>
                <a:gd name="connsiteX3" fmla="*/ 10307 w 1350397"/>
                <a:gd name="connsiteY3" fmla="*/ 246054 h 1018520"/>
                <a:gd name="connsiteX4" fmla="*/ 10307 w 1350397"/>
                <a:gd name="connsiteY4" fmla="*/ 10307 h 10185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0397" h="1018520">
                  <a:moveTo>
                    <a:pt x="10307" y="10307"/>
                  </a:moveTo>
                  <a:lnTo>
                    <a:pt x="1348116" y="782780"/>
                  </a:lnTo>
                  <a:lnTo>
                    <a:pt x="1348116" y="1018527"/>
                  </a:lnTo>
                  <a:lnTo>
                    <a:pt x="10307" y="246054"/>
                  </a:lnTo>
                  <a:lnTo>
                    <a:pt x="10307" y="10307"/>
                  </a:lnTo>
                </a:path>
              </a:pathLst>
            </a:custGeom>
            <a:solidFill>
              <a:srgbClr val="DF7801"/>
            </a:solidFill>
            <a:ln w="1143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87" name="Freeform: Shape 86">
              <a:extLst>
                <a:ext uri="{FF2B5EF4-FFF2-40B4-BE49-F238E27FC236}">
                  <a16:creationId xmlns:a16="http://schemas.microsoft.com/office/drawing/2014/main" id="{A2D48ABA-E951-4951-83E0-ABC98D89737E}"/>
                </a:ext>
              </a:extLst>
            </p:cNvPr>
            <p:cNvSpPr/>
            <p:nvPr/>
          </p:nvSpPr>
          <p:spPr>
            <a:xfrm>
              <a:off x="8650047" y="3158124"/>
              <a:ext cx="2117149" cy="1235957"/>
            </a:xfrm>
            <a:custGeom>
              <a:avLst/>
              <a:gdLst>
                <a:gd name="connsiteX0" fmla="*/ 775913 w 2117148"/>
                <a:gd name="connsiteY0" fmla="*/ 10307 h 1235957"/>
                <a:gd name="connsiteX1" fmla="*/ 2114867 w 2117148"/>
                <a:gd name="connsiteY1" fmla="*/ 783924 h 1235957"/>
                <a:gd name="connsiteX2" fmla="*/ 1350405 w 2117148"/>
                <a:gd name="connsiteY2" fmla="*/ 1230242 h 1235957"/>
                <a:gd name="connsiteX3" fmla="*/ 10307 w 2117148"/>
                <a:gd name="connsiteY3" fmla="*/ 456625 h 1235957"/>
                <a:gd name="connsiteX4" fmla="*/ 775913 w 2117148"/>
                <a:gd name="connsiteY4" fmla="*/ 10307 h 12359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17148" h="1235957">
                  <a:moveTo>
                    <a:pt x="775913" y="10307"/>
                  </a:moveTo>
                  <a:lnTo>
                    <a:pt x="2114867" y="783924"/>
                  </a:lnTo>
                  <a:lnTo>
                    <a:pt x="1350405" y="1230242"/>
                  </a:lnTo>
                  <a:lnTo>
                    <a:pt x="10307" y="456625"/>
                  </a:lnTo>
                  <a:lnTo>
                    <a:pt x="775913" y="10307"/>
                  </a:lnTo>
                </a:path>
              </a:pathLst>
            </a:custGeom>
            <a:gradFill flip="none" rotWithShape="1">
              <a:gsLst>
                <a:gs pos="42000">
                  <a:srgbClr val="000000">
                    <a:alpha val="0"/>
                  </a:srgbClr>
                </a:gs>
                <a:gs pos="100000">
                  <a:srgbClr val="000000">
                    <a:alpha val="50000"/>
                  </a:srgbClr>
                </a:gs>
              </a:gsLst>
              <a:lin ang="18000000" scaled="0"/>
              <a:tileRect/>
            </a:gradFill>
            <a:ln w="1143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pic>
        <p:nvPicPr>
          <p:cNvPr id="88" name="Graphic 87">
            <a:extLst>
              <a:ext uri="{FF2B5EF4-FFF2-40B4-BE49-F238E27FC236}">
                <a16:creationId xmlns:a16="http://schemas.microsoft.com/office/drawing/2014/main" id="{76CCFB4A-E498-4CDB-8E90-636D0340991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004198" y="6227261"/>
            <a:ext cx="762000" cy="457200"/>
          </a:xfrm>
          <a:prstGeom prst="rect">
            <a:avLst/>
          </a:prstGeom>
        </p:spPr>
      </p:pic>
      <p:pic>
        <p:nvPicPr>
          <p:cNvPr id="89" name="Graphic 88">
            <a:extLst>
              <a:ext uri="{FF2B5EF4-FFF2-40B4-BE49-F238E27FC236}">
                <a16:creationId xmlns:a16="http://schemas.microsoft.com/office/drawing/2014/main" id="{7AD175C7-72B4-4E19-83AB-079B0D514F1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44034" y="6252876"/>
            <a:ext cx="1645920" cy="465829"/>
          </a:xfrm>
          <a:prstGeom prst="rect">
            <a:avLst/>
          </a:prstGeom>
        </p:spPr>
      </p:pic>
      <p:pic>
        <p:nvPicPr>
          <p:cNvPr id="30" name="Picture 29">
            <a:extLst>
              <a:ext uri="{FF2B5EF4-FFF2-40B4-BE49-F238E27FC236}">
                <a16:creationId xmlns:a16="http://schemas.microsoft.com/office/drawing/2014/main" id="{16671135-06FA-4749-A365-DB1621E2B854}"/>
              </a:ext>
            </a:extLst>
          </p:cNvPr>
          <p:cNvPicPr>
            <a:picLocks noChangeAspect="1"/>
          </p:cNvPicPr>
          <p:nvPr/>
        </p:nvPicPr>
        <p:blipFill>
          <a:blip r:embed="rId7"/>
          <a:stretch>
            <a:fillRect/>
          </a:stretch>
        </p:blipFill>
        <p:spPr>
          <a:xfrm>
            <a:off x="6760749" y="762433"/>
            <a:ext cx="4870476" cy="1644459"/>
          </a:xfrm>
          <a:prstGeom prst="rect">
            <a:avLst/>
          </a:prstGeom>
        </p:spPr>
      </p:pic>
      <p:sp>
        <p:nvSpPr>
          <p:cNvPr id="31" name="TextBox 30">
            <a:extLst>
              <a:ext uri="{FF2B5EF4-FFF2-40B4-BE49-F238E27FC236}">
                <a16:creationId xmlns:a16="http://schemas.microsoft.com/office/drawing/2014/main" id="{26696294-F0F1-4261-9DCE-3AC3EE703189}"/>
              </a:ext>
            </a:extLst>
          </p:cNvPr>
          <p:cNvSpPr txBox="1"/>
          <p:nvPr/>
        </p:nvSpPr>
        <p:spPr>
          <a:xfrm>
            <a:off x="7117519" y="2667474"/>
            <a:ext cx="4712419" cy="369332"/>
          </a:xfrm>
          <a:prstGeom prst="rect">
            <a:avLst/>
          </a:prstGeom>
        </p:spPr>
        <p:txBody>
          <a:bodyPr vert="horz" wrap="square" lIns="0" tIns="0" rIns="0" bIns="0" rtlCol="0">
            <a:spAutoFit/>
          </a:bodyPr>
          <a:lstStyle>
            <a:lvl1pPr marR="0" indent="0" defTabSz="932742" fontAlgn="auto">
              <a:lnSpc>
                <a:spcPct val="100000"/>
              </a:lnSpc>
              <a:spcBef>
                <a:spcPct val="20000"/>
              </a:spcBef>
              <a:spcAft>
                <a:spcPts val="0"/>
              </a:spcAft>
              <a:buClrTx/>
              <a:buSzPct val="90000"/>
              <a:buFont typeface="Wingdings" panose="05000000000000000000" pitchFamily="2" charset="2"/>
              <a:buNone/>
              <a:tabLst/>
              <a:defRPr sz="280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85800"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914400"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42" rtl="0" eaLnBrk="1" fontAlgn="auto" latinLnBrk="0" hangingPunct="1">
              <a:lnSpc>
                <a:spcPct val="100000"/>
              </a:lnSpc>
              <a:spcBef>
                <a:spcPts val="576"/>
              </a:spcBef>
              <a:spcAft>
                <a:spcPts val="0"/>
              </a:spcAft>
              <a:buClrTx/>
              <a:buSzPct val="90000"/>
              <a:buFont typeface="Wingdings" panose="05000000000000000000" pitchFamily="2" charset="2"/>
              <a:buNone/>
              <a:tabLst/>
              <a:defRPr/>
            </a:pPr>
            <a:r>
              <a:rPr kumimoji="0" lang="en-US" sz="800" b="0" i="0" u="none" strike="noStrike" kern="1200" cap="none" spc="0" normalizeH="0" baseline="0" noProof="0">
                <a:ln>
                  <a:noFill/>
                </a:ln>
                <a:gradFill>
                  <a:gsLst>
                    <a:gs pos="1250">
                      <a:srgbClr val="1A1A1A">
                        <a:lumMod val="90000"/>
                        <a:lumOff val="10000"/>
                      </a:srgbClr>
                    </a:gs>
                    <a:gs pos="100000">
                      <a:srgbClr val="1A1A1A">
                        <a:lumMod val="90000"/>
                        <a:lumOff val="10000"/>
                      </a:srgbClr>
                    </a:gs>
                  </a:gsLst>
                  <a:lin ang="5400000" scaled="0"/>
                </a:gradFill>
                <a:effectLst/>
                <a:uLnTx/>
                <a:uFillTx/>
                <a:latin typeface="Segoe UI"/>
                <a:ea typeface="+mn-ea"/>
                <a:cs typeface="Segoe UI Semilight" panose="020B0402040204020203" pitchFamily="34" charset="0"/>
              </a:rPr>
              <a:t>Other cloud service providers may claim to have similar savings to the Azure Hybrid Benefit, but you’ll need to repurchase your Windows Server license on those clouds. And only Azure offers free extended security updates for Windows Server 2008 and 2008 R2.</a:t>
            </a:r>
          </a:p>
        </p:txBody>
      </p:sp>
      <p:sp>
        <p:nvSpPr>
          <p:cNvPr id="32" name="TextBox 31">
            <a:extLst>
              <a:ext uri="{FF2B5EF4-FFF2-40B4-BE49-F238E27FC236}">
                <a16:creationId xmlns:a16="http://schemas.microsoft.com/office/drawing/2014/main" id="{D47601C3-626F-46EC-9A65-76AE171C713E}"/>
              </a:ext>
            </a:extLst>
          </p:cNvPr>
          <p:cNvSpPr txBox="1"/>
          <p:nvPr/>
        </p:nvSpPr>
        <p:spPr>
          <a:xfrm>
            <a:off x="7267309" y="5543209"/>
            <a:ext cx="4623885" cy="492443"/>
          </a:xfrm>
          <a:prstGeom prst="rect">
            <a:avLst/>
          </a:prstGeom>
        </p:spPr>
        <p:txBody>
          <a:bodyPr vert="horz" wrap="square" lIns="0" tIns="0" rIns="0" bIns="0" rtlCol="0">
            <a:spAutoFit/>
          </a:bodyPr>
          <a:lstStyle>
            <a:lvl1pPr marR="0" indent="0" defTabSz="932742" fontAlgn="auto">
              <a:lnSpc>
                <a:spcPct val="100000"/>
              </a:lnSpc>
              <a:spcBef>
                <a:spcPct val="20000"/>
              </a:spcBef>
              <a:spcAft>
                <a:spcPts val="0"/>
              </a:spcAft>
              <a:buClrTx/>
              <a:buSzPct val="90000"/>
              <a:buFont typeface="Wingdings" panose="05000000000000000000" pitchFamily="2" charset="2"/>
              <a:buNone/>
              <a:tabLst/>
              <a:defRPr sz="280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85800"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914400"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42" rtl="0" eaLnBrk="1" fontAlgn="auto" latinLnBrk="0" hangingPunct="1">
              <a:lnSpc>
                <a:spcPct val="100000"/>
              </a:lnSpc>
              <a:spcBef>
                <a:spcPts val="576"/>
              </a:spcBef>
              <a:spcAft>
                <a:spcPts val="0"/>
              </a:spcAft>
              <a:buClrTx/>
              <a:buSzPct val="90000"/>
              <a:buFont typeface="Wingdings" panose="05000000000000000000" pitchFamily="2" charset="2"/>
              <a:buNone/>
              <a:tabLst/>
              <a:defRPr/>
            </a:pPr>
            <a:r>
              <a:rPr kumimoji="0" lang="en-US" sz="800" b="0" i="0" u="none" strike="noStrike" kern="1200" cap="none" spc="0" normalizeH="0" baseline="0" noProof="0">
                <a:ln>
                  <a:noFill/>
                </a:ln>
                <a:gradFill>
                  <a:gsLst>
                    <a:gs pos="1250">
                      <a:srgbClr val="1A1A1A">
                        <a:lumMod val="90000"/>
                        <a:lumOff val="10000"/>
                      </a:srgbClr>
                    </a:gs>
                    <a:gs pos="100000">
                      <a:srgbClr val="1A1A1A">
                        <a:lumMod val="90000"/>
                        <a:lumOff val="10000"/>
                      </a:srgbClr>
                    </a:gs>
                  </a:gsLst>
                  <a:lin ang="5400000" scaled="0"/>
                </a:gradFill>
                <a:effectLst/>
                <a:uLnTx/>
                <a:uFillTx/>
                <a:latin typeface="Segoe UI"/>
                <a:ea typeface="+mn-ea"/>
                <a:cs typeface="Segoe UI Semilight" panose="020B0402040204020203" pitchFamily="34" charset="0"/>
              </a:rPr>
              <a:t>Only Azure offers savings across both platform-as-a-service (PaaS) and infrastructure-as-a-service (IaaS) for SQL Server. With the </a:t>
            </a:r>
            <a:r>
              <a:rPr kumimoji="0" lang="en-US" sz="800" b="0" i="0" u="none" strike="noStrike" kern="1200" cap="none" spc="0" normalizeH="0" baseline="0" noProof="0">
                <a:ln>
                  <a:noFill/>
                </a:ln>
                <a:gradFill>
                  <a:gsLst>
                    <a:gs pos="1250">
                      <a:srgbClr val="0078D4"/>
                    </a:gs>
                    <a:gs pos="100000">
                      <a:srgbClr val="0078D4"/>
                    </a:gs>
                  </a:gsLst>
                  <a:lin ang="5400000" scaled="0"/>
                </a:gradFill>
                <a:effectLst/>
                <a:uLnTx/>
                <a:uFillTx/>
                <a:latin typeface="Segoe UI"/>
                <a:ea typeface="+mn-ea"/>
                <a:cs typeface="Segoe UI Semilight" panose="020B0402040204020203" pitchFamily="34" charset="0"/>
                <a:hlinkClick r:id="rId8">
                  <a:extLst>
                    <a:ext uri="{A12FA001-AC4F-418D-AE19-62706E023703}">
                      <ahyp:hlinkClr xmlns:ahyp="http://schemas.microsoft.com/office/drawing/2018/hyperlinkcolor" val="tx"/>
                    </a:ext>
                  </a:extLst>
                </a:hlinkClick>
              </a:rPr>
              <a:t>Azure Hybrid Benefit</a:t>
            </a:r>
            <a:r>
              <a:rPr kumimoji="0" lang="en-US" sz="800" b="0" i="0" u="none" strike="noStrike" kern="1200" cap="none" spc="0" normalizeH="0" baseline="0" noProof="0">
                <a:ln>
                  <a:noFill/>
                </a:ln>
                <a:gradFill>
                  <a:gsLst>
                    <a:gs pos="1250">
                      <a:srgbClr val="1A1A1A">
                        <a:lumMod val="90000"/>
                        <a:lumOff val="10000"/>
                      </a:srgbClr>
                    </a:gs>
                    <a:gs pos="100000">
                      <a:srgbClr val="1A1A1A">
                        <a:lumMod val="90000"/>
                        <a:lumOff val="10000"/>
                      </a:srgbClr>
                    </a:gs>
                  </a:gsLst>
                  <a:lin ang="5400000" scaled="0"/>
                </a:gradFill>
                <a:effectLst/>
                <a:uLnTx/>
                <a:uFillTx/>
                <a:latin typeface="Segoe UI"/>
                <a:ea typeface="+mn-ea"/>
                <a:cs typeface="Segoe UI Semilight" panose="020B0402040204020203" pitchFamily="34" charset="0"/>
              </a:rPr>
              <a:t>, you can use existing licenses with Software Assurance to pay a reduced rate on </a:t>
            </a:r>
            <a:r>
              <a:rPr kumimoji="0" lang="en-US" sz="800" b="0" i="0" u="none" strike="noStrike" kern="1200" cap="none" spc="0" normalizeH="0" baseline="0" noProof="0">
                <a:ln>
                  <a:noFill/>
                </a:ln>
                <a:gradFill>
                  <a:gsLst>
                    <a:gs pos="1250">
                      <a:srgbClr val="0078D4"/>
                    </a:gs>
                    <a:gs pos="100000">
                      <a:srgbClr val="0078D4"/>
                    </a:gs>
                  </a:gsLst>
                  <a:lin ang="5400000" scaled="0"/>
                </a:gradFill>
                <a:effectLst/>
                <a:uLnTx/>
                <a:uFillTx/>
                <a:latin typeface="Segoe UI"/>
                <a:ea typeface="+mn-ea"/>
                <a:cs typeface="Segoe UI Semilight" panose="020B0402040204020203" pitchFamily="34" charset="0"/>
                <a:hlinkClick r:id="rId9">
                  <a:extLst>
                    <a:ext uri="{A12FA001-AC4F-418D-AE19-62706E023703}">
                      <ahyp:hlinkClr xmlns:ahyp="http://schemas.microsoft.com/office/drawing/2018/hyperlinkcolor" val="tx"/>
                    </a:ext>
                  </a:extLst>
                </a:hlinkClick>
              </a:rPr>
              <a:t>Azure SQL Database</a:t>
            </a:r>
            <a:r>
              <a:rPr kumimoji="0" lang="en-US" sz="800" b="0" i="0" u="none" strike="noStrike" kern="1200" cap="none" spc="0" normalizeH="0" baseline="0" noProof="0">
                <a:ln>
                  <a:noFill/>
                </a:ln>
                <a:gradFill>
                  <a:gsLst>
                    <a:gs pos="1250">
                      <a:srgbClr val="0078D4"/>
                    </a:gs>
                    <a:gs pos="100000">
                      <a:srgbClr val="0078D4"/>
                    </a:gs>
                  </a:gsLst>
                  <a:lin ang="5400000" scaled="0"/>
                </a:gradFill>
                <a:effectLst/>
                <a:uLnTx/>
                <a:uFillTx/>
                <a:latin typeface="Segoe UI"/>
                <a:ea typeface="+mn-ea"/>
                <a:cs typeface="Segoe UI Semilight" panose="020B0402040204020203" pitchFamily="34" charset="0"/>
              </a:rPr>
              <a:t> </a:t>
            </a:r>
            <a:r>
              <a:rPr kumimoji="0" lang="en-US" sz="800" b="0" i="0" u="none" strike="noStrike" kern="1200" cap="none" spc="0" normalizeH="0" baseline="0" noProof="0">
                <a:ln>
                  <a:noFill/>
                </a:ln>
                <a:gradFill>
                  <a:gsLst>
                    <a:gs pos="1250">
                      <a:srgbClr val="1A1A1A">
                        <a:lumMod val="90000"/>
                        <a:lumOff val="10000"/>
                      </a:srgbClr>
                    </a:gs>
                    <a:gs pos="100000">
                      <a:srgbClr val="1A1A1A">
                        <a:lumMod val="90000"/>
                        <a:lumOff val="10000"/>
                      </a:srgbClr>
                    </a:gs>
                  </a:gsLst>
                  <a:lin ang="5400000" scaled="0"/>
                </a:gradFill>
                <a:effectLst/>
                <a:uLnTx/>
                <a:uFillTx/>
                <a:latin typeface="Segoe UI"/>
                <a:ea typeface="+mn-ea"/>
                <a:cs typeface="Segoe UI Semilight" panose="020B0402040204020203" pitchFamily="34" charset="0"/>
              </a:rPr>
              <a:t>(PaaS). This is not included in SQL Server license mobility rights for other clouds.</a:t>
            </a:r>
          </a:p>
        </p:txBody>
      </p:sp>
      <p:pic>
        <p:nvPicPr>
          <p:cNvPr id="33" name="Picture 32" descr="A screen shot of a computer&#10;&#10;Description generated with high confidence">
            <a:extLst>
              <a:ext uri="{FF2B5EF4-FFF2-40B4-BE49-F238E27FC236}">
                <a16:creationId xmlns:a16="http://schemas.microsoft.com/office/drawing/2014/main" id="{9EEB0F3D-461B-466A-B687-3892AB8A147C}"/>
              </a:ext>
            </a:extLst>
          </p:cNvPr>
          <p:cNvPicPr>
            <a:picLocks noChangeAspect="1"/>
          </p:cNvPicPr>
          <p:nvPr/>
        </p:nvPicPr>
        <p:blipFill>
          <a:blip r:embed="rId10"/>
          <a:stretch>
            <a:fillRect/>
          </a:stretch>
        </p:blipFill>
        <p:spPr>
          <a:xfrm>
            <a:off x="6849540" y="3798600"/>
            <a:ext cx="4623885" cy="1561201"/>
          </a:xfrm>
          <a:prstGeom prst="rect">
            <a:avLst/>
          </a:prstGeom>
        </p:spPr>
      </p:pic>
      <p:sp>
        <p:nvSpPr>
          <p:cNvPr id="2" name="Rectangle 1">
            <a:extLst>
              <a:ext uri="{FF2B5EF4-FFF2-40B4-BE49-F238E27FC236}">
                <a16:creationId xmlns:a16="http://schemas.microsoft.com/office/drawing/2014/main" id="{BECF1612-F13C-4A03-AB8A-97DEA88B2E53}"/>
              </a:ext>
            </a:extLst>
          </p:cNvPr>
          <p:cNvSpPr/>
          <p:nvPr/>
        </p:nvSpPr>
        <p:spPr bwMode="auto">
          <a:xfrm>
            <a:off x="7094250" y="259061"/>
            <a:ext cx="4203475" cy="33530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Windows Server savings illustration </a:t>
            </a:r>
          </a:p>
        </p:txBody>
      </p:sp>
      <p:sp>
        <p:nvSpPr>
          <p:cNvPr id="35" name="Rectangle 34">
            <a:extLst>
              <a:ext uri="{FF2B5EF4-FFF2-40B4-BE49-F238E27FC236}">
                <a16:creationId xmlns:a16="http://schemas.microsoft.com/office/drawing/2014/main" id="{40A33DAF-CCA6-42BF-8A85-2CA5CAC1C56A}"/>
              </a:ext>
            </a:extLst>
          </p:cNvPr>
          <p:cNvSpPr/>
          <p:nvPr/>
        </p:nvSpPr>
        <p:spPr bwMode="auto">
          <a:xfrm>
            <a:off x="7645107" y="3267638"/>
            <a:ext cx="3346585" cy="33530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SQL Server savings illustration (PaaS) </a:t>
            </a:r>
          </a:p>
        </p:txBody>
      </p:sp>
      <p:sp>
        <p:nvSpPr>
          <p:cNvPr id="36" name="Rectangle 35">
            <a:extLst>
              <a:ext uri="{FF2B5EF4-FFF2-40B4-BE49-F238E27FC236}">
                <a16:creationId xmlns:a16="http://schemas.microsoft.com/office/drawing/2014/main" id="{20C449A8-3AD3-465D-AA7B-AC3A3902A6B6}"/>
              </a:ext>
            </a:extLst>
          </p:cNvPr>
          <p:cNvSpPr/>
          <p:nvPr/>
        </p:nvSpPr>
        <p:spPr bwMode="auto">
          <a:xfrm>
            <a:off x="7701381" y="6214717"/>
            <a:ext cx="3346585" cy="33530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Learn more: </a:t>
            </a:r>
            <a:r>
              <a:rPr kumimoji="0" lang="en-US" sz="16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hlinkClick r:id="rId11"/>
              </a:rPr>
              <a:t>aka.ms/why5xmore</a:t>
            </a:r>
            <a:endParaRPr kumimoji="0" lang="en-US" sz="16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37" name="TextBox 36">
            <a:extLst>
              <a:ext uri="{FF2B5EF4-FFF2-40B4-BE49-F238E27FC236}">
                <a16:creationId xmlns:a16="http://schemas.microsoft.com/office/drawing/2014/main" id="{43156075-0A27-48B0-8138-FFBCA64FD168}"/>
              </a:ext>
            </a:extLst>
          </p:cNvPr>
          <p:cNvSpPr txBox="1"/>
          <p:nvPr/>
        </p:nvSpPr>
        <p:spPr>
          <a:xfrm>
            <a:off x="194678" y="5934751"/>
            <a:ext cx="11775113" cy="738664"/>
          </a:xfrm>
          <a:prstGeom prst="rect">
            <a:avLst/>
          </a:prstGeom>
          <a:noFill/>
        </p:spPr>
        <p:txBody>
          <a:bodyPr wrap="square" lIns="182880" tIns="146304" rIns="182880" bIns="146304" rtlCol="0">
            <a:spAutoFit/>
          </a:bodyPr>
          <a:lstStyle/>
          <a:p>
            <a:pPr>
              <a:lnSpc>
                <a:spcPct val="90000"/>
              </a:lnSpc>
              <a:spcAft>
                <a:spcPts val="600"/>
              </a:spcAft>
            </a:pPr>
            <a:r>
              <a:rPr lang="en-GB" sz="1600" dirty="0">
                <a:gradFill>
                  <a:gsLst>
                    <a:gs pos="2917">
                      <a:schemeClr val="tx1"/>
                    </a:gs>
                    <a:gs pos="30000">
                      <a:schemeClr val="tx1"/>
                    </a:gs>
                  </a:gsLst>
                  <a:lin ang="5400000" scaled="0"/>
                </a:gradFill>
                <a:latin typeface="Arial Nova Cond Light" panose="020B0604020202020204" pitchFamily="34" charset="0"/>
                <a:cs typeface="Aparajita" panose="020B0502040204020203" pitchFamily="18" charset="0"/>
              </a:rPr>
              <a:t>Sarah</a:t>
            </a:r>
            <a:br>
              <a:rPr lang="en-GB" sz="1600" dirty="0">
                <a:gradFill>
                  <a:gsLst>
                    <a:gs pos="2917">
                      <a:schemeClr val="tx1"/>
                    </a:gs>
                    <a:gs pos="30000">
                      <a:schemeClr val="tx1"/>
                    </a:gs>
                  </a:gsLst>
                  <a:lin ang="5400000" scaled="0"/>
                </a:gradFill>
                <a:latin typeface="Arial Nova Cond Light" panose="020B0604020202020204" pitchFamily="34" charset="0"/>
                <a:cs typeface="Aparajita" panose="020B0502040204020203" pitchFamily="18" charset="0"/>
              </a:rPr>
            </a:br>
            <a:r>
              <a:rPr lang="en-GB" sz="1600" dirty="0">
                <a:gradFill>
                  <a:gsLst>
                    <a:gs pos="2917">
                      <a:schemeClr val="tx1"/>
                    </a:gs>
                    <a:gs pos="30000">
                      <a:schemeClr val="tx1"/>
                    </a:gs>
                  </a:gsLst>
                  <a:lin ang="5400000" scaled="0"/>
                </a:gradFill>
                <a:latin typeface="Arial Nova Cond Light" panose="020B0604020202020204" pitchFamily="34" charset="0"/>
                <a:cs typeface="Aparajita" panose="020B0502040204020203" pitchFamily="18" charset="0"/>
              </a:rPr>
              <a:t>  Lean 											         @</a:t>
            </a:r>
            <a:r>
              <a:rPr lang="en-GB" sz="1600" dirty="0" err="1">
                <a:gradFill>
                  <a:gsLst>
                    <a:gs pos="2917">
                      <a:schemeClr val="tx1"/>
                    </a:gs>
                    <a:gs pos="30000">
                      <a:schemeClr val="tx1"/>
                    </a:gs>
                  </a:gsLst>
                  <a:lin ang="5400000" scaled="0"/>
                </a:gradFill>
                <a:latin typeface="Arial Nova Cond Light" panose="020B0604020202020204" pitchFamily="34" charset="0"/>
                <a:cs typeface="Aparajita" panose="020B0502040204020203" pitchFamily="18" charset="0"/>
              </a:rPr>
              <a:t>Techielass</a:t>
            </a:r>
            <a:endParaRPr lang="en-GB" sz="1600" dirty="0">
              <a:gradFill>
                <a:gsLst>
                  <a:gs pos="2917">
                    <a:schemeClr val="tx1"/>
                  </a:gs>
                  <a:gs pos="30000">
                    <a:schemeClr val="tx1"/>
                  </a:gs>
                </a:gsLst>
                <a:lin ang="5400000" scaled="0"/>
              </a:gradFill>
              <a:latin typeface="Arial Nova Cond Light" panose="020B0604020202020204" pitchFamily="34" charset="0"/>
              <a:cs typeface="Aparajita" panose="020B0502040204020203" pitchFamily="18" charset="0"/>
            </a:endParaRPr>
          </a:p>
        </p:txBody>
      </p:sp>
    </p:spTree>
    <p:extLst>
      <p:ext uri="{BB962C8B-B14F-4D97-AF65-F5344CB8AC3E}">
        <p14:creationId xmlns:p14="http://schemas.microsoft.com/office/powerpoint/2010/main" val="2523575858"/>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20D02B-BA94-4EB9-A602-0402097C7E12}"/>
              </a:ext>
            </a:extLst>
          </p:cNvPr>
          <p:cNvSpPr>
            <a:spLocks noGrp="1"/>
          </p:cNvSpPr>
          <p:nvPr>
            <p:ph type="title"/>
          </p:nvPr>
        </p:nvSpPr>
        <p:spPr>
          <a:xfrm>
            <a:off x="584200" y="457200"/>
            <a:ext cx="11275558" cy="984885"/>
          </a:xfrm>
        </p:spPr>
        <p:txBody>
          <a:bodyPr/>
          <a:lstStyle/>
          <a:p>
            <a:r>
              <a:rPr lang="en-US"/>
              <a:t>Azure is the best destination for Windows Server and </a:t>
            </a:r>
            <a:br>
              <a:rPr lang="en-US"/>
            </a:br>
            <a:r>
              <a:rPr lang="en-US"/>
              <a:t>SQL Server  </a:t>
            </a:r>
          </a:p>
        </p:txBody>
      </p:sp>
      <p:sp>
        <p:nvSpPr>
          <p:cNvPr id="19" name="Rectangle 18">
            <a:extLst>
              <a:ext uri="{FF2B5EF4-FFF2-40B4-BE49-F238E27FC236}">
                <a16:creationId xmlns:a16="http://schemas.microsoft.com/office/drawing/2014/main" id="{24DBF4AE-837E-4DB8-B0C5-BD1E2DA6F06E}"/>
              </a:ext>
            </a:extLst>
          </p:cNvPr>
          <p:cNvSpPr/>
          <p:nvPr/>
        </p:nvSpPr>
        <p:spPr>
          <a:xfrm>
            <a:off x="377231" y="3190670"/>
            <a:ext cx="3117953" cy="498598"/>
          </a:xfrm>
          <a:prstGeom prst="rect">
            <a:avLst/>
          </a:prstGeom>
          <a:noFill/>
          <a:ln w="9525" cap="flat" cmpd="sng" algn="ctr">
            <a:noFill/>
            <a:prstDash val="solid"/>
          </a:ln>
          <a:effectLst/>
        </p:spPr>
        <p:txBody>
          <a:bodyPr wrap="square" lIns="0" tIns="0" rIns="0" bIns="0" rtlCol="0" anchor="t">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0" i="0" u="none" strike="noStrike" kern="0" cap="none" spc="0" normalizeH="0" baseline="0" noProof="0">
                <a:ln>
                  <a:noFill/>
                </a:ln>
                <a:gradFill>
                  <a:gsLst>
                    <a:gs pos="1250">
                      <a:srgbClr val="1A1A1A"/>
                    </a:gs>
                    <a:gs pos="100000">
                      <a:srgbClr val="1A1A1A"/>
                    </a:gs>
                  </a:gsLst>
                  <a:lin ang="5400000" scaled="0"/>
                </a:gradFill>
                <a:effectLst/>
                <a:uLnTx/>
                <a:uFillTx/>
                <a:latin typeface="Segoe UI Semibold"/>
                <a:ea typeface="+mn-ea"/>
                <a:cs typeface="Segoe UI" panose="020B0502040204020203" pitchFamily="34" charset="0"/>
              </a:rPr>
              <a:t>Unique hybrid experiences: Server + Azure</a:t>
            </a:r>
          </a:p>
        </p:txBody>
      </p:sp>
      <p:cxnSp>
        <p:nvCxnSpPr>
          <p:cNvPr id="20" name="Straight Connector 19">
            <a:extLst>
              <a:ext uri="{FF2B5EF4-FFF2-40B4-BE49-F238E27FC236}">
                <a16:creationId xmlns:a16="http://schemas.microsoft.com/office/drawing/2014/main" id="{AE3C6440-8F9D-46B8-8E69-2CB779E761CE}"/>
              </a:ext>
            </a:extLst>
          </p:cNvPr>
          <p:cNvCxnSpPr/>
          <p:nvPr/>
        </p:nvCxnSpPr>
        <p:spPr>
          <a:xfrm>
            <a:off x="1709965" y="2984152"/>
            <a:ext cx="452486" cy="0"/>
          </a:xfrm>
          <a:prstGeom prst="line">
            <a:avLst/>
          </a:prstGeom>
          <a:noFill/>
          <a:ln w="25400" cap="rnd" cmpd="sng" algn="ctr">
            <a:solidFill>
              <a:schemeClr val="accent1"/>
            </a:solidFill>
            <a:prstDash val="solid"/>
            <a:headEnd type="none" w="lg" len="med"/>
            <a:tailEnd type="none" w="lg" len="med"/>
          </a:ln>
          <a:effectLst/>
        </p:spPr>
      </p:cxnSp>
      <p:sp>
        <p:nvSpPr>
          <p:cNvPr id="22" name="Rectangle 21">
            <a:extLst>
              <a:ext uri="{FF2B5EF4-FFF2-40B4-BE49-F238E27FC236}">
                <a16:creationId xmlns:a16="http://schemas.microsoft.com/office/drawing/2014/main" id="{59CC6D8D-9487-45E7-B54E-A6E67105F2BF}"/>
              </a:ext>
            </a:extLst>
          </p:cNvPr>
          <p:cNvSpPr/>
          <p:nvPr/>
        </p:nvSpPr>
        <p:spPr>
          <a:xfrm>
            <a:off x="4224445" y="3202754"/>
            <a:ext cx="4126024" cy="498598"/>
          </a:xfrm>
          <a:prstGeom prst="rect">
            <a:avLst/>
          </a:prstGeom>
          <a:noFill/>
          <a:ln w="9525" cap="flat" cmpd="sng" algn="ctr">
            <a:noFill/>
            <a:prstDash val="solid"/>
          </a:ln>
          <a:effectLst/>
        </p:spPr>
        <p:txBody>
          <a:bodyPr wrap="square" lIns="0" tIns="0" rIns="0" bIns="0" rtlCol="0" anchor="t">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0" i="0" u="none" strike="noStrike" kern="0" cap="none" spc="0" normalizeH="0" baseline="0" noProof="0">
                <a:ln>
                  <a:noFill/>
                </a:ln>
                <a:gradFill>
                  <a:gsLst>
                    <a:gs pos="1250">
                      <a:srgbClr val="1A1A1A"/>
                    </a:gs>
                    <a:gs pos="100000">
                      <a:srgbClr val="1A1A1A"/>
                    </a:gs>
                  </a:gsLst>
                  <a:lin ang="5400000" scaled="0"/>
                </a:gradFill>
                <a:effectLst/>
                <a:uLnTx/>
                <a:uFillTx/>
                <a:latin typeface="Segoe UI Semibold"/>
                <a:ea typeface="+mn-ea"/>
                <a:cs typeface="Segoe UI" panose="020B0502040204020203" pitchFamily="34" charset="0"/>
              </a:rPr>
              <a:t>Unparalleled consistency &amp; innovation: Azure SQL Database Managed Instance</a:t>
            </a:r>
          </a:p>
        </p:txBody>
      </p:sp>
      <p:cxnSp>
        <p:nvCxnSpPr>
          <p:cNvPr id="23" name="Straight Connector 22">
            <a:extLst>
              <a:ext uri="{FF2B5EF4-FFF2-40B4-BE49-F238E27FC236}">
                <a16:creationId xmlns:a16="http://schemas.microsoft.com/office/drawing/2014/main" id="{4EDC2FDA-C2AF-4E9C-8FA4-E5AAC7964BEE}"/>
              </a:ext>
            </a:extLst>
          </p:cNvPr>
          <p:cNvCxnSpPr/>
          <p:nvPr/>
        </p:nvCxnSpPr>
        <p:spPr>
          <a:xfrm>
            <a:off x="5901772" y="2985069"/>
            <a:ext cx="452486" cy="0"/>
          </a:xfrm>
          <a:prstGeom prst="line">
            <a:avLst/>
          </a:prstGeom>
          <a:noFill/>
          <a:ln w="25400" cap="rnd" cmpd="sng" algn="ctr">
            <a:solidFill>
              <a:schemeClr val="accent1"/>
            </a:solidFill>
            <a:prstDash val="solid"/>
            <a:headEnd type="none" w="lg" len="med"/>
            <a:tailEnd type="none" w="lg" len="med"/>
          </a:ln>
          <a:effectLst/>
        </p:spPr>
      </p:cxnSp>
      <p:sp>
        <p:nvSpPr>
          <p:cNvPr id="25" name="Rectangle 24">
            <a:extLst>
              <a:ext uri="{FF2B5EF4-FFF2-40B4-BE49-F238E27FC236}">
                <a16:creationId xmlns:a16="http://schemas.microsoft.com/office/drawing/2014/main" id="{F8A5E5F2-8E6C-4484-B3CB-562DA25852F1}"/>
              </a:ext>
            </a:extLst>
          </p:cNvPr>
          <p:cNvSpPr/>
          <p:nvPr/>
        </p:nvSpPr>
        <p:spPr>
          <a:xfrm>
            <a:off x="9158661" y="3199546"/>
            <a:ext cx="1683153" cy="498598"/>
          </a:xfrm>
          <a:prstGeom prst="rect">
            <a:avLst/>
          </a:prstGeom>
          <a:noFill/>
          <a:ln w="9525" cap="flat" cmpd="sng" algn="ctr">
            <a:noFill/>
            <a:prstDash val="solid"/>
          </a:ln>
          <a:effectLst/>
        </p:spPr>
        <p:txBody>
          <a:bodyPr wrap="none" lIns="0" tIns="0" rIns="0" bIns="0" rtlCol="0" anchor="t">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0" i="0" u="none" strike="noStrike" kern="0" cap="none" spc="0" normalizeH="0" baseline="0" noProof="0">
                <a:ln>
                  <a:noFill/>
                </a:ln>
                <a:gradFill>
                  <a:gsLst>
                    <a:gs pos="1250">
                      <a:srgbClr val="1A1A1A"/>
                    </a:gs>
                    <a:gs pos="100000">
                      <a:srgbClr val="1A1A1A"/>
                    </a:gs>
                  </a:gsLst>
                  <a:lin ang="5400000" scaled="0"/>
                </a:gradFill>
                <a:effectLst/>
                <a:uLnTx/>
                <a:uFillTx/>
                <a:latin typeface="Segoe UI Semibold"/>
                <a:ea typeface="+mn-ea"/>
                <a:cs typeface="Segoe UI" panose="020B0502040204020203" pitchFamily="34" charset="0"/>
              </a:rPr>
              <a:t>Deep trust with </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0" i="0" u="none" strike="noStrike" kern="0" cap="none" spc="0" normalizeH="0" baseline="0" noProof="0">
                <a:ln>
                  <a:noFill/>
                </a:ln>
                <a:gradFill>
                  <a:gsLst>
                    <a:gs pos="1250">
                      <a:srgbClr val="1A1A1A"/>
                    </a:gs>
                    <a:gs pos="100000">
                      <a:srgbClr val="1A1A1A"/>
                    </a:gs>
                  </a:gsLst>
                  <a:lin ang="5400000" scaled="0"/>
                </a:gradFill>
                <a:effectLst/>
                <a:uLnTx/>
                <a:uFillTx/>
                <a:latin typeface="Segoe UI Semibold"/>
                <a:ea typeface="+mn-ea"/>
                <a:cs typeface="Segoe UI" panose="020B0502040204020203" pitchFamily="34" charset="0"/>
              </a:rPr>
              <a:t>enterprises</a:t>
            </a:r>
          </a:p>
        </p:txBody>
      </p:sp>
      <p:cxnSp>
        <p:nvCxnSpPr>
          <p:cNvPr id="26" name="Straight Connector 25">
            <a:extLst>
              <a:ext uri="{FF2B5EF4-FFF2-40B4-BE49-F238E27FC236}">
                <a16:creationId xmlns:a16="http://schemas.microsoft.com/office/drawing/2014/main" id="{EA593511-96BF-4421-9E47-96C9AFCE8EAF}"/>
              </a:ext>
            </a:extLst>
          </p:cNvPr>
          <p:cNvCxnSpPr/>
          <p:nvPr/>
        </p:nvCxnSpPr>
        <p:spPr>
          <a:xfrm>
            <a:off x="9619131" y="2985069"/>
            <a:ext cx="452486" cy="0"/>
          </a:xfrm>
          <a:prstGeom prst="line">
            <a:avLst/>
          </a:prstGeom>
          <a:noFill/>
          <a:ln w="25400" cap="rnd" cmpd="sng" algn="ctr">
            <a:solidFill>
              <a:schemeClr val="accent1"/>
            </a:solidFill>
            <a:prstDash val="solid"/>
            <a:headEnd type="none" w="lg" len="med"/>
            <a:tailEnd type="none" w="lg" len="med"/>
          </a:ln>
          <a:effectLst/>
        </p:spPr>
      </p:cxnSp>
      <p:sp>
        <p:nvSpPr>
          <p:cNvPr id="30" name="TextBox 29">
            <a:extLst>
              <a:ext uri="{FF2B5EF4-FFF2-40B4-BE49-F238E27FC236}">
                <a16:creationId xmlns:a16="http://schemas.microsoft.com/office/drawing/2014/main" id="{B0E36752-0349-47CB-A0F0-981EEB2165D9}"/>
              </a:ext>
            </a:extLst>
          </p:cNvPr>
          <p:cNvSpPr txBox="1"/>
          <p:nvPr/>
        </p:nvSpPr>
        <p:spPr>
          <a:xfrm>
            <a:off x="4407005" y="4156538"/>
            <a:ext cx="3996111" cy="193899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Full parity with 100% code consistency </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Unmatched support &amp; backward compatibility</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Machine learning-based performance &amp; security </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p:txBody>
      </p:sp>
      <p:sp>
        <p:nvSpPr>
          <p:cNvPr id="31" name="TextBox 30">
            <a:extLst>
              <a:ext uri="{FF2B5EF4-FFF2-40B4-BE49-F238E27FC236}">
                <a16:creationId xmlns:a16="http://schemas.microsoft.com/office/drawing/2014/main" id="{FD4572C3-2270-438D-82EB-B8B892D115CF}"/>
              </a:ext>
            </a:extLst>
          </p:cNvPr>
          <p:cNvSpPr txBox="1"/>
          <p:nvPr/>
        </p:nvSpPr>
        <p:spPr>
          <a:xfrm>
            <a:off x="8403116" y="4156538"/>
            <a:ext cx="3674644" cy="1508105"/>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More certifications than other providers </a:t>
            </a: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Single vendor support </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Reuse familiar skills and toolsets </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p:txBody>
      </p:sp>
      <p:sp>
        <p:nvSpPr>
          <p:cNvPr id="32" name="TextBox 31">
            <a:extLst>
              <a:ext uri="{FF2B5EF4-FFF2-40B4-BE49-F238E27FC236}">
                <a16:creationId xmlns:a16="http://schemas.microsoft.com/office/drawing/2014/main" id="{1A17152C-9D34-40B2-B18A-241DF53A945E}"/>
              </a:ext>
            </a:extLst>
          </p:cNvPr>
          <p:cNvSpPr txBox="1"/>
          <p:nvPr/>
        </p:nvSpPr>
        <p:spPr>
          <a:xfrm>
            <a:off x="-148375" y="4156538"/>
            <a:ext cx="4439201" cy="215443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Azure Security Center + built-in OS security </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Windows Admin Center</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Integrated backup, disaster recovery, &amp; identity</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p:txBody>
      </p:sp>
      <p:sp>
        <p:nvSpPr>
          <p:cNvPr id="35" name="Commitments_EC4D">
            <a:extLst>
              <a:ext uri="{FF2B5EF4-FFF2-40B4-BE49-F238E27FC236}">
                <a16:creationId xmlns:a16="http://schemas.microsoft.com/office/drawing/2014/main" id="{FEE957A9-FA9F-4A4B-8C3F-21CD352A4097}"/>
              </a:ext>
            </a:extLst>
          </p:cNvPr>
          <p:cNvSpPr>
            <a:spLocks noChangeAspect="1" noEditPoints="1"/>
          </p:cNvSpPr>
          <p:nvPr/>
        </p:nvSpPr>
        <p:spPr bwMode="auto">
          <a:xfrm>
            <a:off x="9564610" y="2015142"/>
            <a:ext cx="675828" cy="633672"/>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254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sp>
        <p:nvSpPr>
          <p:cNvPr id="38" name="strategy" title="Icon of two circles and a curved arrow winding between three exes connecting them">
            <a:extLst>
              <a:ext uri="{FF2B5EF4-FFF2-40B4-BE49-F238E27FC236}">
                <a16:creationId xmlns:a16="http://schemas.microsoft.com/office/drawing/2014/main" id="{DE68916D-9C04-4FD4-84D7-E0E7D6C4327C}"/>
              </a:ext>
            </a:extLst>
          </p:cNvPr>
          <p:cNvSpPr>
            <a:spLocks noChangeAspect="1" noEditPoints="1"/>
          </p:cNvSpPr>
          <p:nvPr/>
        </p:nvSpPr>
        <p:spPr bwMode="auto">
          <a:xfrm>
            <a:off x="1755550" y="1941596"/>
            <a:ext cx="475614" cy="633672"/>
          </a:xfrm>
          <a:custGeom>
            <a:avLst/>
            <a:gdLst>
              <a:gd name="T0" fmla="*/ 208 w 240"/>
              <a:gd name="T1" fmla="*/ 83 h 322"/>
              <a:gd name="T2" fmla="*/ 207 w 240"/>
              <a:gd name="T3" fmla="*/ 128 h 322"/>
              <a:gd name="T4" fmla="*/ 166 w 240"/>
              <a:gd name="T5" fmla="*/ 178 h 322"/>
              <a:gd name="T6" fmla="*/ 83 w 240"/>
              <a:gd name="T7" fmla="*/ 178 h 322"/>
              <a:gd name="T8" fmla="*/ 43 w 240"/>
              <a:gd name="T9" fmla="*/ 191 h 322"/>
              <a:gd name="T10" fmla="*/ 25 w 240"/>
              <a:gd name="T11" fmla="*/ 230 h 322"/>
              <a:gd name="T12" fmla="*/ 25 w 240"/>
              <a:gd name="T13" fmla="*/ 239 h 322"/>
              <a:gd name="T14" fmla="*/ 239 w 240"/>
              <a:gd name="T15" fmla="*/ 114 h 322"/>
              <a:gd name="T16" fmla="*/ 208 w 240"/>
              <a:gd name="T17" fmla="*/ 83 h 322"/>
              <a:gd name="T18" fmla="*/ 177 w 240"/>
              <a:gd name="T19" fmla="*/ 114 h 322"/>
              <a:gd name="T20" fmla="*/ 0 w 240"/>
              <a:gd name="T21" fmla="*/ 296 h 322"/>
              <a:gd name="T22" fmla="*/ 26 w 240"/>
              <a:gd name="T23" fmla="*/ 322 h 322"/>
              <a:gd name="T24" fmla="*/ 52 w 240"/>
              <a:gd name="T25" fmla="*/ 296 h 322"/>
              <a:gd name="T26" fmla="*/ 26 w 240"/>
              <a:gd name="T27" fmla="*/ 270 h 322"/>
              <a:gd name="T28" fmla="*/ 0 w 240"/>
              <a:gd name="T29" fmla="*/ 296 h 322"/>
              <a:gd name="T30" fmla="*/ 187 w 240"/>
              <a:gd name="T31" fmla="*/ 26 h 322"/>
              <a:gd name="T32" fmla="*/ 213 w 240"/>
              <a:gd name="T33" fmla="*/ 52 h 322"/>
              <a:gd name="T34" fmla="*/ 239 w 240"/>
              <a:gd name="T35" fmla="*/ 26 h 322"/>
              <a:gd name="T36" fmla="*/ 213 w 240"/>
              <a:gd name="T37" fmla="*/ 0 h 322"/>
              <a:gd name="T38" fmla="*/ 187 w 240"/>
              <a:gd name="T39" fmla="*/ 26 h 322"/>
              <a:gd name="T40" fmla="*/ 67 w 240"/>
              <a:gd name="T41" fmla="*/ 96 h 322"/>
              <a:gd name="T42" fmla="*/ 119 w 240"/>
              <a:gd name="T43" fmla="*/ 148 h 322"/>
              <a:gd name="T44" fmla="*/ 119 w 240"/>
              <a:gd name="T45" fmla="*/ 96 h 322"/>
              <a:gd name="T46" fmla="*/ 67 w 240"/>
              <a:gd name="T47" fmla="*/ 148 h 322"/>
              <a:gd name="T48" fmla="*/ 189 w 240"/>
              <a:gd name="T49" fmla="*/ 203 h 322"/>
              <a:gd name="T50" fmla="*/ 240 w 240"/>
              <a:gd name="T51" fmla="*/ 255 h 322"/>
              <a:gd name="T52" fmla="*/ 240 w 240"/>
              <a:gd name="T53" fmla="*/ 203 h 322"/>
              <a:gd name="T54" fmla="*/ 189 w 240"/>
              <a:gd name="T55" fmla="*/ 255 h 322"/>
              <a:gd name="T56" fmla="*/ 93 w 240"/>
              <a:gd name="T57" fmla="*/ 227 h 322"/>
              <a:gd name="T58" fmla="*/ 145 w 240"/>
              <a:gd name="T59" fmla="*/ 279 h 322"/>
              <a:gd name="T60" fmla="*/ 145 w 240"/>
              <a:gd name="T61" fmla="*/ 227 h 322"/>
              <a:gd name="T62" fmla="*/ 93 w 240"/>
              <a:gd name="T63" fmla="*/ 279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40" h="322">
                <a:moveTo>
                  <a:pt x="208" y="83"/>
                </a:moveTo>
                <a:cubicBezTo>
                  <a:pt x="208" y="83"/>
                  <a:pt x="208" y="103"/>
                  <a:pt x="207" y="128"/>
                </a:cubicBezTo>
                <a:cubicBezTo>
                  <a:pt x="206" y="177"/>
                  <a:pt x="166" y="178"/>
                  <a:pt x="166" y="178"/>
                </a:cubicBezTo>
                <a:cubicBezTo>
                  <a:pt x="83" y="178"/>
                  <a:pt x="83" y="178"/>
                  <a:pt x="83" y="178"/>
                </a:cubicBezTo>
                <a:cubicBezTo>
                  <a:pt x="83" y="178"/>
                  <a:pt x="58" y="178"/>
                  <a:pt x="43" y="191"/>
                </a:cubicBezTo>
                <a:cubicBezTo>
                  <a:pt x="28" y="203"/>
                  <a:pt x="25" y="220"/>
                  <a:pt x="25" y="230"/>
                </a:cubicBezTo>
                <a:cubicBezTo>
                  <a:pt x="25" y="239"/>
                  <a:pt x="25" y="239"/>
                  <a:pt x="25" y="239"/>
                </a:cubicBezTo>
                <a:moveTo>
                  <a:pt x="239" y="114"/>
                </a:moveTo>
                <a:cubicBezTo>
                  <a:pt x="208" y="83"/>
                  <a:pt x="208" y="83"/>
                  <a:pt x="208" y="83"/>
                </a:cubicBezTo>
                <a:cubicBezTo>
                  <a:pt x="177" y="114"/>
                  <a:pt x="177" y="114"/>
                  <a:pt x="177" y="114"/>
                </a:cubicBezTo>
                <a:moveTo>
                  <a:pt x="0" y="296"/>
                </a:moveTo>
                <a:cubicBezTo>
                  <a:pt x="0" y="310"/>
                  <a:pt x="12" y="322"/>
                  <a:pt x="26" y="322"/>
                </a:cubicBezTo>
                <a:cubicBezTo>
                  <a:pt x="40" y="322"/>
                  <a:pt x="52" y="310"/>
                  <a:pt x="52" y="296"/>
                </a:cubicBezTo>
                <a:cubicBezTo>
                  <a:pt x="52" y="282"/>
                  <a:pt x="40" y="270"/>
                  <a:pt x="26" y="270"/>
                </a:cubicBezTo>
                <a:cubicBezTo>
                  <a:pt x="12" y="270"/>
                  <a:pt x="0" y="282"/>
                  <a:pt x="0" y="296"/>
                </a:cubicBezTo>
                <a:close/>
                <a:moveTo>
                  <a:pt x="187" y="26"/>
                </a:moveTo>
                <a:cubicBezTo>
                  <a:pt x="187" y="40"/>
                  <a:pt x="199" y="52"/>
                  <a:pt x="213" y="52"/>
                </a:cubicBezTo>
                <a:cubicBezTo>
                  <a:pt x="227" y="52"/>
                  <a:pt x="239" y="40"/>
                  <a:pt x="239" y="26"/>
                </a:cubicBezTo>
                <a:cubicBezTo>
                  <a:pt x="239" y="12"/>
                  <a:pt x="227" y="0"/>
                  <a:pt x="213" y="0"/>
                </a:cubicBezTo>
                <a:cubicBezTo>
                  <a:pt x="199" y="0"/>
                  <a:pt x="187" y="12"/>
                  <a:pt x="187" y="26"/>
                </a:cubicBezTo>
                <a:close/>
                <a:moveTo>
                  <a:pt x="67" y="96"/>
                </a:moveTo>
                <a:cubicBezTo>
                  <a:pt x="119" y="148"/>
                  <a:pt x="119" y="148"/>
                  <a:pt x="119" y="148"/>
                </a:cubicBezTo>
                <a:moveTo>
                  <a:pt x="119" y="96"/>
                </a:moveTo>
                <a:cubicBezTo>
                  <a:pt x="67" y="148"/>
                  <a:pt x="67" y="148"/>
                  <a:pt x="67" y="148"/>
                </a:cubicBezTo>
                <a:moveTo>
                  <a:pt x="189" y="203"/>
                </a:moveTo>
                <a:cubicBezTo>
                  <a:pt x="240" y="255"/>
                  <a:pt x="240" y="255"/>
                  <a:pt x="240" y="255"/>
                </a:cubicBezTo>
                <a:moveTo>
                  <a:pt x="240" y="203"/>
                </a:moveTo>
                <a:cubicBezTo>
                  <a:pt x="189" y="255"/>
                  <a:pt x="189" y="255"/>
                  <a:pt x="189" y="255"/>
                </a:cubicBezTo>
                <a:moveTo>
                  <a:pt x="93" y="227"/>
                </a:moveTo>
                <a:cubicBezTo>
                  <a:pt x="145" y="279"/>
                  <a:pt x="145" y="279"/>
                  <a:pt x="145" y="279"/>
                </a:cubicBezTo>
                <a:moveTo>
                  <a:pt x="145" y="227"/>
                </a:moveTo>
                <a:cubicBezTo>
                  <a:pt x="93" y="279"/>
                  <a:pt x="93" y="279"/>
                  <a:pt x="93" y="279"/>
                </a:cubicBezTo>
              </a:path>
            </a:pathLst>
          </a:custGeom>
          <a:noFill/>
          <a:ln w="2540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pic>
        <p:nvPicPr>
          <p:cNvPr id="39" name="Graphic 38">
            <a:extLst>
              <a:ext uri="{FF2B5EF4-FFF2-40B4-BE49-F238E27FC236}">
                <a16:creationId xmlns:a16="http://schemas.microsoft.com/office/drawing/2014/main" id="{239BF9C3-4877-4A9C-A58F-8FDAE05C2CF2}"/>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933101" y="1913962"/>
            <a:ext cx="504128" cy="673072"/>
          </a:xfrm>
          <a:prstGeom prst="rect">
            <a:avLst/>
          </a:prstGeom>
        </p:spPr>
      </p:pic>
      <p:sp>
        <p:nvSpPr>
          <p:cNvPr id="3" name="TextBox 2">
            <a:extLst>
              <a:ext uri="{FF2B5EF4-FFF2-40B4-BE49-F238E27FC236}">
                <a16:creationId xmlns:a16="http://schemas.microsoft.com/office/drawing/2014/main" id="{354DD854-3FE4-4BAF-B516-CB2CCF442382}"/>
              </a:ext>
            </a:extLst>
          </p:cNvPr>
          <p:cNvSpPr txBox="1"/>
          <p:nvPr/>
        </p:nvSpPr>
        <p:spPr>
          <a:xfrm>
            <a:off x="1429705" y="6381842"/>
            <a:ext cx="9829804" cy="584775"/>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Learn more: </a:t>
            </a:r>
            <a:r>
              <a:rPr kumimoji="0" lang="en-US" sz="1800" b="0" i="0" u="sng" strike="noStrike" kern="1200" cap="none" spc="0" normalizeH="0" baseline="0" noProof="0">
                <a:ln>
                  <a:noFill/>
                </a:ln>
                <a:solidFill>
                  <a:srgbClr val="1A1A1A"/>
                </a:solidFill>
                <a:effectLst/>
                <a:uLnTx/>
                <a:uFillTx/>
                <a:latin typeface="Segoe UI "/>
                <a:ea typeface="+mn-ea"/>
                <a:cs typeface="+mn-cs"/>
                <a:hlinkClick r:id="rId5"/>
              </a:rPr>
              <a:t>Windows Server on Azure </a:t>
            </a:r>
            <a:r>
              <a:rPr kumimoji="0" lang="en-US" sz="1800" b="0" i="0" u="none" strike="noStrike" kern="1200" cap="none" spc="0" normalizeH="0" baseline="0" noProof="0">
                <a:ln>
                  <a:noFill/>
                </a:ln>
                <a:solidFill>
                  <a:srgbClr val="1A1A1A"/>
                </a:solidFill>
                <a:effectLst/>
                <a:uLnTx/>
                <a:uFillTx/>
                <a:latin typeface="Segoe UI "/>
                <a:ea typeface="+mn-ea"/>
                <a:cs typeface="+mn-cs"/>
              </a:rPr>
              <a:t> | </a:t>
            </a:r>
            <a:r>
              <a:rPr kumimoji="0" lang="en-US" sz="1800" b="0" i="0" u="sng" strike="noStrike" kern="1200" cap="none" spc="0" normalizeH="0" baseline="0" noProof="0">
                <a:ln>
                  <a:noFill/>
                </a:ln>
                <a:solidFill>
                  <a:srgbClr val="1A1A1A"/>
                </a:solidFill>
                <a:effectLst/>
                <a:uLnTx/>
                <a:uFillTx/>
                <a:latin typeface="Segoe UI "/>
                <a:ea typeface="+mn-ea"/>
                <a:cs typeface="+mn-cs"/>
                <a:hlinkClick r:id="rId6"/>
              </a:rPr>
              <a:t>SQL Server on Azure</a:t>
            </a:r>
            <a:r>
              <a:rPr kumimoji="0" lang="en-US" sz="1800" b="0" i="0" u="sng" strike="noStrike" kern="1200" cap="none" spc="0" normalizeH="0" baseline="0" noProof="0">
                <a:ln>
                  <a:noFill/>
                </a:ln>
                <a:solidFill>
                  <a:srgbClr val="1A1A1A"/>
                </a:solidFill>
                <a:effectLst/>
                <a:uLnTx/>
                <a:uFillTx/>
                <a:latin typeface="Segoe UI "/>
                <a:ea typeface="+mn-ea"/>
                <a:cs typeface="+mn-cs"/>
              </a:rPr>
              <a:t> </a:t>
            </a:r>
            <a:endParaRPr kumimoji="0" lang="en-US" sz="2000" b="0" i="0" u="none" strike="noStrike" kern="1200" cap="none" spc="0" normalizeH="0" baseline="0" noProof="0">
              <a:ln>
                <a:noFill/>
              </a:ln>
              <a:solidFill>
                <a:srgbClr val="1A1A1A"/>
              </a:solidFill>
              <a:effectLst/>
              <a:uLnTx/>
              <a:uFillTx/>
              <a:latin typeface="Segoe UI "/>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p:txBody>
      </p:sp>
      <p:sp>
        <p:nvSpPr>
          <p:cNvPr id="16" name="TextBox 15">
            <a:extLst>
              <a:ext uri="{FF2B5EF4-FFF2-40B4-BE49-F238E27FC236}">
                <a16:creationId xmlns:a16="http://schemas.microsoft.com/office/drawing/2014/main" id="{B8B99251-0B5A-4E40-8165-7CD57E4C47E8}"/>
              </a:ext>
            </a:extLst>
          </p:cNvPr>
          <p:cNvSpPr txBox="1"/>
          <p:nvPr/>
        </p:nvSpPr>
        <p:spPr>
          <a:xfrm>
            <a:off x="194678" y="5934751"/>
            <a:ext cx="11775113" cy="738664"/>
          </a:xfrm>
          <a:prstGeom prst="rect">
            <a:avLst/>
          </a:prstGeom>
          <a:noFill/>
        </p:spPr>
        <p:txBody>
          <a:bodyPr wrap="square" lIns="182880" tIns="146304" rIns="182880" bIns="146304" rtlCol="0">
            <a:spAutoFit/>
          </a:bodyPr>
          <a:lstStyle/>
          <a:p>
            <a:pPr>
              <a:lnSpc>
                <a:spcPct val="90000"/>
              </a:lnSpc>
              <a:spcAft>
                <a:spcPts val="600"/>
              </a:spcAft>
            </a:pPr>
            <a:r>
              <a:rPr lang="en-GB" sz="1600" dirty="0">
                <a:gradFill>
                  <a:gsLst>
                    <a:gs pos="2917">
                      <a:schemeClr val="tx1"/>
                    </a:gs>
                    <a:gs pos="30000">
                      <a:schemeClr val="tx1"/>
                    </a:gs>
                  </a:gsLst>
                  <a:lin ang="5400000" scaled="0"/>
                </a:gradFill>
                <a:latin typeface="Arial Nova Cond Light" panose="020B0604020202020204" pitchFamily="34" charset="0"/>
                <a:cs typeface="Aparajita" panose="020B0502040204020203" pitchFamily="18" charset="0"/>
              </a:rPr>
              <a:t>Sarah</a:t>
            </a:r>
            <a:br>
              <a:rPr lang="en-GB" sz="1600" dirty="0">
                <a:gradFill>
                  <a:gsLst>
                    <a:gs pos="2917">
                      <a:schemeClr val="tx1"/>
                    </a:gs>
                    <a:gs pos="30000">
                      <a:schemeClr val="tx1"/>
                    </a:gs>
                  </a:gsLst>
                  <a:lin ang="5400000" scaled="0"/>
                </a:gradFill>
                <a:latin typeface="Arial Nova Cond Light" panose="020B0604020202020204" pitchFamily="34" charset="0"/>
                <a:cs typeface="Aparajita" panose="020B0502040204020203" pitchFamily="18" charset="0"/>
              </a:rPr>
            </a:br>
            <a:r>
              <a:rPr lang="en-GB" sz="1600" dirty="0">
                <a:gradFill>
                  <a:gsLst>
                    <a:gs pos="2917">
                      <a:schemeClr val="tx1"/>
                    </a:gs>
                    <a:gs pos="30000">
                      <a:schemeClr val="tx1"/>
                    </a:gs>
                  </a:gsLst>
                  <a:lin ang="5400000" scaled="0"/>
                </a:gradFill>
                <a:latin typeface="Arial Nova Cond Light" panose="020B0604020202020204" pitchFamily="34" charset="0"/>
                <a:cs typeface="Aparajita" panose="020B0502040204020203" pitchFamily="18" charset="0"/>
              </a:rPr>
              <a:t>  Lean 											         @</a:t>
            </a:r>
            <a:r>
              <a:rPr lang="en-GB" sz="1600" dirty="0" err="1">
                <a:gradFill>
                  <a:gsLst>
                    <a:gs pos="2917">
                      <a:schemeClr val="tx1"/>
                    </a:gs>
                    <a:gs pos="30000">
                      <a:schemeClr val="tx1"/>
                    </a:gs>
                  </a:gsLst>
                  <a:lin ang="5400000" scaled="0"/>
                </a:gradFill>
                <a:latin typeface="Arial Nova Cond Light" panose="020B0604020202020204" pitchFamily="34" charset="0"/>
                <a:cs typeface="Aparajita" panose="020B0502040204020203" pitchFamily="18" charset="0"/>
              </a:rPr>
              <a:t>Techielass</a:t>
            </a:r>
            <a:endParaRPr lang="en-GB" sz="1600" dirty="0">
              <a:gradFill>
                <a:gsLst>
                  <a:gs pos="2917">
                    <a:schemeClr val="tx1"/>
                  </a:gs>
                  <a:gs pos="30000">
                    <a:schemeClr val="tx1"/>
                  </a:gs>
                </a:gsLst>
                <a:lin ang="5400000" scaled="0"/>
              </a:gradFill>
              <a:latin typeface="Arial Nova Cond Light" panose="020B0604020202020204" pitchFamily="34" charset="0"/>
              <a:cs typeface="Aparajita" panose="020B0502040204020203" pitchFamily="18" charset="0"/>
            </a:endParaRPr>
          </a:p>
        </p:txBody>
      </p:sp>
    </p:spTree>
    <p:extLst>
      <p:ext uri="{BB962C8B-B14F-4D97-AF65-F5344CB8AC3E}">
        <p14:creationId xmlns:p14="http://schemas.microsoft.com/office/powerpoint/2010/main" val="1557210387"/>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7CFEB8-873C-45D4-9E95-9BCD0D93F1DA}"/>
              </a:ext>
            </a:extLst>
          </p:cNvPr>
          <p:cNvSpPr>
            <a:spLocks noGrp="1"/>
          </p:cNvSpPr>
          <p:nvPr>
            <p:ph type="title"/>
          </p:nvPr>
        </p:nvSpPr>
        <p:spPr>
          <a:xfrm>
            <a:off x="447368" y="2456011"/>
            <a:ext cx="9306232" cy="1218795"/>
          </a:xfrm>
        </p:spPr>
        <p:txBody>
          <a:bodyPr/>
          <a:lstStyle/>
          <a:p>
            <a:r>
              <a:rPr lang="en-US"/>
              <a:t>Migration/ Modernization strategies, projects, and innovation </a:t>
            </a:r>
          </a:p>
        </p:txBody>
      </p:sp>
      <p:sp>
        <p:nvSpPr>
          <p:cNvPr id="3" name="TextBox 2">
            <a:extLst>
              <a:ext uri="{FF2B5EF4-FFF2-40B4-BE49-F238E27FC236}">
                <a16:creationId xmlns:a16="http://schemas.microsoft.com/office/drawing/2014/main" id="{B11CCC80-8774-49B9-B585-F0D2C816F29D}"/>
              </a:ext>
            </a:extLst>
          </p:cNvPr>
          <p:cNvSpPr txBox="1"/>
          <p:nvPr/>
        </p:nvSpPr>
        <p:spPr>
          <a:xfrm>
            <a:off x="194678" y="5934751"/>
            <a:ext cx="11775113" cy="738664"/>
          </a:xfrm>
          <a:prstGeom prst="rect">
            <a:avLst/>
          </a:prstGeom>
          <a:noFill/>
        </p:spPr>
        <p:txBody>
          <a:bodyPr wrap="square" lIns="182880" tIns="146304" rIns="182880" bIns="146304" rtlCol="0">
            <a:spAutoFit/>
          </a:bodyPr>
          <a:lstStyle/>
          <a:p>
            <a:pPr>
              <a:lnSpc>
                <a:spcPct val="90000"/>
              </a:lnSpc>
              <a:spcAft>
                <a:spcPts val="600"/>
              </a:spcAft>
            </a:pPr>
            <a:r>
              <a:rPr lang="en-GB" sz="1600" dirty="0">
                <a:gradFill>
                  <a:gsLst>
                    <a:gs pos="2917">
                      <a:schemeClr val="tx1"/>
                    </a:gs>
                    <a:gs pos="30000">
                      <a:schemeClr val="tx1"/>
                    </a:gs>
                  </a:gsLst>
                  <a:lin ang="5400000" scaled="0"/>
                </a:gradFill>
                <a:latin typeface="Arial Nova Cond Light" panose="020B0604020202020204" pitchFamily="34" charset="0"/>
                <a:cs typeface="Aparajita" panose="020B0502040204020203" pitchFamily="18" charset="0"/>
              </a:rPr>
              <a:t>Sarah</a:t>
            </a:r>
            <a:br>
              <a:rPr lang="en-GB" sz="1600" dirty="0">
                <a:gradFill>
                  <a:gsLst>
                    <a:gs pos="2917">
                      <a:schemeClr val="tx1"/>
                    </a:gs>
                    <a:gs pos="30000">
                      <a:schemeClr val="tx1"/>
                    </a:gs>
                  </a:gsLst>
                  <a:lin ang="5400000" scaled="0"/>
                </a:gradFill>
                <a:latin typeface="Arial Nova Cond Light" panose="020B0604020202020204" pitchFamily="34" charset="0"/>
                <a:cs typeface="Aparajita" panose="020B0502040204020203" pitchFamily="18" charset="0"/>
              </a:rPr>
            </a:br>
            <a:r>
              <a:rPr lang="en-GB" sz="1600" dirty="0">
                <a:gradFill>
                  <a:gsLst>
                    <a:gs pos="2917">
                      <a:schemeClr val="tx1"/>
                    </a:gs>
                    <a:gs pos="30000">
                      <a:schemeClr val="tx1"/>
                    </a:gs>
                  </a:gsLst>
                  <a:lin ang="5400000" scaled="0"/>
                </a:gradFill>
                <a:latin typeface="Arial Nova Cond Light" panose="020B0604020202020204" pitchFamily="34" charset="0"/>
                <a:cs typeface="Aparajita" panose="020B0502040204020203" pitchFamily="18" charset="0"/>
              </a:rPr>
              <a:t>  Lean 											         @</a:t>
            </a:r>
            <a:r>
              <a:rPr lang="en-GB" sz="1600" dirty="0" err="1">
                <a:gradFill>
                  <a:gsLst>
                    <a:gs pos="2917">
                      <a:schemeClr val="tx1"/>
                    </a:gs>
                    <a:gs pos="30000">
                      <a:schemeClr val="tx1"/>
                    </a:gs>
                  </a:gsLst>
                  <a:lin ang="5400000" scaled="0"/>
                </a:gradFill>
                <a:latin typeface="Arial Nova Cond Light" panose="020B0604020202020204" pitchFamily="34" charset="0"/>
                <a:cs typeface="Aparajita" panose="020B0502040204020203" pitchFamily="18" charset="0"/>
              </a:rPr>
              <a:t>Techielass</a:t>
            </a:r>
            <a:endParaRPr lang="en-GB" sz="1600" dirty="0">
              <a:gradFill>
                <a:gsLst>
                  <a:gs pos="2917">
                    <a:schemeClr val="tx1"/>
                  </a:gs>
                  <a:gs pos="30000">
                    <a:schemeClr val="tx1"/>
                  </a:gs>
                </a:gsLst>
                <a:lin ang="5400000" scaled="0"/>
              </a:gradFill>
              <a:latin typeface="Arial Nova Cond Light" panose="020B0604020202020204" pitchFamily="34" charset="0"/>
              <a:cs typeface="Aparajita" panose="020B0502040204020203" pitchFamily="18" charset="0"/>
            </a:endParaRPr>
          </a:p>
        </p:txBody>
      </p:sp>
    </p:spTree>
    <p:extLst>
      <p:ext uri="{BB962C8B-B14F-4D97-AF65-F5344CB8AC3E}">
        <p14:creationId xmlns:p14="http://schemas.microsoft.com/office/powerpoint/2010/main" val="1638926166"/>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24">
            <a:extLst>
              <a:ext uri="{FF2B5EF4-FFF2-40B4-BE49-F238E27FC236}">
                <a16:creationId xmlns:a16="http://schemas.microsoft.com/office/drawing/2014/main" id="{09E95076-250C-46F9-A58A-A8139A9C7757}"/>
              </a:ext>
            </a:extLst>
          </p:cNvPr>
          <p:cNvSpPr>
            <a:spLocks noGrp="1"/>
          </p:cNvSpPr>
          <p:nvPr>
            <p:ph type="title"/>
          </p:nvPr>
        </p:nvSpPr>
        <p:spPr>
          <a:xfrm>
            <a:off x="584200" y="457200"/>
            <a:ext cx="11018520" cy="553998"/>
          </a:xfrm>
        </p:spPr>
        <p:txBody>
          <a:bodyPr/>
          <a:lstStyle/>
          <a:p>
            <a:pPr algn="l"/>
            <a:r>
              <a:rPr lang="en-US"/>
              <a:t>Azure migration &amp; modernization scenarios</a:t>
            </a:r>
          </a:p>
        </p:txBody>
      </p:sp>
      <p:grpSp>
        <p:nvGrpSpPr>
          <p:cNvPr id="212" name="Group 211">
            <a:extLst>
              <a:ext uri="{FF2B5EF4-FFF2-40B4-BE49-F238E27FC236}">
                <a16:creationId xmlns:a16="http://schemas.microsoft.com/office/drawing/2014/main" id="{790DFB2B-7430-4696-8727-A1ACE79A50E4}"/>
              </a:ext>
            </a:extLst>
          </p:cNvPr>
          <p:cNvGrpSpPr/>
          <p:nvPr/>
        </p:nvGrpSpPr>
        <p:grpSpPr>
          <a:xfrm>
            <a:off x="2517211" y="2168388"/>
            <a:ext cx="164160" cy="1583283"/>
            <a:chOff x="2124673" y="2295425"/>
            <a:chExt cx="164160" cy="1583283"/>
          </a:xfrm>
          <a:solidFill>
            <a:schemeClr val="tx1">
              <a:lumMod val="75000"/>
              <a:lumOff val="25000"/>
            </a:schemeClr>
          </a:solidFill>
        </p:grpSpPr>
        <p:sp>
          <p:nvSpPr>
            <p:cNvPr id="213" name="Right Triangle 212">
              <a:extLst>
                <a:ext uri="{FF2B5EF4-FFF2-40B4-BE49-F238E27FC236}">
                  <a16:creationId xmlns:a16="http://schemas.microsoft.com/office/drawing/2014/main" id="{DA8F2B35-D462-43F7-9116-2D35A44A6041}"/>
                </a:ext>
              </a:extLst>
            </p:cNvPr>
            <p:cNvSpPr/>
            <p:nvPr/>
          </p:nvSpPr>
          <p:spPr bwMode="auto">
            <a:xfrm>
              <a:off x="2124673" y="2295425"/>
              <a:ext cx="164160" cy="282770"/>
            </a:xfrm>
            <a:prstGeom prst="r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4" name="Right Triangle 213">
              <a:extLst>
                <a:ext uri="{FF2B5EF4-FFF2-40B4-BE49-F238E27FC236}">
                  <a16:creationId xmlns:a16="http://schemas.microsoft.com/office/drawing/2014/main" id="{06B80180-B4CC-44A3-A02A-3E0368F150D3}"/>
                </a:ext>
              </a:extLst>
            </p:cNvPr>
            <p:cNvSpPr/>
            <p:nvPr/>
          </p:nvSpPr>
          <p:spPr bwMode="auto">
            <a:xfrm flipV="1">
              <a:off x="2124673" y="3626635"/>
              <a:ext cx="164160" cy="252073"/>
            </a:xfrm>
            <a:prstGeom prst="r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15" name="Rectangle 214">
            <a:extLst>
              <a:ext uri="{FF2B5EF4-FFF2-40B4-BE49-F238E27FC236}">
                <a16:creationId xmlns:a16="http://schemas.microsoft.com/office/drawing/2014/main" id="{2B6E0994-FE06-41F7-A080-C38A321B6E6E}"/>
              </a:ext>
            </a:extLst>
          </p:cNvPr>
          <p:cNvSpPr/>
          <p:nvPr/>
        </p:nvSpPr>
        <p:spPr bwMode="auto">
          <a:xfrm>
            <a:off x="-1282428" y="2388257"/>
            <a:ext cx="13415962" cy="1176186"/>
          </a:xfrm>
          <a:prstGeom prst="rect">
            <a:avLst/>
          </a:prstGeom>
          <a:noFill/>
          <a:ln w="25400" cap="flat" cmpd="sng" algn="ctr">
            <a:solidFill>
              <a:schemeClr val="accent1"/>
            </a:solidFill>
            <a:prstDash val="solid"/>
          </a:ln>
          <a:effectLst>
            <a:outerShdw blurRad="114300" dist="25400" dir="2700000" algn="tl" rotWithShape="0">
              <a:prstClr val="black">
                <a:alpha val="3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216" name="Group 215">
            <a:extLst>
              <a:ext uri="{FF2B5EF4-FFF2-40B4-BE49-F238E27FC236}">
                <a16:creationId xmlns:a16="http://schemas.microsoft.com/office/drawing/2014/main" id="{8EEBE309-8789-4E8C-BE6C-932D4828C1C0}"/>
              </a:ext>
            </a:extLst>
          </p:cNvPr>
          <p:cNvGrpSpPr/>
          <p:nvPr/>
        </p:nvGrpSpPr>
        <p:grpSpPr>
          <a:xfrm>
            <a:off x="3047246" y="2608965"/>
            <a:ext cx="8449073" cy="773910"/>
            <a:chOff x="2884163" y="2736002"/>
            <a:chExt cx="8211471" cy="773910"/>
          </a:xfrm>
        </p:grpSpPr>
        <p:sp>
          <p:nvSpPr>
            <p:cNvPr id="217" name="TextBox 216">
              <a:extLst>
                <a:ext uri="{FF2B5EF4-FFF2-40B4-BE49-F238E27FC236}">
                  <a16:creationId xmlns:a16="http://schemas.microsoft.com/office/drawing/2014/main" id="{3AFC50C8-F6DB-4520-88E7-92379EC166C6}"/>
                </a:ext>
              </a:extLst>
            </p:cNvPr>
            <p:cNvSpPr txBox="1"/>
            <p:nvPr/>
          </p:nvSpPr>
          <p:spPr>
            <a:xfrm>
              <a:off x="10346711" y="2736002"/>
              <a:ext cx="748923" cy="369332"/>
            </a:xfrm>
            <a:prstGeom prst="rect">
              <a:avLst/>
            </a:prstGeom>
          </p:spPr>
          <p:txBody>
            <a:bodyPr wrap="none" anchor="ctr">
              <a:spAutoFit/>
            </a:bodyPr>
            <a:lstStyle>
              <a:defPPr>
                <a:defRPr lang="en-US"/>
              </a:defPPr>
              <a:lvl1pPr lvl="0" algn="ctr" defTabSz="914102">
                <a:lnSpc>
                  <a:spcPct val="90000"/>
                </a:lnSpc>
                <a:defRPr sz="1800" b="1">
                  <a:gradFill>
                    <a:gsLst>
                      <a:gs pos="0">
                        <a:srgbClr val="0078D4"/>
                      </a:gs>
                      <a:gs pos="100000">
                        <a:srgbClr val="0078D4"/>
                      </a:gs>
                    </a:gsLst>
                    <a:lin ang="5400000" scaled="1"/>
                  </a:gradFill>
                  <a:ea typeface="Segoe UI" pitchFamily="34" charset="0"/>
                  <a:cs typeface="Segoe UI Semibold" panose="020B0702040204020203" pitchFamily="34" charset="0"/>
                </a:defRPr>
              </a:lvl1pPr>
            </a:lstStyle>
            <a:p>
              <a:pPr marL="0" marR="0" lvl="0" indent="0" algn="ctr" defTabSz="914102" rtl="0" eaLnBrk="1" fontAlgn="auto" latinLnBrk="0" hangingPunct="1">
                <a:lnSpc>
                  <a:spcPct val="90000"/>
                </a:lnSpc>
                <a:spcBef>
                  <a:spcPts val="0"/>
                </a:spcBef>
                <a:spcAft>
                  <a:spcPts val="0"/>
                </a:spcAft>
                <a:buClrTx/>
                <a:buSzTx/>
                <a:buFontTx/>
                <a:buNone/>
                <a:tabLst/>
                <a:defRPr/>
              </a:pPr>
              <a:r>
                <a:rPr kumimoji="0" lang="en-US" sz="2000" b="1" i="0" u="none" strike="noStrike" kern="1200" cap="none" spc="0" normalizeH="0" baseline="0" noProof="0">
                  <a:ln>
                    <a:noFill/>
                  </a:ln>
                  <a:gradFill>
                    <a:gsLst>
                      <a:gs pos="0">
                        <a:srgbClr val="1A1A1A"/>
                      </a:gs>
                      <a:gs pos="100000">
                        <a:srgbClr val="1A1A1A"/>
                      </a:gs>
                    </a:gsLst>
                    <a:lin ang="5400000" scaled="1"/>
                  </a:gradFill>
                  <a:effectLst/>
                  <a:uLnTx/>
                  <a:uFillTx/>
                  <a:latin typeface="Segoe UI"/>
                  <a:cs typeface="Segoe UI Semibold" panose="020B0702040204020203" pitchFamily="34" charset="0"/>
                </a:rPr>
                <a:t>SaaS</a:t>
              </a:r>
            </a:p>
          </p:txBody>
        </p:sp>
        <p:sp>
          <p:nvSpPr>
            <p:cNvPr id="218" name="TextBox 217">
              <a:extLst>
                <a:ext uri="{FF2B5EF4-FFF2-40B4-BE49-F238E27FC236}">
                  <a16:creationId xmlns:a16="http://schemas.microsoft.com/office/drawing/2014/main" id="{FA037782-C250-4350-BEE0-FF83B972A074}"/>
                </a:ext>
              </a:extLst>
            </p:cNvPr>
            <p:cNvSpPr txBox="1"/>
            <p:nvPr/>
          </p:nvSpPr>
          <p:spPr>
            <a:xfrm>
              <a:off x="7723086" y="2736002"/>
              <a:ext cx="1733873" cy="369332"/>
            </a:xfrm>
            <a:prstGeom prst="rect">
              <a:avLst/>
            </a:prstGeom>
          </p:spPr>
          <p:txBody>
            <a:bodyPr wrap="none" anchor="ctr">
              <a:spAutoFit/>
            </a:bodyPr>
            <a:lstStyle>
              <a:defPPr>
                <a:defRPr lang="en-US"/>
              </a:defPPr>
              <a:lvl1pPr lvl="0" algn="ctr" defTabSz="914102">
                <a:lnSpc>
                  <a:spcPct val="90000"/>
                </a:lnSpc>
                <a:defRPr sz="1800" b="1">
                  <a:gradFill>
                    <a:gsLst>
                      <a:gs pos="0">
                        <a:srgbClr val="0078D4"/>
                      </a:gs>
                      <a:gs pos="100000">
                        <a:srgbClr val="0078D4"/>
                      </a:gs>
                    </a:gsLst>
                    <a:lin ang="5400000" scaled="1"/>
                  </a:gradFill>
                  <a:ea typeface="Segoe UI" pitchFamily="34" charset="0"/>
                  <a:cs typeface="Segoe UI Semibold" panose="020B0702040204020203" pitchFamily="34" charset="0"/>
                </a:defRPr>
              </a:lvl1pPr>
            </a:lstStyle>
            <a:p>
              <a:pPr marL="0" marR="0" lvl="0" indent="0" algn="ctr" defTabSz="914102" rtl="0" eaLnBrk="1" fontAlgn="auto" latinLnBrk="0" hangingPunct="1">
                <a:lnSpc>
                  <a:spcPct val="90000"/>
                </a:lnSpc>
                <a:spcBef>
                  <a:spcPts val="0"/>
                </a:spcBef>
                <a:spcAft>
                  <a:spcPts val="0"/>
                </a:spcAft>
                <a:buClrTx/>
                <a:buSzTx/>
                <a:buFontTx/>
                <a:buNone/>
                <a:tabLst/>
                <a:defRPr/>
              </a:pPr>
              <a:r>
                <a:rPr kumimoji="0" lang="en-US" sz="2000" b="1" i="0" u="none" strike="noStrike" kern="1200" cap="none" spc="0" normalizeH="0" baseline="0" noProof="0">
                  <a:ln>
                    <a:noFill/>
                  </a:ln>
                  <a:gradFill>
                    <a:gsLst>
                      <a:gs pos="0">
                        <a:srgbClr val="1A1A1A"/>
                      </a:gs>
                      <a:gs pos="100000">
                        <a:srgbClr val="1A1A1A"/>
                      </a:gs>
                    </a:gsLst>
                    <a:lin ang="5400000" scaled="1"/>
                  </a:gradFill>
                  <a:effectLst/>
                  <a:uLnTx/>
                  <a:uFillTx/>
                  <a:latin typeface="Segoe UI"/>
                  <a:cs typeface="Segoe UI Semibold" panose="020B0702040204020203" pitchFamily="34" charset="0"/>
                </a:rPr>
                <a:t>Cloud-native</a:t>
              </a:r>
            </a:p>
          </p:txBody>
        </p:sp>
        <p:sp>
          <p:nvSpPr>
            <p:cNvPr id="219" name="TextBox 218">
              <a:extLst>
                <a:ext uri="{FF2B5EF4-FFF2-40B4-BE49-F238E27FC236}">
                  <a16:creationId xmlns:a16="http://schemas.microsoft.com/office/drawing/2014/main" id="{2D385AA5-66BD-4C5B-92C2-234B180A8460}"/>
                </a:ext>
              </a:extLst>
            </p:cNvPr>
            <p:cNvSpPr txBox="1"/>
            <p:nvPr/>
          </p:nvSpPr>
          <p:spPr>
            <a:xfrm>
              <a:off x="2884163" y="3159047"/>
              <a:ext cx="531132" cy="350865"/>
            </a:xfrm>
            <a:prstGeom prst="rect">
              <a:avLst/>
            </a:prstGeom>
            <a:noFill/>
          </p:spPr>
          <p:txBody>
            <a:bodyPr wrap="square" lIns="0" tIns="91440" rIns="0" bIns="91440"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200" b="0" i="0" u="none" strike="noStrike" kern="1200" cap="none" spc="0" normalizeH="0" baseline="0" noProof="0">
                  <a:ln>
                    <a:noFill/>
                  </a:ln>
                  <a:gradFill>
                    <a:gsLst>
                      <a:gs pos="0">
                        <a:srgbClr val="1A1A1A"/>
                      </a:gs>
                      <a:gs pos="100000">
                        <a:srgbClr val="1A1A1A"/>
                      </a:gs>
                    </a:gsLst>
                    <a:lin ang="5400000" scaled="1"/>
                  </a:gradFill>
                  <a:effectLst/>
                  <a:uLnTx/>
                  <a:uFillTx/>
                  <a:latin typeface="Segoe UI Semibold"/>
                  <a:ea typeface="+mn-ea"/>
                  <a:cs typeface="Segoe UI" panose="020B0502040204020203" pitchFamily="34" charset="0"/>
                </a:rPr>
                <a:t>Rehost</a:t>
              </a:r>
            </a:p>
          </p:txBody>
        </p:sp>
        <p:sp>
          <p:nvSpPr>
            <p:cNvPr id="220" name="TextBox 219">
              <a:extLst>
                <a:ext uri="{FF2B5EF4-FFF2-40B4-BE49-F238E27FC236}">
                  <a16:creationId xmlns:a16="http://schemas.microsoft.com/office/drawing/2014/main" id="{57E85FE6-8581-4A41-8C8B-D9572FBC5AD1}"/>
                </a:ext>
              </a:extLst>
            </p:cNvPr>
            <p:cNvSpPr txBox="1"/>
            <p:nvPr/>
          </p:nvSpPr>
          <p:spPr>
            <a:xfrm>
              <a:off x="4311651" y="3159047"/>
              <a:ext cx="679790" cy="350865"/>
            </a:xfrm>
            <a:prstGeom prst="rect">
              <a:avLst/>
            </a:prstGeom>
            <a:noFill/>
          </p:spPr>
          <p:txBody>
            <a:bodyPr wrap="square" lIns="0" tIns="91440" rIns="0" bIns="91440"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200" b="0" i="0" u="none" strike="noStrike" kern="1200" cap="none" spc="0" normalizeH="0" baseline="0" noProof="0">
                  <a:ln>
                    <a:noFill/>
                  </a:ln>
                  <a:gradFill>
                    <a:gsLst>
                      <a:gs pos="0">
                        <a:srgbClr val="1A1A1A"/>
                      </a:gs>
                      <a:gs pos="100000">
                        <a:srgbClr val="1A1A1A"/>
                      </a:gs>
                    </a:gsLst>
                    <a:lin ang="5400000" scaled="1"/>
                  </a:gradFill>
                  <a:effectLst/>
                  <a:uLnTx/>
                  <a:uFillTx/>
                  <a:latin typeface="Segoe UI Semibold"/>
                  <a:ea typeface="+mn-ea"/>
                  <a:cs typeface="Segoe UI" panose="020B0502040204020203" pitchFamily="34" charset="0"/>
                </a:rPr>
                <a:t>Refactor</a:t>
              </a:r>
            </a:p>
          </p:txBody>
        </p:sp>
        <p:sp>
          <p:nvSpPr>
            <p:cNvPr id="221" name="TextBox 220">
              <a:extLst>
                <a:ext uri="{FF2B5EF4-FFF2-40B4-BE49-F238E27FC236}">
                  <a16:creationId xmlns:a16="http://schemas.microsoft.com/office/drawing/2014/main" id="{B3064A19-3CD6-41B3-BCBD-63202EA88D26}"/>
                </a:ext>
              </a:extLst>
            </p:cNvPr>
            <p:cNvSpPr txBox="1"/>
            <p:nvPr/>
          </p:nvSpPr>
          <p:spPr>
            <a:xfrm>
              <a:off x="5921376" y="3159047"/>
              <a:ext cx="774458" cy="350865"/>
            </a:xfrm>
            <a:prstGeom prst="rect">
              <a:avLst/>
            </a:prstGeom>
            <a:noFill/>
          </p:spPr>
          <p:txBody>
            <a:bodyPr wrap="square" lIns="0" tIns="91440" rIns="0" bIns="91440"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200" b="0" i="0" u="none" strike="noStrike" kern="1200" cap="none" spc="0" normalizeH="0" baseline="0" noProof="0">
                  <a:ln>
                    <a:noFill/>
                  </a:ln>
                  <a:gradFill>
                    <a:gsLst>
                      <a:gs pos="0">
                        <a:srgbClr val="1A1A1A"/>
                      </a:gs>
                      <a:gs pos="100000">
                        <a:srgbClr val="1A1A1A"/>
                      </a:gs>
                    </a:gsLst>
                    <a:lin ang="5400000" scaled="1"/>
                  </a:gradFill>
                  <a:effectLst/>
                  <a:uLnTx/>
                  <a:uFillTx/>
                  <a:latin typeface="Segoe UI Semibold"/>
                  <a:ea typeface="+mn-ea"/>
                  <a:cs typeface="Segoe UI" panose="020B0502040204020203" pitchFamily="34" charset="0"/>
                </a:rPr>
                <a:t>Rearchitect</a:t>
              </a:r>
            </a:p>
          </p:txBody>
        </p:sp>
        <p:sp>
          <p:nvSpPr>
            <p:cNvPr id="222" name="TextBox 221">
              <a:extLst>
                <a:ext uri="{FF2B5EF4-FFF2-40B4-BE49-F238E27FC236}">
                  <a16:creationId xmlns:a16="http://schemas.microsoft.com/office/drawing/2014/main" id="{C3B1DCF6-8466-43CF-A030-B271FD5A1768}"/>
                </a:ext>
              </a:extLst>
            </p:cNvPr>
            <p:cNvSpPr txBox="1"/>
            <p:nvPr/>
          </p:nvSpPr>
          <p:spPr>
            <a:xfrm>
              <a:off x="8076746" y="3159047"/>
              <a:ext cx="1024592" cy="350865"/>
            </a:xfrm>
            <a:prstGeom prst="rect">
              <a:avLst/>
            </a:prstGeom>
            <a:noFill/>
          </p:spPr>
          <p:txBody>
            <a:bodyPr wrap="square" lIns="0" tIns="91440" rIns="0" bIns="91440"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200" b="0" i="0" u="none" strike="noStrike" kern="1200" cap="none" spc="0" normalizeH="0" baseline="0" noProof="0">
                  <a:ln>
                    <a:noFill/>
                  </a:ln>
                  <a:gradFill>
                    <a:gsLst>
                      <a:gs pos="0">
                        <a:srgbClr val="1A1A1A"/>
                      </a:gs>
                      <a:gs pos="100000">
                        <a:srgbClr val="1A1A1A"/>
                      </a:gs>
                    </a:gsLst>
                    <a:lin ang="5400000" scaled="1"/>
                  </a:gradFill>
                  <a:effectLst/>
                  <a:uLnTx/>
                  <a:uFillTx/>
                  <a:latin typeface="Segoe UI Semibold"/>
                  <a:ea typeface="+mn-ea"/>
                  <a:cs typeface="Segoe UI" panose="020B0502040204020203" pitchFamily="34" charset="0"/>
                </a:rPr>
                <a:t>Rebuild/New</a:t>
              </a:r>
            </a:p>
          </p:txBody>
        </p:sp>
        <p:sp>
          <p:nvSpPr>
            <p:cNvPr id="223" name="TextBox 222">
              <a:extLst>
                <a:ext uri="{FF2B5EF4-FFF2-40B4-BE49-F238E27FC236}">
                  <a16:creationId xmlns:a16="http://schemas.microsoft.com/office/drawing/2014/main" id="{0B841DAE-D593-4029-81CE-0688C84C8D8A}"/>
                </a:ext>
              </a:extLst>
            </p:cNvPr>
            <p:cNvSpPr txBox="1"/>
            <p:nvPr/>
          </p:nvSpPr>
          <p:spPr>
            <a:xfrm>
              <a:off x="10452587" y="3159047"/>
              <a:ext cx="537172" cy="350865"/>
            </a:xfrm>
            <a:prstGeom prst="rect">
              <a:avLst/>
            </a:prstGeom>
            <a:noFill/>
          </p:spPr>
          <p:txBody>
            <a:bodyPr wrap="square" lIns="0" tIns="91440" rIns="0" bIns="91440"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200" b="0" i="0" u="none" strike="noStrike" kern="1200" cap="none" spc="0" normalizeH="0" baseline="0" noProof="0">
                  <a:ln>
                    <a:noFill/>
                  </a:ln>
                  <a:gradFill>
                    <a:gsLst>
                      <a:gs pos="0">
                        <a:srgbClr val="1A1A1A"/>
                      </a:gs>
                      <a:gs pos="100000">
                        <a:srgbClr val="1A1A1A"/>
                      </a:gs>
                    </a:gsLst>
                    <a:lin ang="5400000" scaled="1"/>
                  </a:gradFill>
                  <a:effectLst/>
                  <a:uLnTx/>
                  <a:uFillTx/>
                  <a:latin typeface="Segoe UI Semibold"/>
                  <a:ea typeface="+mn-ea"/>
                  <a:cs typeface="Segoe UI" panose="020B0502040204020203" pitchFamily="34" charset="0"/>
                </a:rPr>
                <a:t>Replace</a:t>
              </a:r>
            </a:p>
          </p:txBody>
        </p:sp>
        <p:sp>
          <p:nvSpPr>
            <p:cNvPr id="224" name="Rectangle 223">
              <a:extLst>
                <a:ext uri="{FF2B5EF4-FFF2-40B4-BE49-F238E27FC236}">
                  <a16:creationId xmlns:a16="http://schemas.microsoft.com/office/drawing/2014/main" id="{DBDB8F2F-34D7-4A9A-AA3D-2832673E6185}"/>
                </a:ext>
              </a:extLst>
            </p:cNvPr>
            <p:cNvSpPr/>
            <p:nvPr/>
          </p:nvSpPr>
          <p:spPr>
            <a:xfrm>
              <a:off x="3024334" y="2736002"/>
              <a:ext cx="3521284" cy="369332"/>
            </a:xfrm>
            <a:prstGeom prst="rect">
              <a:avLst/>
            </a:prstGeom>
          </p:spPr>
          <p:txBody>
            <a:bodyPr wrap="none" anchor="ctr">
              <a:spAutoFit/>
            </a:bodyPr>
            <a:lstStyle/>
            <a:p>
              <a:pPr marL="0" marR="0" lvl="0" indent="0" algn="ctr" defTabSz="914102" rtl="0" eaLnBrk="1" fontAlgn="auto" latinLnBrk="0" hangingPunct="1">
                <a:lnSpc>
                  <a:spcPct val="90000"/>
                </a:lnSpc>
                <a:spcBef>
                  <a:spcPts val="0"/>
                </a:spcBef>
                <a:spcAft>
                  <a:spcPts val="0"/>
                </a:spcAft>
                <a:buClrTx/>
                <a:buSzTx/>
                <a:buFontTx/>
                <a:buNone/>
                <a:tabLst/>
                <a:defRPr/>
              </a:pPr>
              <a:r>
                <a:rPr kumimoji="0" lang="en-US" sz="2000" b="1" i="0" u="none" strike="noStrike" kern="1200" cap="none" spc="0" normalizeH="0" baseline="0" noProof="0">
                  <a:ln>
                    <a:noFill/>
                  </a:ln>
                  <a:gradFill>
                    <a:gsLst>
                      <a:gs pos="0">
                        <a:srgbClr val="1A1A1A"/>
                      </a:gs>
                      <a:gs pos="100000">
                        <a:srgbClr val="1A1A1A"/>
                      </a:gs>
                    </a:gsLst>
                    <a:lin ang="5400000" scaled="1"/>
                  </a:gradFill>
                  <a:effectLst/>
                  <a:uLnTx/>
                  <a:uFillTx/>
                  <a:latin typeface="Segoe UI"/>
                  <a:ea typeface="Segoe UI" pitchFamily="34" charset="0"/>
                  <a:cs typeface="Segoe UI Semibold" panose="020B0702040204020203" pitchFamily="34" charset="0"/>
                </a:rPr>
                <a:t>Migration &amp; Modernization</a:t>
              </a:r>
            </a:p>
          </p:txBody>
        </p:sp>
      </p:grpSp>
      <p:sp>
        <p:nvSpPr>
          <p:cNvPr id="225" name="TextBox 224">
            <a:extLst>
              <a:ext uri="{FF2B5EF4-FFF2-40B4-BE49-F238E27FC236}">
                <a16:creationId xmlns:a16="http://schemas.microsoft.com/office/drawing/2014/main" id="{5EEB6F68-372F-4C3D-86DD-E455CD798DBF}"/>
              </a:ext>
            </a:extLst>
          </p:cNvPr>
          <p:cNvSpPr txBox="1"/>
          <p:nvPr/>
        </p:nvSpPr>
        <p:spPr>
          <a:xfrm rot="16200000">
            <a:off x="14273" y="2880269"/>
            <a:ext cx="1516924" cy="215444"/>
          </a:xfrm>
          <a:prstGeom prst="rect">
            <a:avLst/>
          </a:prstGeom>
          <a:noFill/>
        </p:spPr>
        <p:txBody>
          <a:bodyPr wrap="square" lIns="0" tIns="0" rIns="0" bIns="0" rtlCol="0">
            <a:spAutoFit/>
          </a:bodyPr>
          <a:lstStyle/>
          <a:p>
            <a:pPr marL="0" marR="0" lvl="0" indent="0" algn="ctr" defTabSz="896042" rtl="0" eaLnBrk="1" fontAlgn="auto" latinLnBrk="0" hangingPunct="1">
              <a:lnSpc>
                <a:spcPct val="100000"/>
              </a:lnSpc>
              <a:spcBef>
                <a:spcPts val="0"/>
              </a:spcBef>
              <a:spcAft>
                <a:spcPts val="588"/>
              </a:spcAft>
              <a:buClrTx/>
              <a:buSzTx/>
              <a:buFontTx/>
              <a:buNone/>
              <a:tabLst/>
              <a:defRPr/>
            </a:pPr>
            <a:r>
              <a:rPr kumimoji="0" lang="en-US" sz="1400" b="0" i="0" u="none" strike="noStrike" kern="0" cap="none" spc="0" normalizeH="0" baseline="0" noProof="0">
                <a:ln>
                  <a:noFill/>
                </a:ln>
                <a:gradFill>
                  <a:gsLst>
                    <a:gs pos="0">
                      <a:srgbClr val="1A1A1A"/>
                    </a:gs>
                    <a:gs pos="100000">
                      <a:srgbClr val="1A1A1A"/>
                    </a:gs>
                  </a:gsLst>
                  <a:lin ang="5400000" scaled="1"/>
                </a:gradFill>
                <a:effectLst/>
                <a:uLnTx/>
                <a:uFillTx/>
                <a:latin typeface="Segoe UI Semibold"/>
                <a:ea typeface="+mn-ea"/>
                <a:cs typeface="+mn-cs"/>
              </a:rPr>
              <a:t>On-premises</a:t>
            </a:r>
          </a:p>
        </p:txBody>
      </p:sp>
      <p:sp>
        <p:nvSpPr>
          <p:cNvPr id="226" name="Rectangle 225">
            <a:extLst>
              <a:ext uri="{FF2B5EF4-FFF2-40B4-BE49-F238E27FC236}">
                <a16:creationId xmlns:a16="http://schemas.microsoft.com/office/drawing/2014/main" id="{42242D30-FC8F-4877-8808-BDC797457837}"/>
              </a:ext>
            </a:extLst>
          </p:cNvPr>
          <p:cNvSpPr/>
          <p:nvPr/>
        </p:nvSpPr>
        <p:spPr bwMode="auto">
          <a:xfrm>
            <a:off x="980801" y="2166658"/>
            <a:ext cx="1534901" cy="1585014"/>
          </a:xfrm>
          <a:prstGeom prst="rect">
            <a:avLst/>
          </a:prstGeom>
          <a:solidFill>
            <a:schemeClr val="bg1"/>
          </a:solidFill>
          <a:ln w="10795" cap="flat" cmpd="sng" algn="ctr">
            <a:noFill/>
            <a:prstDash val="solid"/>
          </a:ln>
          <a:effectLst>
            <a:outerShdw blurRad="190500" dist="38100" dir="2700000" algn="tl" rotWithShape="0">
              <a:prstClr val="black">
                <a:alpha val="25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078D4"/>
              </a:solidFill>
              <a:effectLst/>
              <a:uLnTx/>
              <a:uFillTx/>
              <a:latin typeface="Segoe UI Semilight"/>
              <a:ea typeface="+mn-ea"/>
              <a:cs typeface="+mn-cs"/>
            </a:endParaRPr>
          </a:p>
        </p:txBody>
      </p:sp>
      <p:grpSp>
        <p:nvGrpSpPr>
          <p:cNvPr id="227" name="Group 226">
            <a:extLst>
              <a:ext uri="{FF2B5EF4-FFF2-40B4-BE49-F238E27FC236}">
                <a16:creationId xmlns:a16="http://schemas.microsoft.com/office/drawing/2014/main" id="{9C612D01-8884-48D9-B493-C0A4DA6E1E3F}"/>
              </a:ext>
            </a:extLst>
          </p:cNvPr>
          <p:cNvGrpSpPr/>
          <p:nvPr/>
        </p:nvGrpSpPr>
        <p:grpSpPr>
          <a:xfrm>
            <a:off x="934420" y="2253395"/>
            <a:ext cx="1620644" cy="1418646"/>
            <a:chOff x="541882" y="2380432"/>
            <a:chExt cx="1620644" cy="1418646"/>
          </a:xfrm>
        </p:grpSpPr>
        <p:sp>
          <p:nvSpPr>
            <p:cNvPr id="228" name="TextBox 227">
              <a:extLst>
                <a:ext uri="{FF2B5EF4-FFF2-40B4-BE49-F238E27FC236}">
                  <a16:creationId xmlns:a16="http://schemas.microsoft.com/office/drawing/2014/main" id="{92EF08FE-429C-4950-83D1-0DF3F260F606}"/>
                </a:ext>
              </a:extLst>
            </p:cNvPr>
            <p:cNvSpPr txBox="1"/>
            <p:nvPr/>
          </p:nvSpPr>
          <p:spPr>
            <a:xfrm>
              <a:off x="988220" y="2380432"/>
              <a:ext cx="727966" cy="430887"/>
            </a:xfrm>
            <a:prstGeom prst="rect">
              <a:avLst/>
            </a:prstGeom>
            <a:noFill/>
            <a:ln>
              <a:noFill/>
            </a:ln>
          </p:spPr>
          <p:txBody>
            <a:bodyPr wrap="square" lIns="91440" tIns="91440" rIns="91440" bIns="91440" rtlCol="0" anchor="t">
              <a:spAutoFit/>
            </a:bodyPr>
            <a:lstStyle>
              <a:defPPr>
                <a:defRPr lang="en-US"/>
              </a:defPPr>
              <a:lvl1pPr marR="0" lvl="0" indent="0" algn="ctr" defTabSz="896042" fontAlgn="auto">
                <a:lnSpc>
                  <a:spcPct val="100000"/>
                </a:lnSpc>
                <a:spcBef>
                  <a:spcPts val="0"/>
                </a:spcBef>
                <a:spcAft>
                  <a:spcPts val="588"/>
                </a:spcAft>
                <a:buClrTx/>
                <a:buSzTx/>
                <a:buFontTx/>
                <a:buNone/>
                <a:tabLst/>
                <a:defRPr kumimoji="0" sz="1800" b="0" i="0" u="none" strike="noStrike" kern="0" cap="none" spc="0" normalizeH="0" baseline="0">
                  <a:ln>
                    <a:noFill/>
                  </a:ln>
                  <a:gradFill>
                    <a:gsLst>
                      <a:gs pos="0">
                        <a:srgbClr val="1A1A1A"/>
                      </a:gs>
                      <a:gs pos="100000">
                        <a:srgbClr val="1A1A1A"/>
                      </a:gs>
                    </a:gsLst>
                    <a:lin ang="5400000" scaled="1"/>
                  </a:gradFill>
                  <a:effectLst/>
                  <a:uLnTx/>
                  <a:uFillTx/>
                  <a:latin typeface="Segoe UI Semibold"/>
                </a:defRPr>
              </a:lvl1pPr>
            </a:lstStyle>
            <a:p>
              <a:pPr marL="0" marR="0" lvl="0" indent="0" algn="ctr" defTabSz="896042" rtl="0" eaLnBrk="1" fontAlgn="auto" latinLnBrk="0" hangingPunct="1">
                <a:lnSpc>
                  <a:spcPct val="100000"/>
                </a:lnSpc>
                <a:spcBef>
                  <a:spcPts val="0"/>
                </a:spcBef>
                <a:spcAft>
                  <a:spcPts val="588"/>
                </a:spcAft>
                <a:buClrTx/>
                <a:buSzTx/>
                <a:buFontTx/>
                <a:buNone/>
                <a:tabLst/>
                <a:defRPr/>
              </a:pPr>
              <a:r>
                <a:rPr kumimoji="0" lang="en-US" sz="1600" b="0" i="0" u="none" strike="noStrike" kern="0" cap="none" spc="0" normalizeH="0" baseline="0" noProof="0">
                  <a:ln>
                    <a:noFill/>
                  </a:ln>
                  <a:gradFill>
                    <a:gsLst>
                      <a:gs pos="0">
                        <a:srgbClr val="1A1A1A"/>
                      </a:gs>
                      <a:gs pos="100000">
                        <a:srgbClr val="1A1A1A"/>
                      </a:gs>
                    </a:gsLst>
                    <a:lin ang="5400000" scaled="1"/>
                  </a:gradFill>
                  <a:effectLst/>
                  <a:uLnTx/>
                  <a:uFillTx/>
                  <a:latin typeface="Segoe UI Semibold"/>
                  <a:ea typeface="+mn-ea"/>
                  <a:cs typeface="+mn-cs"/>
                </a:rPr>
                <a:t>App</a:t>
              </a:r>
            </a:p>
          </p:txBody>
        </p:sp>
        <p:sp>
          <p:nvSpPr>
            <p:cNvPr id="229" name="TextBox 228">
              <a:extLst>
                <a:ext uri="{FF2B5EF4-FFF2-40B4-BE49-F238E27FC236}">
                  <a16:creationId xmlns:a16="http://schemas.microsoft.com/office/drawing/2014/main" id="{FB88FC9F-FF56-4DBD-8208-86294038BAA8}"/>
                </a:ext>
              </a:extLst>
            </p:cNvPr>
            <p:cNvSpPr txBox="1"/>
            <p:nvPr/>
          </p:nvSpPr>
          <p:spPr>
            <a:xfrm>
              <a:off x="988220" y="2874311"/>
              <a:ext cx="727968" cy="430887"/>
            </a:xfrm>
            <a:prstGeom prst="rect">
              <a:avLst/>
            </a:prstGeom>
            <a:noFill/>
            <a:ln>
              <a:noFill/>
            </a:ln>
          </p:spPr>
          <p:txBody>
            <a:bodyPr wrap="square" lIns="91440" tIns="91440" rIns="91440" bIns="91440" rtlCol="0" anchor="t">
              <a:spAutoFit/>
            </a:bodyPr>
            <a:lstStyle>
              <a:defPPr>
                <a:defRPr lang="en-US"/>
              </a:defPPr>
              <a:lvl1pPr marR="0" lvl="0" indent="0" algn="ctr" defTabSz="896042" fontAlgn="auto">
                <a:lnSpc>
                  <a:spcPct val="100000"/>
                </a:lnSpc>
                <a:spcBef>
                  <a:spcPts val="0"/>
                </a:spcBef>
                <a:spcAft>
                  <a:spcPts val="588"/>
                </a:spcAft>
                <a:buClrTx/>
                <a:buSzTx/>
                <a:buFontTx/>
                <a:buNone/>
                <a:tabLst/>
                <a:defRPr kumimoji="0" sz="1800" b="0" i="0" u="none" strike="noStrike" kern="0" cap="none" spc="0" normalizeH="0" baseline="0">
                  <a:ln>
                    <a:noFill/>
                  </a:ln>
                  <a:gradFill>
                    <a:gsLst>
                      <a:gs pos="0">
                        <a:srgbClr val="1A1A1A"/>
                      </a:gs>
                      <a:gs pos="100000">
                        <a:srgbClr val="1A1A1A"/>
                      </a:gs>
                    </a:gsLst>
                    <a:lin ang="5400000" scaled="1"/>
                  </a:gradFill>
                  <a:effectLst/>
                  <a:uLnTx/>
                  <a:uFillTx/>
                  <a:latin typeface="Segoe UI Semibold"/>
                </a:defRPr>
              </a:lvl1pPr>
            </a:lstStyle>
            <a:p>
              <a:pPr marL="0" marR="0" lvl="0" indent="0" algn="ctr" defTabSz="896042" rtl="0" eaLnBrk="1" fontAlgn="auto" latinLnBrk="0" hangingPunct="1">
                <a:lnSpc>
                  <a:spcPct val="100000"/>
                </a:lnSpc>
                <a:spcBef>
                  <a:spcPts val="0"/>
                </a:spcBef>
                <a:spcAft>
                  <a:spcPts val="588"/>
                </a:spcAft>
                <a:buClrTx/>
                <a:buSzTx/>
                <a:buFontTx/>
                <a:buNone/>
                <a:tabLst/>
                <a:defRPr/>
              </a:pPr>
              <a:r>
                <a:rPr kumimoji="0" lang="en-US" sz="1600" b="0" i="0" u="none" strike="noStrike" kern="0" cap="none" spc="0" normalizeH="0" baseline="0" noProof="0">
                  <a:ln>
                    <a:noFill/>
                  </a:ln>
                  <a:gradFill>
                    <a:gsLst>
                      <a:gs pos="0">
                        <a:srgbClr val="1A1A1A"/>
                      </a:gs>
                      <a:gs pos="100000">
                        <a:srgbClr val="1A1A1A"/>
                      </a:gs>
                    </a:gsLst>
                    <a:lin ang="5400000" scaled="1"/>
                  </a:gradFill>
                  <a:effectLst/>
                  <a:uLnTx/>
                  <a:uFillTx/>
                  <a:latin typeface="Segoe UI Semibold"/>
                  <a:ea typeface="+mn-ea"/>
                  <a:cs typeface="+mn-cs"/>
                </a:rPr>
                <a:t>Data</a:t>
              </a:r>
            </a:p>
          </p:txBody>
        </p:sp>
        <p:sp>
          <p:nvSpPr>
            <p:cNvPr id="230" name="TextBox 229">
              <a:extLst>
                <a:ext uri="{FF2B5EF4-FFF2-40B4-BE49-F238E27FC236}">
                  <a16:creationId xmlns:a16="http://schemas.microsoft.com/office/drawing/2014/main" id="{11A8F928-C7E3-4A7B-BFA0-F27446C46AB8}"/>
                </a:ext>
              </a:extLst>
            </p:cNvPr>
            <p:cNvSpPr txBox="1"/>
            <p:nvPr/>
          </p:nvSpPr>
          <p:spPr>
            <a:xfrm>
              <a:off x="541882" y="3368191"/>
              <a:ext cx="1620644" cy="430887"/>
            </a:xfrm>
            <a:prstGeom prst="rect">
              <a:avLst/>
            </a:prstGeom>
            <a:noFill/>
            <a:ln>
              <a:noFill/>
            </a:ln>
          </p:spPr>
          <p:txBody>
            <a:bodyPr wrap="square" lIns="91440" tIns="91440" rIns="91440" bIns="91440" rtlCol="0" anchor="t">
              <a:spAutoFit/>
            </a:bodyPr>
            <a:lstStyle>
              <a:defPPr>
                <a:defRPr lang="en-US"/>
              </a:defPPr>
              <a:lvl1pPr marR="0" lvl="0" indent="0" algn="ctr" defTabSz="896042" fontAlgn="auto">
                <a:lnSpc>
                  <a:spcPct val="100000"/>
                </a:lnSpc>
                <a:spcBef>
                  <a:spcPts val="0"/>
                </a:spcBef>
                <a:spcAft>
                  <a:spcPts val="588"/>
                </a:spcAft>
                <a:buClrTx/>
                <a:buSzTx/>
                <a:buFontTx/>
                <a:buNone/>
                <a:tabLst/>
                <a:defRPr kumimoji="0" sz="1800" b="0" i="0" u="none" strike="noStrike" kern="0" cap="none" spc="0" normalizeH="0" baseline="0">
                  <a:ln>
                    <a:noFill/>
                  </a:ln>
                  <a:gradFill>
                    <a:gsLst>
                      <a:gs pos="0">
                        <a:srgbClr val="1A1A1A"/>
                      </a:gs>
                      <a:gs pos="100000">
                        <a:srgbClr val="1A1A1A"/>
                      </a:gs>
                    </a:gsLst>
                    <a:lin ang="5400000" scaled="1"/>
                  </a:gradFill>
                  <a:effectLst/>
                  <a:uLnTx/>
                  <a:uFillTx/>
                  <a:latin typeface="Segoe UI Semibold"/>
                </a:defRPr>
              </a:lvl1pPr>
            </a:lstStyle>
            <a:p>
              <a:pPr marL="0" marR="0" lvl="0" indent="0" algn="ctr" defTabSz="896042" rtl="0" eaLnBrk="1" fontAlgn="auto" latinLnBrk="0" hangingPunct="1">
                <a:lnSpc>
                  <a:spcPct val="100000"/>
                </a:lnSpc>
                <a:spcBef>
                  <a:spcPts val="0"/>
                </a:spcBef>
                <a:spcAft>
                  <a:spcPts val="588"/>
                </a:spcAft>
                <a:buClrTx/>
                <a:buSzTx/>
                <a:buFontTx/>
                <a:buNone/>
                <a:tabLst/>
                <a:defRPr/>
              </a:pPr>
              <a:r>
                <a:rPr kumimoji="0" lang="en-US" sz="1600" b="0" i="0" u="none" strike="noStrike" kern="0" cap="none" spc="0" normalizeH="0" baseline="0" noProof="0">
                  <a:ln>
                    <a:noFill/>
                  </a:ln>
                  <a:gradFill>
                    <a:gsLst>
                      <a:gs pos="0">
                        <a:srgbClr val="1A1A1A"/>
                      </a:gs>
                      <a:gs pos="100000">
                        <a:srgbClr val="1A1A1A"/>
                      </a:gs>
                    </a:gsLst>
                    <a:lin ang="5400000" scaled="1"/>
                  </a:gradFill>
                  <a:effectLst/>
                  <a:uLnTx/>
                  <a:uFillTx/>
                  <a:latin typeface="Segoe UI Semibold"/>
                  <a:ea typeface="+mn-ea"/>
                  <a:cs typeface="+mn-cs"/>
                </a:rPr>
                <a:t>Infrastructure</a:t>
              </a:r>
            </a:p>
          </p:txBody>
        </p:sp>
        <p:sp>
          <p:nvSpPr>
            <p:cNvPr id="231" name="Freeform: Shape 230">
              <a:extLst>
                <a:ext uri="{FF2B5EF4-FFF2-40B4-BE49-F238E27FC236}">
                  <a16:creationId xmlns:a16="http://schemas.microsoft.com/office/drawing/2014/main" id="{0AF68AE6-FCA0-4DAF-89C8-99F3387D33D7}"/>
                </a:ext>
              </a:extLst>
            </p:cNvPr>
            <p:cNvSpPr/>
            <p:nvPr/>
          </p:nvSpPr>
          <p:spPr bwMode="auto">
            <a:xfrm>
              <a:off x="898513" y="3336694"/>
              <a:ext cx="914400" cy="0"/>
            </a:xfrm>
            <a:custGeom>
              <a:avLst/>
              <a:gdLst>
                <a:gd name="connsiteX0" fmla="*/ 0 w 1104900"/>
                <a:gd name="connsiteY0" fmla="*/ 0 h 0"/>
                <a:gd name="connsiteX1" fmla="*/ 1104900 w 1104900"/>
                <a:gd name="connsiteY1" fmla="*/ 0 h 0"/>
              </a:gdLst>
              <a:ahLst/>
              <a:cxnLst>
                <a:cxn ang="0">
                  <a:pos x="connsiteX0" y="connsiteY0"/>
                </a:cxn>
                <a:cxn ang="0">
                  <a:pos x="connsiteX1" y="connsiteY1"/>
                </a:cxn>
              </a:cxnLst>
              <a:rect l="l" t="t" r="r" b="b"/>
              <a:pathLst>
                <a:path w="1104900">
                  <a:moveTo>
                    <a:pt x="0" y="0"/>
                  </a:moveTo>
                  <a:lnTo>
                    <a:pt x="1104900" y="0"/>
                  </a:lnTo>
                </a:path>
              </a:pathLst>
            </a:custGeom>
            <a:noFill/>
            <a:ln w="15875">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32" name="Freeform: Shape 231">
              <a:extLst>
                <a:ext uri="{FF2B5EF4-FFF2-40B4-BE49-F238E27FC236}">
                  <a16:creationId xmlns:a16="http://schemas.microsoft.com/office/drawing/2014/main" id="{5D602501-DC9B-4CFD-AE60-C68A3F8054DB}"/>
                </a:ext>
              </a:extLst>
            </p:cNvPr>
            <p:cNvSpPr/>
            <p:nvPr/>
          </p:nvSpPr>
          <p:spPr bwMode="auto">
            <a:xfrm>
              <a:off x="898513" y="2842815"/>
              <a:ext cx="914400" cy="0"/>
            </a:xfrm>
            <a:custGeom>
              <a:avLst/>
              <a:gdLst>
                <a:gd name="connsiteX0" fmla="*/ 0 w 1104900"/>
                <a:gd name="connsiteY0" fmla="*/ 0 h 0"/>
                <a:gd name="connsiteX1" fmla="*/ 1104900 w 1104900"/>
                <a:gd name="connsiteY1" fmla="*/ 0 h 0"/>
              </a:gdLst>
              <a:ahLst/>
              <a:cxnLst>
                <a:cxn ang="0">
                  <a:pos x="connsiteX0" y="connsiteY0"/>
                </a:cxn>
                <a:cxn ang="0">
                  <a:pos x="connsiteX1" y="connsiteY1"/>
                </a:cxn>
              </a:cxnLst>
              <a:rect l="l" t="t" r="r" b="b"/>
              <a:pathLst>
                <a:path w="1104900">
                  <a:moveTo>
                    <a:pt x="0" y="0"/>
                  </a:moveTo>
                  <a:lnTo>
                    <a:pt x="1104900" y="0"/>
                  </a:lnTo>
                </a:path>
              </a:pathLst>
            </a:custGeom>
            <a:noFill/>
            <a:ln w="15875">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233" name="Group 232">
            <a:extLst>
              <a:ext uri="{FF2B5EF4-FFF2-40B4-BE49-F238E27FC236}">
                <a16:creationId xmlns:a16="http://schemas.microsoft.com/office/drawing/2014/main" id="{EB35D963-131B-442B-959D-765C9C881DA1}"/>
              </a:ext>
            </a:extLst>
          </p:cNvPr>
          <p:cNvGrpSpPr/>
          <p:nvPr/>
        </p:nvGrpSpPr>
        <p:grpSpPr>
          <a:xfrm>
            <a:off x="2681371" y="4208196"/>
            <a:ext cx="7579326" cy="1076831"/>
            <a:chOff x="3278836" y="4618917"/>
            <a:chExt cx="7579326" cy="1076831"/>
          </a:xfrm>
        </p:grpSpPr>
        <p:grpSp>
          <p:nvGrpSpPr>
            <p:cNvPr id="234" name="Group 233">
              <a:extLst>
                <a:ext uri="{FF2B5EF4-FFF2-40B4-BE49-F238E27FC236}">
                  <a16:creationId xmlns:a16="http://schemas.microsoft.com/office/drawing/2014/main" id="{AE6F4C08-E4C4-4A07-8FC8-441065F34BFE}"/>
                </a:ext>
              </a:extLst>
            </p:cNvPr>
            <p:cNvGrpSpPr/>
            <p:nvPr/>
          </p:nvGrpSpPr>
          <p:grpSpPr>
            <a:xfrm>
              <a:off x="3278836" y="5230701"/>
              <a:ext cx="7579326" cy="465047"/>
              <a:chOff x="3062660" y="4769433"/>
              <a:chExt cx="7579326" cy="465047"/>
            </a:xfrm>
          </p:grpSpPr>
          <p:sp>
            <p:nvSpPr>
              <p:cNvPr id="284" name="Left Bracket 283">
                <a:extLst>
                  <a:ext uri="{FF2B5EF4-FFF2-40B4-BE49-F238E27FC236}">
                    <a16:creationId xmlns:a16="http://schemas.microsoft.com/office/drawing/2014/main" id="{2D34360C-F4CE-4AA0-B84E-FB3A50395820}"/>
                  </a:ext>
                </a:extLst>
              </p:cNvPr>
              <p:cNvSpPr/>
              <p:nvPr/>
            </p:nvSpPr>
            <p:spPr>
              <a:xfrm rot="16200000">
                <a:off x="6731232" y="1100861"/>
                <a:ext cx="242182" cy="7579326"/>
              </a:xfrm>
              <a:prstGeom prst="leftBracket">
                <a:avLst>
                  <a:gd name="adj" fmla="val 2963"/>
                </a:avLst>
              </a:prstGeom>
              <a:ln w="15875">
                <a:solidFill>
                  <a:schemeClr val="accent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85" name="TextBox 284">
                <a:extLst>
                  <a:ext uri="{FF2B5EF4-FFF2-40B4-BE49-F238E27FC236}">
                    <a16:creationId xmlns:a16="http://schemas.microsoft.com/office/drawing/2014/main" id="{F0A44B9A-F997-4AAC-906E-CEAFCA92FB7A}"/>
                  </a:ext>
                </a:extLst>
              </p:cNvPr>
              <p:cNvSpPr txBox="1"/>
              <p:nvPr/>
            </p:nvSpPr>
            <p:spPr>
              <a:xfrm>
                <a:off x="5644291" y="4834370"/>
                <a:ext cx="2716979" cy="400110"/>
              </a:xfrm>
              <a:prstGeom prst="rect">
                <a:avLst/>
              </a:prstGeom>
              <a:solidFill>
                <a:srgbClr val="E6E6E6"/>
              </a:solidFill>
              <a:ln>
                <a:noFill/>
              </a:ln>
            </p:spPr>
            <p:txBody>
              <a:bodyPr wrap="square" lIns="91440" tIns="91440" rIns="91440" bIns="91440" rtlCol="0" anchor="t">
                <a:spAutoFit/>
              </a:bodyPr>
              <a:lstStyle/>
              <a:p>
                <a:pPr marL="0" marR="0" lvl="0" indent="0" algn="ctr" defTabSz="896042" rtl="0" eaLnBrk="1" fontAlgn="auto" latinLnBrk="0" hangingPunct="1">
                  <a:lnSpc>
                    <a:spcPct val="100000"/>
                  </a:lnSpc>
                  <a:spcBef>
                    <a:spcPts val="0"/>
                  </a:spcBef>
                  <a:spcAft>
                    <a:spcPts val="588"/>
                  </a:spcAft>
                  <a:buClrTx/>
                  <a:buSzTx/>
                  <a:buFontTx/>
                  <a:buNone/>
                  <a:tabLst/>
                  <a:defRPr/>
                </a:pPr>
                <a:r>
                  <a:rPr kumimoji="0" lang="en-US" sz="1400" b="0" i="0" u="none" strike="noStrike" kern="0" cap="none" spc="0" normalizeH="0" baseline="0" noProof="0">
                    <a:ln>
                      <a:noFill/>
                    </a:ln>
                    <a:gradFill>
                      <a:gsLst>
                        <a:gs pos="0">
                          <a:srgbClr val="1A1A1A"/>
                        </a:gs>
                        <a:gs pos="100000">
                          <a:srgbClr val="1A1A1A"/>
                        </a:gs>
                      </a:gsLst>
                      <a:lin ang="5400000" scaled="1"/>
                    </a:gradFill>
                    <a:effectLst/>
                    <a:uLnTx/>
                    <a:uFillTx/>
                    <a:latin typeface="Segoe UI Semibold"/>
                    <a:ea typeface="+mn-ea"/>
                    <a:cs typeface="+mn-cs"/>
                  </a:rPr>
                  <a:t>Security   |   Management</a:t>
                </a:r>
              </a:p>
            </p:txBody>
          </p:sp>
        </p:grpSp>
        <p:grpSp>
          <p:nvGrpSpPr>
            <p:cNvPr id="235" name="Group 234">
              <a:extLst>
                <a:ext uri="{FF2B5EF4-FFF2-40B4-BE49-F238E27FC236}">
                  <a16:creationId xmlns:a16="http://schemas.microsoft.com/office/drawing/2014/main" id="{EB82DC26-3D32-4D8E-835A-AECC67968646}"/>
                </a:ext>
              </a:extLst>
            </p:cNvPr>
            <p:cNvGrpSpPr/>
            <p:nvPr/>
          </p:nvGrpSpPr>
          <p:grpSpPr>
            <a:xfrm>
              <a:off x="3881690" y="4618917"/>
              <a:ext cx="6609593" cy="400110"/>
              <a:chOff x="2993008" y="4402607"/>
              <a:chExt cx="6609593" cy="400110"/>
            </a:xfrm>
          </p:grpSpPr>
          <p:grpSp>
            <p:nvGrpSpPr>
              <p:cNvPr id="236" name="Group 235">
                <a:extLst>
                  <a:ext uri="{FF2B5EF4-FFF2-40B4-BE49-F238E27FC236}">
                    <a16:creationId xmlns:a16="http://schemas.microsoft.com/office/drawing/2014/main" id="{D7B87329-167C-4479-8C5C-6DB7A338FED2}"/>
                  </a:ext>
                </a:extLst>
              </p:cNvPr>
              <p:cNvGrpSpPr/>
              <p:nvPr/>
            </p:nvGrpSpPr>
            <p:grpSpPr>
              <a:xfrm>
                <a:off x="7146577" y="4402607"/>
                <a:ext cx="2456024" cy="400110"/>
                <a:chOff x="8315096" y="4145689"/>
                <a:chExt cx="2456024" cy="400110"/>
              </a:xfrm>
            </p:grpSpPr>
            <p:grpSp>
              <p:nvGrpSpPr>
                <p:cNvPr id="270" name="Group 16">
                  <a:extLst>
                    <a:ext uri="{FF2B5EF4-FFF2-40B4-BE49-F238E27FC236}">
                      <a16:creationId xmlns:a16="http://schemas.microsoft.com/office/drawing/2014/main" id="{8A9A66D1-99D8-4DCB-9F1E-0ED341CF3422}"/>
                    </a:ext>
                  </a:extLst>
                </p:cNvPr>
                <p:cNvGrpSpPr>
                  <a:grpSpLocks noChangeAspect="1"/>
                </p:cNvGrpSpPr>
                <p:nvPr/>
              </p:nvGrpSpPr>
              <p:grpSpPr bwMode="auto">
                <a:xfrm>
                  <a:off x="8315096" y="4194223"/>
                  <a:ext cx="261987" cy="303043"/>
                  <a:chOff x="13" y="7"/>
                  <a:chExt cx="351" cy="406"/>
                </a:xfrm>
              </p:grpSpPr>
              <p:sp>
                <p:nvSpPr>
                  <p:cNvPr id="272" name="Freeform 17">
                    <a:extLst>
                      <a:ext uri="{FF2B5EF4-FFF2-40B4-BE49-F238E27FC236}">
                        <a16:creationId xmlns:a16="http://schemas.microsoft.com/office/drawing/2014/main" id="{570C2E90-6BA0-4878-A2A0-CB60633F4ED8}"/>
                      </a:ext>
                    </a:extLst>
                  </p:cNvPr>
                  <p:cNvSpPr>
                    <a:spLocks/>
                  </p:cNvSpPr>
                  <p:nvPr/>
                </p:nvSpPr>
                <p:spPr bwMode="auto">
                  <a:xfrm>
                    <a:off x="212" y="199"/>
                    <a:ext cx="152" cy="176"/>
                  </a:xfrm>
                  <a:custGeom>
                    <a:avLst/>
                    <a:gdLst>
                      <a:gd name="T0" fmla="*/ 0 w 152"/>
                      <a:gd name="T1" fmla="*/ 45 h 176"/>
                      <a:gd name="T2" fmla="*/ 76 w 152"/>
                      <a:gd name="T3" fmla="*/ 0 h 176"/>
                      <a:gd name="T4" fmla="*/ 152 w 152"/>
                      <a:gd name="T5" fmla="*/ 45 h 176"/>
                      <a:gd name="T6" fmla="*/ 152 w 152"/>
                      <a:gd name="T7" fmla="*/ 131 h 176"/>
                      <a:gd name="T8" fmla="*/ 76 w 152"/>
                      <a:gd name="T9" fmla="*/ 176 h 176"/>
                      <a:gd name="T10" fmla="*/ 0 w 152"/>
                      <a:gd name="T11" fmla="*/ 131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1"/>
                        </a:lnTo>
                        <a:lnTo>
                          <a:pt x="76" y="176"/>
                        </a:lnTo>
                        <a:lnTo>
                          <a:pt x="0" y="131"/>
                        </a:lnTo>
                        <a:lnTo>
                          <a:pt x="0" y="45"/>
                        </a:ln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73" name="Freeform 18">
                    <a:extLst>
                      <a:ext uri="{FF2B5EF4-FFF2-40B4-BE49-F238E27FC236}">
                        <a16:creationId xmlns:a16="http://schemas.microsoft.com/office/drawing/2014/main" id="{6D6967B4-88DA-4878-83FF-265288A0AA66}"/>
                      </a:ext>
                    </a:extLst>
                  </p:cNvPr>
                  <p:cNvSpPr>
                    <a:spLocks/>
                  </p:cNvSpPr>
                  <p:nvPr/>
                </p:nvSpPr>
                <p:spPr bwMode="auto">
                  <a:xfrm>
                    <a:off x="212" y="244"/>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74" name="Line 19">
                    <a:extLst>
                      <a:ext uri="{FF2B5EF4-FFF2-40B4-BE49-F238E27FC236}">
                        <a16:creationId xmlns:a16="http://schemas.microsoft.com/office/drawing/2014/main" id="{2DE59B93-2235-4B41-8E4E-E970A32F8EFF}"/>
                      </a:ext>
                    </a:extLst>
                  </p:cNvPr>
                  <p:cNvSpPr>
                    <a:spLocks noChangeShapeType="1"/>
                  </p:cNvSpPr>
                  <p:nvPr/>
                </p:nvSpPr>
                <p:spPr bwMode="auto">
                  <a:xfrm>
                    <a:off x="288" y="282"/>
                    <a:ext cx="0" cy="93"/>
                  </a:xfrm>
                  <a:prstGeom prst="line">
                    <a:avLst/>
                  </a:pr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75" name="Freeform 20">
                    <a:extLst>
                      <a:ext uri="{FF2B5EF4-FFF2-40B4-BE49-F238E27FC236}">
                        <a16:creationId xmlns:a16="http://schemas.microsoft.com/office/drawing/2014/main" id="{33564952-E5CB-4619-AD2A-E33FCCFDC117}"/>
                      </a:ext>
                    </a:extLst>
                  </p:cNvPr>
                  <p:cNvSpPr>
                    <a:spLocks/>
                  </p:cNvSpPr>
                  <p:nvPr/>
                </p:nvSpPr>
                <p:spPr bwMode="auto">
                  <a:xfrm>
                    <a:off x="13" y="199"/>
                    <a:ext cx="152" cy="176"/>
                  </a:xfrm>
                  <a:custGeom>
                    <a:avLst/>
                    <a:gdLst>
                      <a:gd name="T0" fmla="*/ 0 w 152"/>
                      <a:gd name="T1" fmla="*/ 45 h 176"/>
                      <a:gd name="T2" fmla="*/ 76 w 152"/>
                      <a:gd name="T3" fmla="*/ 0 h 176"/>
                      <a:gd name="T4" fmla="*/ 152 w 152"/>
                      <a:gd name="T5" fmla="*/ 45 h 176"/>
                      <a:gd name="T6" fmla="*/ 152 w 152"/>
                      <a:gd name="T7" fmla="*/ 131 h 176"/>
                      <a:gd name="T8" fmla="*/ 76 w 152"/>
                      <a:gd name="T9" fmla="*/ 176 h 176"/>
                      <a:gd name="T10" fmla="*/ 0 w 152"/>
                      <a:gd name="T11" fmla="*/ 131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1"/>
                        </a:lnTo>
                        <a:lnTo>
                          <a:pt x="76" y="176"/>
                        </a:lnTo>
                        <a:lnTo>
                          <a:pt x="0" y="131"/>
                        </a:lnTo>
                        <a:lnTo>
                          <a:pt x="0" y="45"/>
                        </a:ln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76" name="Freeform 21">
                    <a:extLst>
                      <a:ext uri="{FF2B5EF4-FFF2-40B4-BE49-F238E27FC236}">
                        <a16:creationId xmlns:a16="http://schemas.microsoft.com/office/drawing/2014/main" id="{C1457044-00A8-4A15-8CCB-C866DC33D44E}"/>
                      </a:ext>
                    </a:extLst>
                  </p:cNvPr>
                  <p:cNvSpPr>
                    <a:spLocks/>
                  </p:cNvSpPr>
                  <p:nvPr/>
                </p:nvSpPr>
                <p:spPr bwMode="auto">
                  <a:xfrm>
                    <a:off x="13" y="244"/>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77" name="Line 22">
                    <a:extLst>
                      <a:ext uri="{FF2B5EF4-FFF2-40B4-BE49-F238E27FC236}">
                        <a16:creationId xmlns:a16="http://schemas.microsoft.com/office/drawing/2014/main" id="{EE6F538E-1C0A-4F7E-A134-7563585C3403}"/>
                      </a:ext>
                    </a:extLst>
                  </p:cNvPr>
                  <p:cNvSpPr>
                    <a:spLocks noChangeShapeType="1"/>
                  </p:cNvSpPr>
                  <p:nvPr/>
                </p:nvSpPr>
                <p:spPr bwMode="auto">
                  <a:xfrm>
                    <a:off x="89" y="282"/>
                    <a:ext cx="0" cy="93"/>
                  </a:xfrm>
                  <a:prstGeom prst="line">
                    <a:avLst/>
                  </a:pr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78" name="Freeform 23">
                    <a:extLst>
                      <a:ext uri="{FF2B5EF4-FFF2-40B4-BE49-F238E27FC236}">
                        <a16:creationId xmlns:a16="http://schemas.microsoft.com/office/drawing/2014/main" id="{EF09D5D7-93AD-4E30-A330-DB8E7F972227}"/>
                      </a:ext>
                    </a:extLst>
                  </p:cNvPr>
                  <p:cNvSpPr>
                    <a:spLocks/>
                  </p:cNvSpPr>
                  <p:nvPr/>
                </p:nvSpPr>
                <p:spPr bwMode="auto">
                  <a:xfrm>
                    <a:off x="106" y="364"/>
                    <a:ext cx="163" cy="49"/>
                  </a:xfrm>
                  <a:custGeom>
                    <a:avLst/>
                    <a:gdLst>
                      <a:gd name="T0" fmla="*/ 163 w 163"/>
                      <a:gd name="T1" fmla="*/ 2 h 49"/>
                      <a:gd name="T2" fmla="*/ 83 w 163"/>
                      <a:gd name="T3" fmla="*/ 49 h 49"/>
                      <a:gd name="T4" fmla="*/ 0 w 163"/>
                      <a:gd name="T5" fmla="*/ 0 h 49"/>
                    </a:gdLst>
                    <a:ahLst/>
                    <a:cxnLst>
                      <a:cxn ang="0">
                        <a:pos x="T0" y="T1"/>
                      </a:cxn>
                      <a:cxn ang="0">
                        <a:pos x="T2" y="T3"/>
                      </a:cxn>
                      <a:cxn ang="0">
                        <a:pos x="T4" y="T5"/>
                      </a:cxn>
                    </a:cxnLst>
                    <a:rect l="0" t="0" r="r" b="b"/>
                    <a:pathLst>
                      <a:path w="163" h="49">
                        <a:moveTo>
                          <a:pt x="163" y="2"/>
                        </a:moveTo>
                        <a:lnTo>
                          <a:pt x="83" y="49"/>
                        </a:lnTo>
                        <a:lnTo>
                          <a:pt x="0" y="0"/>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79" name="Freeform 24">
                    <a:extLst>
                      <a:ext uri="{FF2B5EF4-FFF2-40B4-BE49-F238E27FC236}">
                        <a16:creationId xmlns:a16="http://schemas.microsoft.com/office/drawing/2014/main" id="{6DF57C2D-F6EC-4F0A-B887-491A213ED246}"/>
                      </a:ext>
                    </a:extLst>
                  </p:cNvPr>
                  <p:cNvSpPr>
                    <a:spLocks/>
                  </p:cNvSpPr>
                  <p:nvPr/>
                </p:nvSpPr>
                <p:spPr bwMode="auto">
                  <a:xfrm>
                    <a:off x="113" y="7"/>
                    <a:ext cx="152" cy="176"/>
                  </a:xfrm>
                  <a:custGeom>
                    <a:avLst/>
                    <a:gdLst>
                      <a:gd name="T0" fmla="*/ 0 w 152"/>
                      <a:gd name="T1" fmla="*/ 45 h 176"/>
                      <a:gd name="T2" fmla="*/ 76 w 152"/>
                      <a:gd name="T3" fmla="*/ 0 h 176"/>
                      <a:gd name="T4" fmla="*/ 152 w 152"/>
                      <a:gd name="T5" fmla="*/ 45 h 176"/>
                      <a:gd name="T6" fmla="*/ 152 w 152"/>
                      <a:gd name="T7" fmla="*/ 133 h 176"/>
                      <a:gd name="T8" fmla="*/ 76 w 152"/>
                      <a:gd name="T9" fmla="*/ 176 h 176"/>
                      <a:gd name="T10" fmla="*/ 0 w 152"/>
                      <a:gd name="T11" fmla="*/ 133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3"/>
                        </a:lnTo>
                        <a:lnTo>
                          <a:pt x="76" y="176"/>
                        </a:lnTo>
                        <a:lnTo>
                          <a:pt x="0" y="133"/>
                        </a:lnTo>
                        <a:lnTo>
                          <a:pt x="0" y="45"/>
                        </a:ln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80" name="Freeform 25">
                    <a:extLst>
                      <a:ext uri="{FF2B5EF4-FFF2-40B4-BE49-F238E27FC236}">
                        <a16:creationId xmlns:a16="http://schemas.microsoft.com/office/drawing/2014/main" id="{95E7CFF7-54B9-4BDC-8CF8-A2405B48A2BC}"/>
                      </a:ext>
                    </a:extLst>
                  </p:cNvPr>
                  <p:cNvSpPr>
                    <a:spLocks/>
                  </p:cNvSpPr>
                  <p:nvPr/>
                </p:nvSpPr>
                <p:spPr bwMode="auto">
                  <a:xfrm>
                    <a:off x="113" y="52"/>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81" name="Line 26">
                    <a:extLst>
                      <a:ext uri="{FF2B5EF4-FFF2-40B4-BE49-F238E27FC236}">
                        <a16:creationId xmlns:a16="http://schemas.microsoft.com/office/drawing/2014/main" id="{D2BF4416-B0AA-4C1F-8E7D-2D084E33E324}"/>
                      </a:ext>
                    </a:extLst>
                  </p:cNvPr>
                  <p:cNvSpPr>
                    <a:spLocks noChangeShapeType="1"/>
                  </p:cNvSpPr>
                  <p:nvPr/>
                </p:nvSpPr>
                <p:spPr bwMode="auto">
                  <a:xfrm>
                    <a:off x="189" y="96"/>
                    <a:ext cx="0" cy="87"/>
                  </a:xfrm>
                  <a:prstGeom prst="line">
                    <a:avLst/>
                  </a:pr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82" name="Freeform 27">
                    <a:extLst>
                      <a:ext uri="{FF2B5EF4-FFF2-40B4-BE49-F238E27FC236}">
                        <a16:creationId xmlns:a16="http://schemas.microsoft.com/office/drawing/2014/main" id="{A6F0FF2D-1285-48E6-B498-A558A8403105}"/>
                      </a:ext>
                    </a:extLst>
                  </p:cNvPr>
                  <p:cNvSpPr>
                    <a:spLocks/>
                  </p:cNvSpPr>
                  <p:nvPr/>
                </p:nvSpPr>
                <p:spPr bwMode="auto">
                  <a:xfrm>
                    <a:off x="265" y="92"/>
                    <a:ext cx="82" cy="141"/>
                  </a:xfrm>
                  <a:custGeom>
                    <a:avLst/>
                    <a:gdLst>
                      <a:gd name="T0" fmla="*/ 0 w 82"/>
                      <a:gd name="T1" fmla="*/ 0 h 141"/>
                      <a:gd name="T2" fmla="*/ 82 w 82"/>
                      <a:gd name="T3" fmla="*/ 46 h 141"/>
                      <a:gd name="T4" fmla="*/ 82 w 82"/>
                      <a:gd name="T5" fmla="*/ 141 h 141"/>
                    </a:gdLst>
                    <a:ahLst/>
                    <a:cxnLst>
                      <a:cxn ang="0">
                        <a:pos x="T0" y="T1"/>
                      </a:cxn>
                      <a:cxn ang="0">
                        <a:pos x="T2" y="T3"/>
                      </a:cxn>
                      <a:cxn ang="0">
                        <a:pos x="T4" y="T5"/>
                      </a:cxn>
                    </a:cxnLst>
                    <a:rect l="0" t="0" r="r" b="b"/>
                    <a:pathLst>
                      <a:path w="82" h="141">
                        <a:moveTo>
                          <a:pt x="0" y="0"/>
                        </a:moveTo>
                        <a:lnTo>
                          <a:pt x="82" y="46"/>
                        </a:lnTo>
                        <a:lnTo>
                          <a:pt x="82" y="141"/>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83" name="Freeform 28">
                    <a:extLst>
                      <a:ext uri="{FF2B5EF4-FFF2-40B4-BE49-F238E27FC236}">
                        <a16:creationId xmlns:a16="http://schemas.microsoft.com/office/drawing/2014/main" id="{FEF7A3DA-1747-4926-98F3-23F5B5709C58}"/>
                      </a:ext>
                    </a:extLst>
                  </p:cNvPr>
                  <p:cNvSpPr>
                    <a:spLocks/>
                  </p:cNvSpPr>
                  <p:nvPr/>
                </p:nvSpPr>
                <p:spPr bwMode="auto">
                  <a:xfrm>
                    <a:off x="30" y="92"/>
                    <a:ext cx="83" cy="141"/>
                  </a:xfrm>
                  <a:custGeom>
                    <a:avLst/>
                    <a:gdLst>
                      <a:gd name="T0" fmla="*/ 0 w 83"/>
                      <a:gd name="T1" fmla="*/ 141 h 141"/>
                      <a:gd name="T2" fmla="*/ 0 w 83"/>
                      <a:gd name="T3" fmla="*/ 46 h 141"/>
                      <a:gd name="T4" fmla="*/ 83 w 83"/>
                      <a:gd name="T5" fmla="*/ 0 h 141"/>
                    </a:gdLst>
                    <a:ahLst/>
                    <a:cxnLst>
                      <a:cxn ang="0">
                        <a:pos x="T0" y="T1"/>
                      </a:cxn>
                      <a:cxn ang="0">
                        <a:pos x="T2" y="T3"/>
                      </a:cxn>
                      <a:cxn ang="0">
                        <a:pos x="T4" y="T5"/>
                      </a:cxn>
                    </a:cxnLst>
                    <a:rect l="0" t="0" r="r" b="b"/>
                    <a:pathLst>
                      <a:path w="83" h="141">
                        <a:moveTo>
                          <a:pt x="0" y="141"/>
                        </a:moveTo>
                        <a:lnTo>
                          <a:pt x="0" y="46"/>
                        </a:lnTo>
                        <a:lnTo>
                          <a:pt x="83" y="0"/>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grpSp>
            <p:sp>
              <p:nvSpPr>
                <p:cNvPr id="271" name="TextBox 270">
                  <a:extLst>
                    <a:ext uri="{FF2B5EF4-FFF2-40B4-BE49-F238E27FC236}">
                      <a16:creationId xmlns:a16="http://schemas.microsoft.com/office/drawing/2014/main" id="{13BF076E-74CC-4D2A-BF6A-838A52230416}"/>
                    </a:ext>
                  </a:extLst>
                </p:cNvPr>
                <p:cNvSpPr txBox="1"/>
                <p:nvPr/>
              </p:nvSpPr>
              <p:spPr>
                <a:xfrm>
                  <a:off x="8632529" y="4145689"/>
                  <a:ext cx="2138591" cy="400110"/>
                </a:xfrm>
                <a:prstGeom prst="rect">
                  <a:avLst/>
                </a:prstGeom>
                <a:noFill/>
                <a:ln>
                  <a:noFill/>
                </a:ln>
              </p:spPr>
              <p:txBody>
                <a:bodyPr wrap="square" lIns="91440" tIns="91440" rIns="91440" bIns="91440" rtlCol="0" anchor="t">
                  <a:spAutoFit/>
                </a:bodyPr>
                <a:lstStyle/>
                <a:p>
                  <a:pPr marL="0" marR="0" lvl="0" indent="0" algn="l" defTabSz="896042" rtl="0" eaLnBrk="1" fontAlgn="auto" latinLnBrk="0" hangingPunct="1">
                    <a:lnSpc>
                      <a:spcPct val="100000"/>
                    </a:lnSpc>
                    <a:spcBef>
                      <a:spcPts val="0"/>
                    </a:spcBef>
                    <a:spcAft>
                      <a:spcPts val="588"/>
                    </a:spcAft>
                    <a:buClrTx/>
                    <a:buSzTx/>
                    <a:buFontTx/>
                    <a:buNone/>
                    <a:tabLst/>
                    <a:defRPr/>
                  </a:pPr>
                  <a:r>
                    <a:rPr kumimoji="0" lang="en-US" sz="1400" b="0" i="0" u="none" strike="noStrike" kern="0" cap="none" spc="0" normalizeH="0" baseline="0" noProof="0">
                      <a:ln>
                        <a:noFill/>
                      </a:ln>
                      <a:gradFill>
                        <a:gsLst>
                          <a:gs pos="0">
                            <a:srgbClr val="1A1A1A"/>
                          </a:gs>
                          <a:gs pos="100000">
                            <a:srgbClr val="1A1A1A"/>
                          </a:gs>
                        </a:gsLst>
                        <a:lin ang="5400000" scaled="1"/>
                      </a:gradFill>
                      <a:effectLst/>
                      <a:uLnTx/>
                      <a:uFillTx/>
                      <a:latin typeface="Segoe UI Semibold"/>
                      <a:ea typeface="+mn-ea"/>
                      <a:cs typeface="+mn-cs"/>
                    </a:rPr>
                    <a:t>App, Data, &amp; AI Services</a:t>
                  </a:r>
                  <a:endParaRPr kumimoji="0" lang="en-US" sz="1050" b="0" i="0" u="none" strike="noStrike" kern="0" cap="none" spc="0" normalizeH="0" baseline="0" noProof="0">
                    <a:ln>
                      <a:noFill/>
                    </a:ln>
                    <a:gradFill>
                      <a:gsLst>
                        <a:gs pos="0">
                          <a:srgbClr val="1A1A1A"/>
                        </a:gs>
                        <a:gs pos="100000">
                          <a:srgbClr val="1A1A1A"/>
                        </a:gs>
                      </a:gsLst>
                      <a:lin ang="5400000" scaled="1"/>
                    </a:gradFill>
                    <a:effectLst/>
                    <a:uLnTx/>
                    <a:uFillTx/>
                    <a:latin typeface="Segoe UI Semibold"/>
                    <a:ea typeface="+mn-ea"/>
                    <a:cs typeface="+mn-cs"/>
                  </a:endParaRPr>
                </a:p>
              </p:txBody>
            </p:sp>
          </p:grpSp>
          <p:grpSp>
            <p:nvGrpSpPr>
              <p:cNvPr id="237" name="Group 236">
                <a:extLst>
                  <a:ext uri="{FF2B5EF4-FFF2-40B4-BE49-F238E27FC236}">
                    <a16:creationId xmlns:a16="http://schemas.microsoft.com/office/drawing/2014/main" id="{5C3E0232-6DD8-46C0-AA4F-DE883C34AE16}"/>
                  </a:ext>
                </a:extLst>
              </p:cNvPr>
              <p:cNvGrpSpPr/>
              <p:nvPr/>
            </p:nvGrpSpPr>
            <p:grpSpPr>
              <a:xfrm>
                <a:off x="2993008" y="4402607"/>
                <a:ext cx="1866264" cy="400110"/>
                <a:chOff x="3419475" y="4145689"/>
                <a:chExt cx="1866264" cy="400110"/>
              </a:xfrm>
            </p:grpSpPr>
            <p:grpSp>
              <p:nvGrpSpPr>
                <p:cNvPr id="253" name="Group 31">
                  <a:extLst>
                    <a:ext uri="{FF2B5EF4-FFF2-40B4-BE49-F238E27FC236}">
                      <a16:creationId xmlns:a16="http://schemas.microsoft.com/office/drawing/2014/main" id="{D96ED0D1-6EEB-4A3D-B796-86F840EC8C2C}"/>
                    </a:ext>
                  </a:extLst>
                </p:cNvPr>
                <p:cNvGrpSpPr>
                  <a:grpSpLocks noChangeAspect="1"/>
                </p:cNvGrpSpPr>
                <p:nvPr/>
              </p:nvGrpSpPr>
              <p:grpSpPr bwMode="auto">
                <a:xfrm>
                  <a:off x="3419475" y="4215645"/>
                  <a:ext cx="259638" cy="260198"/>
                  <a:chOff x="12" y="7"/>
                  <a:chExt cx="221" cy="231"/>
                </a:xfrm>
              </p:grpSpPr>
              <p:sp>
                <p:nvSpPr>
                  <p:cNvPr id="255" name="Rectangle 32">
                    <a:extLst>
                      <a:ext uri="{FF2B5EF4-FFF2-40B4-BE49-F238E27FC236}">
                        <a16:creationId xmlns:a16="http://schemas.microsoft.com/office/drawing/2014/main" id="{AB01ACA7-7D36-4971-A2C7-6B911E45A7BB}"/>
                      </a:ext>
                    </a:extLst>
                  </p:cNvPr>
                  <p:cNvSpPr>
                    <a:spLocks noChangeArrowheads="1"/>
                  </p:cNvSpPr>
                  <p:nvPr/>
                </p:nvSpPr>
                <p:spPr bwMode="auto">
                  <a:xfrm>
                    <a:off x="12" y="7"/>
                    <a:ext cx="221" cy="60"/>
                  </a:xfrm>
                  <a:prstGeom prst="rect">
                    <a:avLst/>
                  </a:pr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56" name="Line 33">
                    <a:extLst>
                      <a:ext uri="{FF2B5EF4-FFF2-40B4-BE49-F238E27FC236}">
                        <a16:creationId xmlns:a16="http://schemas.microsoft.com/office/drawing/2014/main" id="{E6F7B09C-0E27-44D1-ABE2-6E76B4ED47F7}"/>
                      </a:ext>
                    </a:extLst>
                  </p:cNvPr>
                  <p:cNvSpPr>
                    <a:spLocks noChangeShapeType="1"/>
                  </p:cNvSpPr>
                  <p:nvPr/>
                </p:nvSpPr>
                <p:spPr bwMode="auto">
                  <a:xfrm flipH="1">
                    <a:off x="191" y="37"/>
                    <a:ext cx="17" cy="0"/>
                  </a:xfrm>
                  <a:prstGeom prst="line">
                    <a:avLst/>
                  </a:pr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57" name="Line 34">
                    <a:extLst>
                      <a:ext uri="{FF2B5EF4-FFF2-40B4-BE49-F238E27FC236}">
                        <a16:creationId xmlns:a16="http://schemas.microsoft.com/office/drawing/2014/main" id="{4FDF70D3-C261-46B0-B94F-19F1E2B8C8DD}"/>
                      </a:ext>
                    </a:extLst>
                  </p:cNvPr>
                  <p:cNvSpPr>
                    <a:spLocks noChangeShapeType="1"/>
                  </p:cNvSpPr>
                  <p:nvPr/>
                </p:nvSpPr>
                <p:spPr bwMode="auto">
                  <a:xfrm flipH="1">
                    <a:off x="157" y="37"/>
                    <a:ext cx="17" cy="0"/>
                  </a:xfrm>
                  <a:prstGeom prst="line">
                    <a:avLst/>
                  </a:pr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58" name="Line 35">
                    <a:extLst>
                      <a:ext uri="{FF2B5EF4-FFF2-40B4-BE49-F238E27FC236}">
                        <a16:creationId xmlns:a16="http://schemas.microsoft.com/office/drawing/2014/main" id="{EA17486F-744F-4503-8CB0-33CB4C22483A}"/>
                      </a:ext>
                    </a:extLst>
                  </p:cNvPr>
                  <p:cNvSpPr>
                    <a:spLocks noChangeShapeType="1"/>
                  </p:cNvSpPr>
                  <p:nvPr/>
                </p:nvSpPr>
                <p:spPr bwMode="auto">
                  <a:xfrm flipH="1">
                    <a:off x="54" y="37"/>
                    <a:ext cx="69" cy="0"/>
                  </a:xfrm>
                  <a:prstGeom prst="line">
                    <a:avLst/>
                  </a:pr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59" name="Rectangle 36">
                    <a:extLst>
                      <a:ext uri="{FF2B5EF4-FFF2-40B4-BE49-F238E27FC236}">
                        <a16:creationId xmlns:a16="http://schemas.microsoft.com/office/drawing/2014/main" id="{840B4D74-895C-4B49-8C40-E6F87C6E1166}"/>
                      </a:ext>
                    </a:extLst>
                  </p:cNvPr>
                  <p:cNvSpPr>
                    <a:spLocks noChangeArrowheads="1"/>
                  </p:cNvSpPr>
                  <p:nvPr/>
                </p:nvSpPr>
                <p:spPr bwMode="auto">
                  <a:xfrm>
                    <a:off x="12" y="93"/>
                    <a:ext cx="221" cy="59"/>
                  </a:xfrm>
                  <a:prstGeom prst="rect">
                    <a:avLst/>
                  </a:pr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60" name="Line 37">
                    <a:extLst>
                      <a:ext uri="{FF2B5EF4-FFF2-40B4-BE49-F238E27FC236}">
                        <a16:creationId xmlns:a16="http://schemas.microsoft.com/office/drawing/2014/main" id="{65D33783-27E6-494F-A366-0AD230E17FE6}"/>
                      </a:ext>
                    </a:extLst>
                  </p:cNvPr>
                  <p:cNvSpPr>
                    <a:spLocks noChangeShapeType="1"/>
                  </p:cNvSpPr>
                  <p:nvPr/>
                </p:nvSpPr>
                <p:spPr bwMode="auto">
                  <a:xfrm flipH="1">
                    <a:off x="191" y="123"/>
                    <a:ext cx="17" cy="0"/>
                  </a:xfrm>
                  <a:prstGeom prst="line">
                    <a:avLst/>
                  </a:pr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61" name="Line 38">
                    <a:extLst>
                      <a:ext uri="{FF2B5EF4-FFF2-40B4-BE49-F238E27FC236}">
                        <a16:creationId xmlns:a16="http://schemas.microsoft.com/office/drawing/2014/main" id="{C03DD042-36A4-4BE7-ACFD-981C46447A1F}"/>
                      </a:ext>
                    </a:extLst>
                  </p:cNvPr>
                  <p:cNvSpPr>
                    <a:spLocks noChangeShapeType="1"/>
                  </p:cNvSpPr>
                  <p:nvPr/>
                </p:nvSpPr>
                <p:spPr bwMode="auto">
                  <a:xfrm flipH="1">
                    <a:off x="157" y="123"/>
                    <a:ext cx="17" cy="0"/>
                  </a:xfrm>
                  <a:prstGeom prst="line">
                    <a:avLst/>
                  </a:pr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62" name="Line 39">
                    <a:extLst>
                      <a:ext uri="{FF2B5EF4-FFF2-40B4-BE49-F238E27FC236}">
                        <a16:creationId xmlns:a16="http://schemas.microsoft.com/office/drawing/2014/main" id="{8E4DEE99-A5F7-42E3-B167-E66035711620}"/>
                      </a:ext>
                    </a:extLst>
                  </p:cNvPr>
                  <p:cNvSpPr>
                    <a:spLocks noChangeShapeType="1"/>
                  </p:cNvSpPr>
                  <p:nvPr/>
                </p:nvSpPr>
                <p:spPr bwMode="auto">
                  <a:xfrm flipH="1">
                    <a:off x="54" y="123"/>
                    <a:ext cx="69" cy="0"/>
                  </a:xfrm>
                  <a:prstGeom prst="line">
                    <a:avLst/>
                  </a:pr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63" name="Rectangle 40">
                    <a:extLst>
                      <a:ext uri="{FF2B5EF4-FFF2-40B4-BE49-F238E27FC236}">
                        <a16:creationId xmlns:a16="http://schemas.microsoft.com/office/drawing/2014/main" id="{B99DE3C3-120C-4A08-82AB-B632DD6B4CF4}"/>
                      </a:ext>
                    </a:extLst>
                  </p:cNvPr>
                  <p:cNvSpPr>
                    <a:spLocks noChangeArrowheads="1"/>
                  </p:cNvSpPr>
                  <p:nvPr/>
                </p:nvSpPr>
                <p:spPr bwMode="auto">
                  <a:xfrm>
                    <a:off x="12" y="178"/>
                    <a:ext cx="221" cy="60"/>
                  </a:xfrm>
                  <a:prstGeom prst="rect">
                    <a:avLst/>
                  </a:pr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64" name="Line 41">
                    <a:extLst>
                      <a:ext uri="{FF2B5EF4-FFF2-40B4-BE49-F238E27FC236}">
                        <a16:creationId xmlns:a16="http://schemas.microsoft.com/office/drawing/2014/main" id="{4EC445B3-1262-4649-95F4-6EF0E9290FDC}"/>
                      </a:ext>
                    </a:extLst>
                  </p:cNvPr>
                  <p:cNvSpPr>
                    <a:spLocks noChangeShapeType="1"/>
                  </p:cNvSpPr>
                  <p:nvPr/>
                </p:nvSpPr>
                <p:spPr bwMode="auto">
                  <a:xfrm flipH="1">
                    <a:off x="191" y="208"/>
                    <a:ext cx="17" cy="0"/>
                  </a:xfrm>
                  <a:prstGeom prst="line">
                    <a:avLst/>
                  </a:pr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65" name="Line 42">
                    <a:extLst>
                      <a:ext uri="{FF2B5EF4-FFF2-40B4-BE49-F238E27FC236}">
                        <a16:creationId xmlns:a16="http://schemas.microsoft.com/office/drawing/2014/main" id="{D655C3A3-B62A-41AB-BD7E-B7F1425B73A7}"/>
                      </a:ext>
                    </a:extLst>
                  </p:cNvPr>
                  <p:cNvSpPr>
                    <a:spLocks noChangeShapeType="1"/>
                  </p:cNvSpPr>
                  <p:nvPr/>
                </p:nvSpPr>
                <p:spPr bwMode="auto">
                  <a:xfrm flipH="1">
                    <a:off x="157" y="208"/>
                    <a:ext cx="17" cy="0"/>
                  </a:xfrm>
                  <a:prstGeom prst="line">
                    <a:avLst/>
                  </a:pr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66" name="Line 43">
                    <a:extLst>
                      <a:ext uri="{FF2B5EF4-FFF2-40B4-BE49-F238E27FC236}">
                        <a16:creationId xmlns:a16="http://schemas.microsoft.com/office/drawing/2014/main" id="{D3D57198-9A64-46E1-93C2-EED9E0BF902B}"/>
                      </a:ext>
                    </a:extLst>
                  </p:cNvPr>
                  <p:cNvSpPr>
                    <a:spLocks noChangeShapeType="1"/>
                  </p:cNvSpPr>
                  <p:nvPr/>
                </p:nvSpPr>
                <p:spPr bwMode="auto">
                  <a:xfrm flipH="1">
                    <a:off x="54" y="208"/>
                    <a:ext cx="69" cy="0"/>
                  </a:xfrm>
                  <a:prstGeom prst="line">
                    <a:avLst/>
                  </a:pr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67" name="Line 44">
                    <a:extLst>
                      <a:ext uri="{FF2B5EF4-FFF2-40B4-BE49-F238E27FC236}">
                        <a16:creationId xmlns:a16="http://schemas.microsoft.com/office/drawing/2014/main" id="{FD884F07-33D9-4D40-9069-A7292A07050B}"/>
                      </a:ext>
                    </a:extLst>
                  </p:cNvPr>
                  <p:cNvSpPr>
                    <a:spLocks noChangeShapeType="1"/>
                  </p:cNvSpPr>
                  <p:nvPr/>
                </p:nvSpPr>
                <p:spPr bwMode="auto">
                  <a:xfrm flipV="1">
                    <a:off x="165" y="127"/>
                    <a:ext cx="0" cy="25"/>
                  </a:xfrm>
                  <a:prstGeom prst="line">
                    <a:avLst/>
                  </a:pr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68" name="Line 45">
                    <a:extLst>
                      <a:ext uri="{FF2B5EF4-FFF2-40B4-BE49-F238E27FC236}">
                        <a16:creationId xmlns:a16="http://schemas.microsoft.com/office/drawing/2014/main" id="{F433A2E6-94BD-4120-AB58-BF2562B24AEE}"/>
                      </a:ext>
                    </a:extLst>
                  </p:cNvPr>
                  <p:cNvSpPr>
                    <a:spLocks noChangeShapeType="1"/>
                  </p:cNvSpPr>
                  <p:nvPr/>
                </p:nvSpPr>
                <p:spPr bwMode="auto">
                  <a:xfrm flipV="1">
                    <a:off x="165" y="42"/>
                    <a:ext cx="0" cy="25"/>
                  </a:xfrm>
                  <a:prstGeom prst="line">
                    <a:avLst/>
                  </a:pr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69" name="Line 46">
                    <a:extLst>
                      <a:ext uri="{FF2B5EF4-FFF2-40B4-BE49-F238E27FC236}">
                        <a16:creationId xmlns:a16="http://schemas.microsoft.com/office/drawing/2014/main" id="{35D077DF-C321-4644-81F5-1057A8D69009}"/>
                      </a:ext>
                    </a:extLst>
                  </p:cNvPr>
                  <p:cNvSpPr>
                    <a:spLocks noChangeShapeType="1"/>
                  </p:cNvSpPr>
                  <p:nvPr/>
                </p:nvSpPr>
                <p:spPr bwMode="auto">
                  <a:xfrm flipV="1">
                    <a:off x="165" y="212"/>
                    <a:ext cx="0" cy="26"/>
                  </a:xfrm>
                  <a:prstGeom prst="line">
                    <a:avLst/>
                  </a:pr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grpSp>
            <p:sp>
              <p:nvSpPr>
                <p:cNvPr id="254" name="TextBox 253">
                  <a:extLst>
                    <a:ext uri="{FF2B5EF4-FFF2-40B4-BE49-F238E27FC236}">
                      <a16:creationId xmlns:a16="http://schemas.microsoft.com/office/drawing/2014/main" id="{0508087C-5C71-46A3-8830-33B7E30A3A5C}"/>
                    </a:ext>
                  </a:extLst>
                </p:cNvPr>
                <p:cNvSpPr txBox="1"/>
                <p:nvPr/>
              </p:nvSpPr>
              <p:spPr>
                <a:xfrm>
                  <a:off x="3713141" y="4145689"/>
                  <a:ext cx="1572598" cy="400110"/>
                </a:xfrm>
                <a:prstGeom prst="rect">
                  <a:avLst/>
                </a:prstGeom>
                <a:noFill/>
                <a:ln>
                  <a:noFill/>
                </a:ln>
              </p:spPr>
              <p:txBody>
                <a:bodyPr wrap="square" lIns="91440" tIns="91440" rIns="91440" bIns="91440" rtlCol="0" anchor="t">
                  <a:spAutoFit/>
                </a:bodyPr>
                <a:lstStyle>
                  <a:defPPr>
                    <a:defRPr lang="en-US"/>
                  </a:defPPr>
                  <a:lvl1pPr marR="0" lvl="0" indent="0" algn="ctr" defTabSz="896042" fontAlgn="auto">
                    <a:lnSpc>
                      <a:spcPct val="100000"/>
                    </a:lnSpc>
                    <a:spcBef>
                      <a:spcPts val="0"/>
                    </a:spcBef>
                    <a:spcAft>
                      <a:spcPts val="588"/>
                    </a:spcAft>
                    <a:buClrTx/>
                    <a:buSzTx/>
                    <a:buFontTx/>
                    <a:buNone/>
                    <a:tabLst/>
                    <a:defRPr kumimoji="0" sz="1800" b="0" i="0" u="none" strike="noStrike" kern="0" cap="none" spc="0" normalizeH="0" baseline="0">
                      <a:ln>
                        <a:noFill/>
                      </a:ln>
                      <a:gradFill>
                        <a:gsLst>
                          <a:gs pos="0">
                            <a:srgbClr val="1A1A1A"/>
                          </a:gs>
                          <a:gs pos="100000">
                            <a:srgbClr val="1A1A1A"/>
                          </a:gs>
                        </a:gsLst>
                        <a:lin ang="5400000" scaled="1"/>
                      </a:gradFill>
                      <a:effectLst/>
                      <a:uLnTx/>
                      <a:uFillTx/>
                      <a:latin typeface="Segoe UI Semibold"/>
                    </a:defRPr>
                  </a:lvl1pPr>
                </a:lstStyle>
                <a:p>
                  <a:pPr marL="0" marR="0" lvl="0" indent="0" algn="ctr" defTabSz="896042" rtl="0" eaLnBrk="1" fontAlgn="auto" latinLnBrk="0" hangingPunct="1">
                    <a:lnSpc>
                      <a:spcPct val="100000"/>
                    </a:lnSpc>
                    <a:spcBef>
                      <a:spcPts val="0"/>
                    </a:spcBef>
                    <a:spcAft>
                      <a:spcPts val="588"/>
                    </a:spcAft>
                    <a:buClrTx/>
                    <a:buSzTx/>
                    <a:buFontTx/>
                    <a:buNone/>
                    <a:tabLst/>
                    <a:defRPr/>
                  </a:pPr>
                  <a:r>
                    <a:rPr kumimoji="0" lang="en-US" sz="1400" b="0" i="0" u="none" strike="noStrike" kern="0" cap="none" spc="0" normalizeH="0" baseline="0" noProof="0">
                      <a:ln>
                        <a:noFill/>
                      </a:ln>
                      <a:gradFill>
                        <a:gsLst>
                          <a:gs pos="0">
                            <a:srgbClr val="1A1A1A"/>
                          </a:gs>
                          <a:gs pos="100000">
                            <a:srgbClr val="1A1A1A"/>
                          </a:gs>
                        </a:gsLst>
                        <a:lin ang="5400000" scaled="1"/>
                      </a:gradFill>
                      <a:effectLst/>
                      <a:uLnTx/>
                      <a:uFillTx/>
                      <a:latin typeface="Segoe UI Semibold"/>
                      <a:ea typeface="+mn-ea"/>
                      <a:cs typeface="+mn-cs"/>
                    </a:rPr>
                    <a:t>Virtual Machines</a:t>
                  </a:r>
                </a:p>
              </p:txBody>
            </p:sp>
          </p:grpSp>
          <p:grpSp>
            <p:nvGrpSpPr>
              <p:cNvPr id="238" name="Group 237">
                <a:extLst>
                  <a:ext uri="{FF2B5EF4-FFF2-40B4-BE49-F238E27FC236}">
                    <a16:creationId xmlns:a16="http://schemas.microsoft.com/office/drawing/2014/main" id="{CFD54C54-BD2E-47D8-AD7A-39FFBA601B30}"/>
                  </a:ext>
                </a:extLst>
              </p:cNvPr>
              <p:cNvGrpSpPr/>
              <p:nvPr/>
            </p:nvGrpSpPr>
            <p:grpSpPr>
              <a:xfrm>
                <a:off x="5339773" y="4402607"/>
                <a:ext cx="1457086" cy="400110"/>
                <a:chOff x="5851184" y="4000333"/>
                <a:chExt cx="1457086" cy="400110"/>
              </a:xfrm>
            </p:grpSpPr>
            <p:sp>
              <p:nvSpPr>
                <p:cNvPr id="239" name="TextBox 238">
                  <a:extLst>
                    <a:ext uri="{FF2B5EF4-FFF2-40B4-BE49-F238E27FC236}">
                      <a16:creationId xmlns:a16="http://schemas.microsoft.com/office/drawing/2014/main" id="{C03D3A97-4639-4EEB-94C2-55EF6033DF98}"/>
                    </a:ext>
                  </a:extLst>
                </p:cNvPr>
                <p:cNvSpPr txBox="1"/>
                <p:nvPr/>
              </p:nvSpPr>
              <p:spPr>
                <a:xfrm>
                  <a:off x="6140040" y="4000333"/>
                  <a:ext cx="1168230" cy="400110"/>
                </a:xfrm>
                <a:prstGeom prst="rect">
                  <a:avLst/>
                </a:prstGeom>
                <a:noFill/>
                <a:ln>
                  <a:noFill/>
                </a:ln>
              </p:spPr>
              <p:txBody>
                <a:bodyPr wrap="square" lIns="91440" tIns="91440" rIns="91440" bIns="91440" rtlCol="0" anchor="t">
                  <a:spAutoFit/>
                </a:bodyPr>
                <a:lstStyle>
                  <a:defPPr>
                    <a:defRPr lang="en-US"/>
                  </a:defPPr>
                  <a:lvl1pPr marR="0" lvl="0" indent="0" algn="ctr" defTabSz="896042" fontAlgn="auto">
                    <a:lnSpc>
                      <a:spcPct val="100000"/>
                    </a:lnSpc>
                    <a:spcBef>
                      <a:spcPts val="0"/>
                    </a:spcBef>
                    <a:spcAft>
                      <a:spcPts val="588"/>
                    </a:spcAft>
                    <a:buClrTx/>
                    <a:buSzTx/>
                    <a:buFontTx/>
                    <a:buNone/>
                    <a:tabLst/>
                    <a:defRPr kumimoji="0" sz="1800" b="0" i="0" u="none" strike="noStrike" kern="0" cap="none" spc="0" normalizeH="0" baseline="0">
                      <a:ln>
                        <a:noFill/>
                      </a:ln>
                      <a:gradFill>
                        <a:gsLst>
                          <a:gs pos="0">
                            <a:srgbClr val="1A1A1A"/>
                          </a:gs>
                          <a:gs pos="100000">
                            <a:srgbClr val="1A1A1A"/>
                          </a:gs>
                        </a:gsLst>
                        <a:lin ang="5400000" scaled="1"/>
                      </a:gradFill>
                      <a:effectLst/>
                      <a:uLnTx/>
                      <a:uFillTx/>
                      <a:latin typeface="Segoe UI Semibold"/>
                    </a:defRPr>
                  </a:lvl1pPr>
                </a:lstStyle>
                <a:p>
                  <a:pPr marL="0" marR="0" lvl="0" indent="0" algn="ctr" defTabSz="896042" rtl="0" eaLnBrk="1" fontAlgn="auto" latinLnBrk="0" hangingPunct="1">
                    <a:lnSpc>
                      <a:spcPct val="100000"/>
                    </a:lnSpc>
                    <a:spcBef>
                      <a:spcPts val="0"/>
                    </a:spcBef>
                    <a:spcAft>
                      <a:spcPts val="588"/>
                    </a:spcAft>
                    <a:buClrTx/>
                    <a:buSzTx/>
                    <a:buFontTx/>
                    <a:buNone/>
                    <a:tabLst/>
                    <a:defRPr/>
                  </a:pPr>
                  <a:r>
                    <a:rPr kumimoji="0" lang="en-US" sz="1400" b="0" i="0" u="none" strike="noStrike" kern="0" cap="none" spc="0" normalizeH="0" baseline="0" noProof="0">
                      <a:ln>
                        <a:noFill/>
                      </a:ln>
                      <a:gradFill>
                        <a:gsLst>
                          <a:gs pos="0">
                            <a:srgbClr val="1A1A1A"/>
                          </a:gs>
                          <a:gs pos="100000">
                            <a:srgbClr val="1A1A1A"/>
                          </a:gs>
                        </a:gsLst>
                        <a:lin ang="5400000" scaled="1"/>
                      </a:gradFill>
                      <a:effectLst/>
                      <a:uLnTx/>
                      <a:uFillTx/>
                      <a:latin typeface="Segoe UI Semibold"/>
                      <a:ea typeface="+mn-ea"/>
                      <a:cs typeface="+mn-cs"/>
                    </a:rPr>
                    <a:t>Containers</a:t>
                  </a:r>
                </a:p>
              </p:txBody>
            </p:sp>
            <p:grpSp>
              <p:nvGrpSpPr>
                <p:cNvPr id="240" name="Group 239">
                  <a:extLst>
                    <a:ext uri="{FF2B5EF4-FFF2-40B4-BE49-F238E27FC236}">
                      <a16:creationId xmlns:a16="http://schemas.microsoft.com/office/drawing/2014/main" id="{BBD4304A-0FBF-433E-989D-444D30EA6F78}"/>
                    </a:ext>
                  </a:extLst>
                </p:cNvPr>
                <p:cNvGrpSpPr/>
                <p:nvPr/>
              </p:nvGrpSpPr>
              <p:grpSpPr>
                <a:xfrm>
                  <a:off x="5851184" y="4003151"/>
                  <a:ext cx="330542" cy="291657"/>
                  <a:chOff x="1936408" y="5127096"/>
                  <a:chExt cx="630725" cy="556528"/>
                </a:xfrm>
              </p:grpSpPr>
              <p:sp>
                <p:nvSpPr>
                  <p:cNvPr id="241" name="Rectangle 240">
                    <a:extLst>
                      <a:ext uri="{FF2B5EF4-FFF2-40B4-BE49-F238E27FC236}">
                        <a16:creationId xmlns:a16="http://schemas.microsoft.com/office/drawing/2014/main" id="{C4E768AF-E3C8-438F-BBAC-97BB84952512}"/>
                      </a:ext>
                    </a:extLst>
                  </p:cNvPr>
                  <p:cNvSpPr/>
                  <p:nvPr/>
                </p:nvSpPr>
                <p:spPr bwMode="auto">
                  <a:xfrm>
                    <a:off x="1936408" y="5335601"/>
                    <a:ext cx="630725" cy="348023"/>
                  </a:xfrm>
                  <a:prstGeom prst="rect">
                    <a:avLst/>
                  </a:pr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grpSp>
                <p:nvGrpSpPr>
                  <p:cNvPr id="242" name="Group 241">
                    <a:extLst>
                      <a:ext uri="{FF2B5EF4-FFF2-40B4-BE49-F238E27FC236}">
                        <a16:creationId xmlns:a16="http://schemas.microsoft.com/office/drawing/2014/main" id="{845C1A58-1479-4152-A62E-E050C34C8341}"/>
                      </a:ext>
                    </a:extLst>
                  </p:cNvPr>
                  <p:cNvGrpSpPr/>
                  <p:nvPr/>
                </p:nvGrpSpPr>
                <p:grpSpPr>
                  <a:xfrm>
                    <a:off x="2065006" y="5402036"/>
                    <a:ext cx="373529" cy="215153"/>
                    <a:chOff x="2081328" y="5432612"/>
                    <a:chExt cx="373529" cy="173317"/>
                  </a:xfrm>
                </p:grpSpPr>
                <p:cxnSp>
                  <p:nvCxnSpPr>
                    <p:cNvPr id="249" name="Straight Connector 248">
                      <a:extLst>
                        <a:ext uri="{FF2B5EF4-FFF2-40B4-BE49-F238E27FC236}">
                          <a16:creationId xmlns:a16="http://schemas.microsoft.com/office/drawing/2014/main" id="{DE1B1304-30B5-4B8D-B5D2-619204F8E5D0}"/>
                        </a:ext>
                      </a:extLst>
                    </p:cNvPr>
                    <p:cNvCxnSpPr/>
                    <p:nvPr/>
                  </p:nvCxnSpPr>
                  <p:spPr>
                    <a:xfrm>
                      <a:off x="2081328" y="5432612"/>
                      <a:ext cx="0" cy="173317"/>
                    </a:xfrm>
                    <a:prstGeom prst="line">
                      <a:avLst/>
                    </a:pr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50" name="Straight Connector 249">
                      <a:extLst>
                        <a:ext uri="{FF2B5EF4-FFF2-40B4-BE49-F238E27FC236}">
                          <a16:creationId xmlns:a16="http://schemas.microsoft.com/office/drawing/2014/main" id="{9C4317F2-7F16-4C24-812D-8F61D40A8AE2}"/>
                        </a:ext>
                      </a:extLst>
                    </p:cNvPr>
                    <p:cNvCxnSpPr/>
                    <p:nvPr/>
                  </p:nvCxnSpPr>
                  <p:spPr>
                    <a:xfrm>
                      <a:off x="2205838" y="5432612"/>
                      <a:ext cx="0" cy="173317"/>
                    </a:xfrm>
                    <a:prstGeom prst="line">
                      <a:avLst/>
                    </a:pr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51" name="Straight Connector 250">
                      <a:extLst>
                        <a:ext uri="{FF2B5EF4-FFF2-40B4-BE49-F238E27FC236}">
                          <a16:creationId xmlns:a16="http://schemas.microsoft.com/office/drawing/2014/main" id="{9ECDBFC6-64D6-4976-BFF6-FA20D57807D5}"/>
                        </a:ext>
                      </a:extLst>
                    </p:cNvPr>
                    <p:cNvCxnSpPr/>
                    <p:nvPr/>
                  </p:nvCxnSpPr>
                  <p:spPr>
                    <a:xfrm>
                      <a:off x="2330348" y="5432612"/>
                      <a:ext cx="0" cy="173317"/>
                    </a:xfrm>
                    <a:prstGeom prst="line">
                      <a:avLst/>
                    </a:pr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52" name="Straight Connector 251">
                      <a:extLst>
                        <a:ext uri="{FF2B5EF4-FFF2-40B4-BE49-F238E27FC236}">
                          <a16:creationId xmlns:a16="http://schemas.microsoft.com/office/drawing/2014/main" id="{AF875432-D5A3-44A5-97A5-79CB411EA26C}"/>
                        </a:ext>
                      </a:extLst>
                    </p:cNvPr>
                    <p:cNvCxnSpPr/>
                    <p:nvPr/>
                  </p:nvCxnSpPr>
                  <p:spPr>
                    <a:xfrm>
                      <a:off x="2454857" y="5432612"/>
                      <a:ext cx="0" cy="173317"/>
                    </a:xfrm>
                    <a:prstGeom prst="line">
                      <a:avLst/>
                    </a:pr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grpSp>
              <p:sp>
                <p:nvSpPr>
                  <p:cNvPr id="243" name="Isosceles Triangle 242">
                    <a:extLst>
                      <a:ext uri="{FF2B5EF4-FFF2-40B4-BE49-F238E27FC236}">
                        <a16:creationId xmlns:a16="http://schemas.microsoft.com/office/drawing/2014/main" id="{F8F5D12A-EBB6-4BF7-BF53-8E5BBFF44237}"/>
                      </a:ext>
                    </a:extLst>
                  </p:cNvPr>
                  <p:cNvSpPr/>
                  <p:nvPr/>
                </p:nvSpPr>
                <p:spPr bwMode="auto">
                  <a:xfrm>
                    <a:off x="2041168" y="5214261"/>
                    <a:ext cx="421206" cy="117735"/>
                  </a:xfrm>
                  <a:prstGeom prst="triangle">
                    <a:avLst>
                      <a:gd name="adj" fmla="val 51809"/>
                    </a:avLst>
                  </a:pr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grpSp>
                <p:nvGrpSpPr>
                  <p:cNvPr id="244" name="Group 243">
                    <a:extLst>
                      <a:ext uri="{FF2B5EF4-FFF2-40B4-BE49-F238E27FC236}">
                        <a16:creationId xmlns:a16="http://schemas.microsoft.com/office/drawing/2014/main" id="{BDD20C6B-D76C-4ADB-8AA1-1A945F1840C9}"/>
                      </a:ext>
                    </a:extLst>
                  </p:cNvPr>
                  <p:cNvGrpSpPr/>
                  <p:nvPr/>
                </p:nvGrpSpPr>
                <p:grpSpPr>
                  <a:xfrm>
                    <a:off x="2203166" y="5127096"/>
                    <a:ext cx="105694" cy="128642"/>
                    <a:chOff x="899448" y="5121078"/>
                    <a:chExt cx="207816" cy="252938"/>
                  </a:xfrm>
                </p:grpSpPr>
                <p:sp>
                  <p:nvSpPr>
                    <p:cNvPr id="245" name="Freeform: Shape 244">
                      <a:extLst>
                        <a:ext uri="{FF2B5EF4-FFF2-40B4-BE49-F238E27FC236}">
                          <a16:creationId xmlns:a16="http://schemas.microsoft.com/office/drawing/2014/main" id="{9EFB6A38-E5B7-495C-881F-64CF15D271DA}"/>
                        </a:ext>
                      </a:extLst>
                    </p:cNvPr>
                    <p:cNvSpPr/>
                    <p:nvPr/>
                  </p:nvSpPr>
                  <p:spPr bwMode="auto">
                    <a:xfrm>
                      <a:off x="899448" y="5121078"/>
                      <a:ext cx="207816" cy="100212"/>
                    </a:xfrm>
                    <a:custGeom>
                      <a:avLst/>
                      <a:gdLst>
                        <a:gd name="connsiteX0" fmla="*/ 0 w 207816"/>
                        <a:gd name="connsiteY0" fmla="*/ 0 h 100212"/>
                        <a:gd name="connsiteX1" fmla="*/ 207816 w 207816"/>
                        <a:gd name="connsiteY1" fmla="*/ 0 h 100212"/>
                        <a:gd name="connsiteX2" fmla="*/ 200512 w 207816"/>
                        <a:gd name="connsiteY2" fmla="*/ 36179 h 100212"/>
                        <a:gd name="connsiteX3" fmla="*/ 103908 w 207816"/>
                        <a:gd name="connsiteY3" fmla="*/ 100212 h 100212"/>
                        <a:gd name="connsiteX4" fmla="*/ 7304 w 207816"/>
                        <a:gd name="connsiteY4" fmla="*/ 36179 h 100212"/>
                        <a:gd name="connsiteX5" fmla="*/ 0 w 207816"/>
                        <a:gd name="connsiteY5" fmla="*/ 0 h 100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7816" h="100212">
                          <a:moveTo>
                            <a:pt x="0" y="0"/>
                          </a:moveTo>
                          <a:lnTo>
                            <a:pt x="207816" y="0"/>
                          </a:lnTo>
                          <a:lnTo>
                            <a:pt x="200512" y="36179"/>
                          </a:lnTo>
                          <a:cubicBezTo>
                            <a:pt x="184596" y="73808"/>
                            <a:pt x="147335" y="100212"/>
                            <a:pt x="103908" y="100212"/>
                          </a:cubicBezTo>
                          <a:cubicBezTo>
                            <a:pt x="60481" y="100212"/>
                            <a:pt x="23220" y="73808"/>
                            <a:pt x="7304" y="36179"/>
                          </a:cubicBezTo>
                          <a:lnTo>
                            <a:pt x="0" y="0"/>
                          </a:ln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grpSp>
                  <p:nvGrpSpPr>
                    <p:cNvPr id="246" name="Group 245">
                      <a:extLst>
                        <a:ext uri="{FF2B5EF4-FFF2-40B4-BE49-F238E27FC236}">
                          <a16:creationId xmlns:a16="http://schemas.microsoft.com/office/drawing/2014/main" id="{7427A721-30BE-410A-B353-3AF38C49D022}"/>
                        </a:ext>
                      </a:extLst>
                    </p:cNvPr>
                    <p:cNvGrpSpPr/>
                    <p:nvPr/>
                  </p:nvGrpSpPr>
                  <p:grpSpPr>
                    <a:xfrm>
                      <a:off x="939926" y="5224024"/>
                      <a:ext cx="90345" cy="149992"/>
                      <a:chOff x="962786" y="5658364"/>
                      <a:chExt cx="90345" cy="149992"/>
                    </a:xfrm>
                  </p:grpSpPr>
                  <p:sp>
                    <p:nvSpPr>
                      <p:cNvPr id="247" name="Freeform: Shape 246">
                        <a:extLst>
                          <a:ext uri="{FF2B5EF4-FFF2-40B4-BE49-F238E27FC236}">
                            <a16:creationId xmlns:a16="http://schemas.microsoft.com/office/drawing/2014/main" id="{AF5BDDA4-2B0E-4BB3-9052-E2758F4C9C49}"/>
                          </a:ext>
                        </a:extLst>
                      </p:cNvPr>
                      <p:cNvSpPr/>
                      <p:nvPr/>
                    </p:nvSpPr>
                    <p:spPr bwMode="auto">
                      <a:xfrm>
                        <a:off x="962786" y="5718463"/>
                        <a:ext cx="90345" cy="89893"/>
                      </a:xfrm>
                      <a:custGeom>
                        <a:avLst/>
                        <a:gdLst>
                          <a:gd name="connsiteX0" fmla="*/ 112007 w 207070"/>
                          <a:gd name="connsiteY0" fmla="*/ 0 h 206030"/>
                          <a:gd name="connsiteX1" fmla="*/ 143608 w 207070"/>
                          <a:gd name="connsiteY1" fmla="*/ 6380 h 206030"/>
                          <a:gd name="connsiteX2" fmla="*/ 207070 w 207070"/>
                          <a:gd name="connsiteY2" fmla="*/ 102122 h 206030"/>
                          <a:gd name="connsiteX3" fmla="*/ 103162 w 207070"/>
                          <a:gd name="connsiteY3" fmla="*/ 206030 h 206030"/>
                          <a:gd name="connsiteX4" fmla="*/ 7420 w 207070"/>
                          <a:gd name="connsiteY4" fmla="*/ 142568 h 206030"/>
                          <a:gd name="connsiteX5" fmla="*/ 0 w 207070"/>
                          <a:gd name="connsiteY5" fmla="*/ 105818 h 206030"/>
                          <a:gd name="connsiteX6" fmla="*/ 112007 w 207070"/>
                          <a:gd name="connsiteY6" fmla="*/ 105818 h 206030"/>
                          <a:gd name="connsiteX7" fmla="*/ 112007 w 207070"/>
                          <a:gd name="connsiteY7" fmla="*/ 0 h 206030"/>
                          <a:gd name="connsiteX0" fmla="*/ 112007 w 207070"/>
                          <a:gd name="connsiteY0" fmla="*/ 105818 h 206030"/>
                          <a:gd name="connsiteX1" fmla="*/ 112007 w 207070"/>
                          <a:gd name="connsiteY1" fmla="*/ 0 h 206030"/>
                          <a:gd name="connsiteX2" fmla="*/ 143608 w 207070"/>
                          <a:gd name="connsiteY2" fmla="*/ 6380 h 206030"/>
                          <a:gd name="connsiteX3" fmla="*/ 207070 w 207070"/>
                          <a:gd name="connsiteY3" fmla="*/ 102122 h 206030"/>
                          <a:gd name="connsiteX4" fmla="*/ 103162 w 207070"/>
                          <a:gd name="connsiteY4" fmla="*/ 206030 h 206030"/>
                          <a:gd name="connsiteX5" fmla="*/ 7420 w 207070"/>
                          <a:gd name="connsiteY5" fmla="*/ 142568 h 206030"/>
                          <a:gd name="connsiteX6" fmla="*/ 0 w 207070"/>
                          <a:gd name="connsiteY6" fmla="*/ 105818 h 206030"/>
                          <a:gd name="connsiteX7" fmla="*/ 203447 w 207070"/>
                          <a:gd name="connsiteY7" fmla="*/ 197258 h 206030"/>
                          <a:gd name="connsiteX0" fmla="*/ 112007 w 207070"/>
                          <a:gd name="connsiteY0" fmla="*/ 105818 h 206030"/>
                          <a:gd name="connsiteX1" fmla="*/ 112007 w 207070"/>
                          <a:gd name="connsiteY1" fmla="*/ 0 h 206030"/>
                          <a:gd name="connsiteX2" fmla="*/ 143608 w 207070"/>
                          <a:gd name="connsiteY2" fmla="*/ 6380 h 206030"/>
                          <a:gd name="connsiteX3" fmla="*/ 207070 w 207070"/>
                          <a:gd name="connsiteY3" fmla="*/ 102122 h 206030"/>
                          <a:gd name="connsiteX4" fmla="*/ 103162 w 207070"/>
                          <a:gd name="connsiteY4" fmla="*/ 206030 h 206030"/>
                          <a:gd name="connsiteX5" fmla="*/ 7420 w 207070"/>
                          <a:gd name="connsiteY5" fmla="*/ 142568 h 206030"/>
                          <a:gd name="connsiteX6" fmla="*/ 0 w 207070"/>
                          <a:gd name="connsiteY6" fmla="*/ 105818 h 206030"/>
                          <a:gd name="connsiteX0" fmla="*/ 112007 w 207070"/>
                          <a:gd name="connsiteY0" fmla="*/ 0 h 206030"/>
                          <a:gd name="connsiteX1" fmla="*/ 143608 w 207070"/>
                          <a:gd name="connsiteY1" fmla="*/ 6380 h 206030"/>
                          <a:gd name="connsiteX2" fmla="*/ 207070 w 207070"/>
                          <a:gd name="connsiteY2" fmla="*/ 102122 h 206030"/>
                          <a:gd name="connsiteX3" fmla="*/ 103162 w 207070"/>
                          <a:gd name="connsiteY3" fmla="*/ 206030 h 206030"/>
                          <a:gd name="connsiteX4" fmla="*/ 7420 w 207070"/>
                          <a:gd name="connsiteY4" fmla="*/ 142568 h 206030"/>
                          <a:gd name="connsiteX5" fmla="*/ 0 w 207070"/>
                          <a:gd name="connsiteY5" fmla="*/ 105818 h 206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7070" h="206030">
                            <a:moveTo>
                              <a:pt x="112007" y="0"/>
                            </a:moveTo>
                            <a:lnTo>
                              <a:pt x="143608" y="6380"/>
                            </a:lnTo>
                            <a:cubicBezTo>
                              <a:pt x="180902" y="22154"/>
                              <a:pt x="207070" y="59082"/>
                              <a:pt x="207070" y="102122"/>
                            </a:cubicBezTo>
                            <a:cubicBezTo>
                              <a:pt x="207070" y="159509"/>
                              <a:pt x="160549" y="206030"/>
                              <a:pt x="103162" y="206030"/>
                            </a:cubicBezTo>
                            <a:cubicBezTo>
                              <a:pt x="60122" y="206030"/>
                              <a:pt x="23194" y="179862"/>
                              <a:pt x="7420" y="142568"/>
                            </a:cubicBezTo>
                            <a:lnTo>
                              <a:pt x="0" y="105818"/>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cxnSp>
                    <p:nvCxnSpPr>
                      <p:cNvPr id="248" name="Straight Connector 247">
                        <a:extLst>
                          <a:ext uri="{FF2B5EF4-FFF2-40B4-BE49-F238E27FC236}">
                            <a16:creationId xmlns:a16="http://schemas.microsoft.com/office/drawing/2014/main" id="{E76E6F49-52C4-4453-961F-AD6E36D6242A}"/>
                          </a:ext>
                        </a:extLst>
                      </p:cNvPr>
                      <p:cNvCxnSpPr/>
                      <p:nvPr/>
                    </p:nvCxnSpPr>
                    <p:spPr>
                      <a:xfrm flipV="1">
                        <a:off x="1026751" y="5658364"/>
                        <a:ext cx="0" cy="66435"/>
                      </a:xfrm>
                      <a:prstGeom prst="line">
                        <a:avLst/>
                      </a:pr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grpSp>
          </p:grpSp>
        </p:grpSp>
      </p:grpSp>
      <p:cxnSp>
        <p:nvCxnSpPr>
          <p:cNvPr id="3" name="Straight Connector 2">
            <a:extLst>
              <a:ext uri="{FF2B5EF4-FFF2-40B4-BE49-F238E27FC236}">
                <a16:creationId xmlns:a16="http://schemas.microsoft.com/office/drawing/2014/main" id="{E648C2CB-0405-4C20-9646-C95F46A1C5A9}"/>
              </a:ext>
            </a:extLst>
          </p:cNvPr>
          <p:cNvCxnSpPr>
            <a:cxnSpLocks/>
          </p:cNvCxnSpPr>
          <p:nvPr/>
        </p:nvCxnSpPr>
        <p:spPr>
          <a:xfrm>
            <a:off x="10112516" y="2388257"/>
            <a:ext cx="0" cy="1176186"/>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3F4AAA8F-54FB-4F43-B012-D6B11251F430}"/>
              </a:ext>
            </a:extLst>
          </p:cNvPr>
          <p:cNvSpPr txBox="1"/>
          <p:nvPr/>
        </p:nvSpPr>
        <p:spPr>
          <a:xfrm>
            <a:off x="194678" y="5934751"/>
            <a:ext cx="11775113" cy="738664"/>
          </a:xfrm>
          <a:prstGeom prst="rect">
            <a:avLst/>
          </a:prstGeom>
          <a:noFill/>
        </p:spPr>
        <p:txBody>
          <a:bodyPr wrap="square" lIns="182880" tIns="146304" rIns="182880" bIns="146304" rtlCol="0">
            <a:spAutoFit/>
          </a:bodyPr>
          <a:lstStyle/>
          <a:p>
            <a:pPr>
              <a:lnSpc>
                <a:spcPct val="90000"/>
              </a:lnSpc>
              <a:spcAft>
                <a:spcPts val="600"/>
              </a:spcAft>
            </a:pPr>
            <a:r>
              <a:rPr lang="en-GB" sz="1600" dirty="0">
                <a:gradFill>
                  <a:gsLst>
                    <a:gs pos="2917">
                      <a:schemeClr val="tx1"/>
                    </a:gs>
                    <a:gs pos="30000">
                      <a:schemeClr val="tx1"/>
                    </a:gs>
                  </a:gsLst>
                  <a:lin ang="5400000" scaled="0"/>
                </a:gradFill>
                <a:latin typeface="Arial Nova Cond Light" panose="020B0604020202020204" pitchFamily="34" charset="0"/>
                <a:cs typeface="Aparajita" panose="020B0502040204020203" pitchFamily="18" charset="0"/>
              </a:rPr>
              <a:t>Sarah</a:t>
            </a:r>
            <a:br>
              <a:rPr lang="en-GB" sz="1600" dirty="0">
                <a:gradFill>
                  <a:gsLst>
                    <a:gs pos="2917">
                      <a:schemeClr val="tx1"/>
                    </a:gs>
                    <a:gs pos="30000">
                      <a:schemeClr val="tx1"/>
                    </a:gs>
                  </a:gsLst>
                  <a:lin ang="5400000" scaled="0"/>
                </a:gradFill>
                <a:latin typeface="Arial Nova Cond Light" panose="020B0604020202020204" pitchFamily="34" charset="0"/>
                <a:cs typeface="Aparajita" panose="020B0502040204020203" pitchFamily="18" charset="0"/>
              </a:rPr>
            </a:br>
            <a:r>
              <a:rPr lang="en-GB" sz="1600" dirty="0">
                <a:gradFill>
                  <a:gsLst>
                    <a:gs pos="2917">
                      <a:schemeClr val="tx1"/>
                    </a:gs>
                    <a:gs pos="30000">
                      <a:schemeClr val="tx1"/>
                    </a:gs>
                  </a:gsLst>
                  <a:lin ang="5400000" scaled="0"/>
                </a:gradFill>
                <a:latin typeface="Arial Nova Cond Light" panose="020B0604020202020204" pitchFamily="34" charset="0"/>
                <a:cs typeface="Aparajita" panose="020B0502040204020203" pitchFamily="18" charset="0"/>
              </a:rPr>
              <a:t>  Lean 											         @</a:t>
            </a:r>
            <a:r>
              <a:rPr lang="en-GB" sz="1600" dirty="0" err="1">
                <a:gradFill>
                  <a:gsLst>
                    <a:gs pos="2917">
                      <a:schemeClr val="tx1"/>
                    </a:gs>
                    <a:gs pos="30000">
                      <a:schemeClr val="tx1"/>
                    </a:gs>
                  </a:gsLst>
                  <a:lin ang="5400000" scaled="0"/>
                </a:gradFill>
                <a:latin typeface="Arial Nova Cond Light" panose="020B0604020202020204" pitchFamily="34" charset="0"/>
                <a:cs typeface="Aparajita" panose="020B0502040204020203" pitchFamily="18" charset="0"/>
              </a:rPr>
              <a:t>Techielass</a:t>
            </a:r>
            <a:endParaRPr lang="en-GB" sz="1600" dirty="0">
              <a:gradFill>
                <a:gsLst>
                  <a:gs pos="2917">
                    <a:schemeClr val="tx1"/>
                  </a:gs>
                  <a:gs pos="30000">
                    <a:schemeClr val="tx1"/>
                  </a:gs>
                </a:gsLst>
                <a:lin ang="5400000" scaled="0"/>
              </a:gradFill>
              <a:latin typeface="Arial Nova Cond Light" panose="020B0604020202020204" pitchFamily="34" charset="0"/>
              <a:cs typeface="Aparajita" panose="020B0502040204020203" pitchFamily="18" charset="0"/>
            </a:endParaRPr>
          </a:p>
        </p:txBody>
      </p:sp>
    </p:spTree>
    <p:extLst>
      <p:ext uri="{BB962C8B-B14F-4D97-AF65-F5344CB8AC3E}">
        <p14:creationId xmlns:p14="http://schemas.microsoft.com/office/powerpoint/2010/main" val="166768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3DE61F-3C31-452B-9521-9127529767E1}"/>
              </a:ext>
            </a:extLst>
          </p:cNvPr>
          <p:cNvSpPr>
            <a:spLocks noGrp="1"/>
          </p:cNvSpPr>
          <p:nvPr>
            <p:ph type="title"/>
          </p:nvPr>
        </p:nvSpPr>
        <p:spPr>
          <a:xfrm>
            <a:off x="584200" y="409397"/>
            <a:ext cx="11275558" cy="492443"/>
          </a:xfrm>
        </p:spPr>
        <p:txBody>
          <a:bodyPr/>
          <a:lstStyle/>
          <a:p>
            <a:r>
              <a:rPr lang="en-US"/>
              <a:t>Common Azure migration/modernization projects</a:t>
            </a:r>
          </a:p>
        </p:txBody>
      </p:sp>
      <p:sp>
        <p:nvSpPr>
          <p:cNvPr id="3" name="TextBox 2">
            <a:extLst>
              <a:ext uri="{FF2B5EF4-FFF2-40B4-BE49-F238E27FC236}">
                <a16:creationId xmlns:a16="http://schemas.microsoft.com/office/drawing/2014/main" id="{6A3AF0F2-1EEB-479D-9324-B32AC8FDE620}"/>
              </a:ext>
            </a:extLst>
          </p:cNvPr>
          <p:cNvSpPr txBox="1"/>
          <p:nvPr/>
        </p:nvSpPr>
        <p:spPr>
          <a:xfrm>
            <a:off x="5886137" y="4031540"/>
            <a:ext cx="461665" cy="307777"/>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78D4"/>
                </a:solidFill>
                <a:effectLst/>
                <a:uLnTx/>
                <a:uFillTx/>
                <a:latin typeface="Segoe UI Semibold"/>
                <a:ea typeface="+mn-ea"/>
                <a:cs typeface="+mn-cs"/>
              </a:rPr>
              <a:t>SAP</a:t>
            </a:r>
          </a:p>
        </p:txBody>
      </p:sp>
      <p:sp>
        <p:nvSpPr>
          <p:cNvPr id="4" name="TextBox 3">
            <a:extLst>
              <a:ext uri="{FF2B5EF4-FFF2-40B4-BE49-F238E27FC236}">
                <a16:creationId xmlns:a16="http://schemas.microsoft.com/office/drawing/2014/main" id="{91C91F66-9225-4666-87F1-9B92AA2F4D61}"/>
              </a:ext>
            </a:extLst>
          </p:cNvPr>
          <p:cNvSpPr txBox="1"/>
          <p:nvPr/>
        </p:nvSpPr>
        <p:spPr>
          <a:xfrm>
            <a:off x="584200" y="1339146"/>
            <a:ext cx="3646626" cy="523220"/>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78D4"/>
                </a:solidFill>
                <a:effectLst/>
                <a:uLnTx/>
                <a:uFillTx/>
                <a:latin typeface="Segoe UI Semibold"/>
                <a:ea typeface="+mn-ea"/>
                <a:cs typeface="+mn-cs"/>
              </a:rPr>
              <a:t>Windows Server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File servers, containers, AD/DNS/DHCP</a:t>
            </a:r>
          </a:p>
        </p:txBody>
      </p:sp>
      <p:sp>
        <p:nvSpPr>
          <p:cNvPr id="5" name="TextBox 4">
            <a:extLst>
              <a:ext uri="{FF2B5EF4-FFF2-40B4-BE49-F238E27FC236}">
                <a16:creationId xmlns:a16="http://schemas.microsoft.com/office/drawing/2014/main" id="{4F6542F2-0509-43CB-AA54-6779702FFABE}"/>
              </a:ext>
            </a:extLst>
          </p:cNvPr>
          <p:cNvSpPr txBox="1"/>
          <p:nvPr/>
        </p:nvSpPr>
        <p:spPr>
          <a:xfrm>
            <a:off x="457042" y="3955301"/>
            <a:ext cx="3631956" cy="1046440"/>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78D4"/>
                </a:solidFill>
                <a:effectLst/>
                <a:uLnTx/>
                <a:uFillTx/>
                <a:latin typeface="Segoe UI Semibold"/>
                <a:ea typeface="+mn-ea"/>
                <a:cs typeface="+mn-cs"/>
              </a:rPr>
              <a:t>Linux/ Open source databases  </a:t>
            </a:r>
          </a:p>
          <a:p>
            <a:pPr marL="0" marR="0" lvl="0" indent="0" algn="ctr" defTabSz="914367" rtl="0" eaLnBrk="1" fontAlgn="auto" latinLnBrk="0" hangingPunct="1">
              <a:lnSpc>
                <a:spcPct val="100000"/>
              </a:lnSpc>
              <a:spcBef>
                <a:spcPts val="0"/>
              </a:spcBef>
              <a:spcAft>
                <a:spcPts val="0"/>
              </a:spcAft>
              <a:buClrTx/>
              <a:buSzTx/>
              <a:buFontTx/>
              <a:buNone/>
              <a:tabLst/>
              <a:defRPr/>
            </a:pPr>
            <a:r>
              <a:rPr lang="en-US" sz="1400">
                <a:gradFill>
                  <a:gsLst>
                    <a:gs pos="2917">
                      <a:srgbClr val="1A1A1A"/>
                    </a:gs>
                    <a:gs pos="30000">
                      <a:srgbClr val="1A1A1A"/>
                    </a:gs>
                  </a:gsLst>
                  <a:lin ang="5400000" scaled="0"/>
                </a:gradFill>
                <a:latin typeface="Segoe UI"/>
              </a:rPr>
              <a:t>(e.g., RedHat/SUSE, Hadoop, MySQL, </a:t>
            </a:r>
          </a:p>
          <a:p>
            <a:pPr marL="0" marR="0" lvl="0" indent="0" algn="ctr" defTabSz="914367" rtl="0" eaLnBrk="1" fontAlgn="auto" latinLnBrk="0" hangingPunct="1">
              <a:lnSpc>
                <a:spcPct val="100000"/>
              </a:lnSpc>
              <a:spcBef>
                <a:spcPts val="0"/>
              </a:spcBef>
              <a:spcAft>
                <a:spcPts val="0"/>
              </a:spcAft>
              <a:buClrTx/>
              <a:buSzTx/>
              <a:buFontTx/>
              <a:buNone/>
              <a:tabLst/>
              <a:defRPr/>
            </a:pPr>
            <a:r>
              <a:rPr lang="en-US" sz="1400">
                <a:gradFill>
                  <a:gsLst>
                    <a:gs pos="2917">
                      <a:srgbClr val="1A1A1A"/>
                    </a:gs>
                    <a:gs pos="30000">
                      <a:srgbClr val="1A1A1A"/>
                    </a:gs>
                  </a:gsLst>
                  <a:lin ang="5400000" scaled="0"/>
                </a:gradFill>
                <a:latin typeface="Segoe UI"/>
              </a:rPr>
              <a:t>PostgreSQL, NoSQL)</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78D4"/>
                </a:solidFill>
                <a:effectLst/>
                <a:uLnTx/>
                <a:uFillTx/>
                <a:latin typeface="Segoe UI Semibold"/>
                <a:ea typeface="+mn-ea"/>
                <a:cs typeface="+mn-cs"/>
              </a:rPr>
              <a:t>  </a:t>
            </a:r>
          </a:p>
        </p:txBody>
      </p:sp>
      <p:sp>
        <p:nvSpPr>
          <p:cNvPr id="7" name="TextBox 6">
            <a:extLst>
              <a:ext uri="{FF2B5EF4-FFF2-40B4-BE49-F238E27FC236}">
                <a16:creationId xmlns:a16="http://schemas.microsoft.com/office/drawing/2014/main" id="{7654C7E5-3E40-4050-B8E4-D8BC50366E10}"/>
              </a:ext>
            </a:extLst>
          </p:cNvPr>
          <p:cNvSpPr txBox="1"/>
          <p:nvPr/>
        </p:nvSpPr>
        <p:spPr>
          <a:xfrm>
            <a:off x="8402699" y="1383180"/>
            <a:ext cx="3108960" cy="523220"/>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78D4"/>
                </a:solidFill>
                <a:effectLst/>
                <a:uLnTx/>
                <a:uFillTx/>
                <a:latin typeface="Segoe UI Semibold"/>
                <a:ea typeface="+mn-ea"/>
                <a:cs typeface="+mn-cs"/>
              </a:rPr>
              <a:t>ASP.NET/ PHP/ Java apps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Customer facing &amp; internal </a:t>
            </a:r>
            <a:r>
              <a:rPr kumimoji="0" lang="en-US" sz="1400" b="0" i="0" u="none" strike="noStrike" kern="1200" cap="none" spc="0" normalizeH="0" baseline="0" noProof="0" err="1">
                <a:ln>
                  <a:noFill/>
                </a:ln>
                <a:gradFill>
                  <a:gsLst>
                    <a:gs pos="2917">
                      <a:srgbClr val="1A1A1A"/>
                    </a:gs>
                    <a:gs pos="30000">
                      <a:srgbClr val="1A1A1A"/>
                    </a:gs>
                  </a:gsLst>
                  <a:lin ang="5400000" scaled="0"/>
                </a:gradFill>
                <a:effectLst/>
                <a:uLnTx/>
                <a:uFillTx/>
                <a:latin typeface="Segoe UI"/>
                <a:ea typeface="+mn-ea"/>
                <a:cs typeface="+mn-cs"/>
              </a:rPr>
              <a:t>LoB</a:t>
            </a:r>
            <a:r>
              <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 </a:t>
            </a:r>
            <a:endParaRPr kumimoji="0" lang="en-US" sz="2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p:txBody>
      </p:sp>
      <p:sp>
        <p:nvSpPr>
          <p:cNvPr id="8" name="TextBox 7">
            <a:extLst>
              <a:ext uri="{FF2B5EF4-FFF2-40B4-BE49-F238E27FC236}">
                <a16:creationId xmlns:a16="http://schemas.microsoft.com/office/drawing/2014/main" id="{E6AB5013-1034-43C9-AECF-B4B92A144CCB}"/>
              </a:ext>
            </a:extLst>
          </p:cNvPr>
          <p:cNvSpPr txBox="1"/>
          <p:nvPr/>
        </p:nvSpPr>
        <p:spPr>
          <a:xfrm>
            <a:off x="8572299" y="3955301"/>
            <a:ext cx="2559163" cy="523220"/>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78D4"/>
                </a:solidFill>
                <a:effectLst/>
                <a:uLnTx/>
                <a:uFillTx/>
                <a:latin typeface="Segoe UI Semibold"/>
                <a:ea typeface="+mn-ea"/>
                <a:cs typeface="+mn-cs"/>
              </a:rPr>
              <a:t>Specialized workloads</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e.g., HPC, NetApp</a:t>
            </a:r>
          </a:p>
        </p:txBody>
      </p:sp>
      <p:sp>
        <p:nvSpPr>
          <p:cNvPr id="9" name="TextBox 8">
            <a:extLst>
              <a:ext uri="{FF2B5EF4-FFF2-40B4-BE49-F238E27FC236}">
                <a16:creationId xmlns:a16="http://schemas.microsoft.com/office/drawing/2014/main" id="{9D22539E-AF5D-4DCC-A22A-1944A9D45B36}"/>
              </a:ext>
            </a:extLst>
          </p:cNvPr>
          <p:cNvSpPr txBox="1"/>
          <p:nvPr/>
        </p:nvSpPr>
        <p:spPr>
          <a:xfrm>
            <a:off x="4393598" y="1340972"/>
            <a:ext cx="3552323" cy="523220"/>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78D4"/>
                </a:solidFill>
                <a:effectLst/>
                <a:uLnTx/>
                <a:uFillTx/>
                <a:latin typeface="Segoe UI Semibold"/>
                <a:ea typeface="+mn-ea"/>
                <a:cs typeface="+mn-cs"/>
              </a:rPr>
              <a:t>SQL Server</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Application databases, Analytics (BI, DW)  </a:t>
            </a:r>
          </a:p>
        </p:txBody>
      </p:sp>
      <p:cxnSp>
        <p:nvCxnSpPr>
          <p:cNvPr id="10" name="Straight Connector 9">
            <a:extLst>
              <a:ext uri="{FF2B5EF4-FFF2-40B4-BE49-F238E27FC236}">
                <a16:creationId xmlns:a16="http://schemas.microsoft.com/office/drawing/2014/main" id="{EC268398-1812-4E30-83D1-712944D0142F}"/>
              </a:ext>
            </a:extLst>
          </p:cNvPr>
          <p:cNvCxnSpPr>
            <a:cxnSpLocks/>
          </p:cNvCxnSpPr>
          <p:nvPr/>
        </p:nvCxnSpPr>
        <p:spPr>
          <a:xfrm>
            <a:off x="4298860" y="1417972"/>
            <a:ext cx="0" cy="4830428"/>
          </a:xfrm>
          <a:prstGeom prst="line">
            <a:avLst/>
          </a:prstGeom>
          <a:noFill/>
          <a:ln w="12700" cap="flat">
            <a:solidFill>
              <a:schemeClr val="bg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1" name="Straight Connector 10">
            <a:extLst>
              <a:ext uri="{FF2B5EF4-FFF2-40B4-BE49-F238E27FC236}">
                <a16:creationId xmlns:a16="http://schemas.microsoft.com/office/drawing/2014/main" id="{A25C26B8-E333-4567-BC08-991B7DC010AD}"/>
              </a:ext>
            </a:extLst>
          </p:cNvPr>
          <p:cNvCxnSpPr>
            <a:cxnSpLocks/>
          </p:cNvCxnSpPr>
          <p:nvPr/>
        </p:nvCxnSpPr>
        <p:spPr>
          <a:xfrm>
            <a:off x="7893139" y="1417972"/>
            <a:ext cx="0" cy="4830428"/>
          </a:xfrm>
          <a:prstGeom prst="line">
            <a:avLst/>
          </a:prstGeom>
          <a:noFill/>
          <a:ln w="12700" cap="flat">
            <a:solidFill>
              <a:schemeClr val="bg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2" name="Straight Connector 11">
            <a:extLst>
              <a:ext uri="{FF2B5EF4-FFF2-40B4-BE49-F238E27FC236}">
                <a16:creationId xmlns:a16="http://schemas.microsoft.com/office/drawing/2014/main" id="{BABB0A46-7C1C-4169-A6BA-DD533FB21695}"/>
              </a:ext>
            </a:extLst>
          </p:cNvPr>
          <p:cNvCxnSpPr>
            <a:cxnSpLocks/>
          </p:cNvCxnSpPr>
          <p:nvPr/>
        </p:nvCxnSpPr>
        <p:spPr>
          <a:xfrm flipH="1">
            <a:off x="584200" y="3800475"/>
            <a:ext cx="10560051" cy="0"/>
          </a:xfrm>
          <a:prstGeom prst="line">
            <a:avLst/>
          </a:prstGeom>
          <a:noFill/>
          <a:ln w="12700" cap="flat">
            <a:solidFill>
              <a:schemeClr val="bg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pic>
        <p:nvPicPr>
          <p:cNvPr id="23" name="Picture 22">
            <a:extLst>
              <a:ext uri="{FF2B5EF4-FFF2-40B4-BE49-F238E27FC236}">
                <a16:creationId xmlns:a16="http://schemas.microsoft.com/office/drawing/2014/main" id="{2CD2233E-8B89-41FE-ACE4-ECF4AF5342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81928" y="2277235"/>
            <a:ext cx="780290" cy="780290"/>
          </a:xfrm>
          <a:prstGeom prst="rect">
            <a:avLst/>
          </a:prstGeom>
        </p:spPr>
      </p:pic>
      <p:grpSp>
        <p:nvGrpSpPr>
          <p:cNvPr id="30" name="Group 29">
            <a:extLst>
              <a:ext uri="{FF2B5EF4-FFF2-40B4-BE49-F238E27FC236}">
                <a16:creationId xmlns:a16="http://schemas.microsoft.com/office/drawing/2014/main" id="{396004B3-A9CF-4692-A3E7-9ABB419C66EA}"/>
              </a:ext>
            </a:extLst>
          </p:cNvPr>
          <p:cNvGrpSpPr/>
          <p:nvPr/>
        </p:nvGrpSpPr>
        <p:grpSpPr>
          <a:xfrm>
            <a:off x="1915457" y="2196438"/>
            <a:ext cx="787667" cy="1041620"/>
            <a:chOff x="3229244" y="204788"/>
            <a:chExt cx="2528887" cy="3344228"/>
          </a:xfrm>
          <a:solidFill>
            <a:schemeClr val="accent1"/>
          </a:solidFill>
        </p:grpSpPr>
        <p:sp>
          <p:nvSpPr>
            <p:cNvPr id="27" name="Freeform: Shape 26">
              <a:extLst>
                <a:ext uri="{FF2B5EF4-FFF2-40B4-BE49-F238E27FC236}">
                  <a16:creationId xmlns:a16="http://schemas.microsoft.com/office/drawing/2014/main" id="{90DC60F8-59AC-44B8-A700-F571D2B3D4C8}"/>
                </a:ext>
              </a:extLst>
            </p:cNvPr>
            <p:cNvSpPr/>
            <p:nvPr/>
          </p:nvSpPr>
          <p:spPr>
            <a:xfrm>
              <a:off x="4453206" y="1948816"/>
              <a:ext cx="1304925" cy="1600200"/>
            </a:xfrm>
            <a:custGeom>
              <a:avLst/>
              <a:gdLst>
                <a:gd name="connsiteX0" fmla="*/ 652463 w 1304925"/>
                <a:gd name="connsiteY0" fmla="*/ 155257 h 1600200"/>
                <a:gd name="connsiteX1" fmla="*/ 0 w 1304925"/>
                <a:gd name="connsiteY1" fmla="*/ 0 h 1600200"/>
                <a:gd name="connsiteX2" fmla="*/ 0 w 1304925"/>
                <a:gd name="connsiteY2" fmla="*/ 1313498 h 1600200"/>
                <a:gd name="connsiteX3" fmla="*/ 652463 w 1304925"/>
                <a:gd name="connsiteY3" fmla="*/ 1606867 h 1600200"/>
                <a:gd name="connsiteX4" fmla="*/ 1304925 w 1304925"/>
                <a:gd name="connsiteY4" fmla="*/ 1313498 h 1600200"/>
                <a:gd name="connsiteX5" fmla="*/ 1304925 w 1304925"/>
                <a:gd name="connsiteY5" fmla="*/ 953 h 1600200"/>
                <a:gd name="connsiteX6" fmla="*/ 652463 w 1304925"/>
                <a:gd name="connsiteY6" fmla="*/ 155257 h 1600200"/>
                <a:gd name="connsiteX7" fmla="*/ 652463 w 1304925"/>
                <a:gd name="connsiteY7" fmla="*/ 155257 h 16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04925" h="1600200">
                  <a:moveTo>
                    <a:pt x="652463" y="155257"/>
                  </a:moveTo>
                  <a:cubicBezTo>
                    <a:pt x="400050" y="155257"/>
                    <a:pt x="139065" y="106680"/>
                    <a:pt x="0" y="0"/>
                  </a:cubicBezTo>
                  <a:lnTo>
                    <a:pt x="0" y="1313498"/>
                  </a:lnTo>
                  <a:cubicBezTo>
                    <a:pt x="0" y="1476375"/>
                    <a:pt x="293370" y="1606867"/>
                    <a:pt x="652463" y="1606867"/>
                  </a:cubicBezTo>
                  <a:cubicBezTo>
                    <a:pt x="1011555" y="1606867"/>
                    <a:pt x="1304925" y="1476375"/>
                    <a:pt x="1304925" y="1313498"/>
                  </a:cubicBezTo>
                  <a:lnTo>
                    <a:pt x="1304925" y="953"/>
                  </a:lnTo>
                  <a:cubicBezTo>
                    <a:pt x="1165860" y="98107"/>
                    <a:pt x="904875" y="155257"/>
                    <a:pt x="652463" y="155257"/>
                  </a:cubicBezTo>
                  <a:lnTo>
                    <a:pt x="652463" y="15525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8" name="Freeform: Shape 27">
              <a:extLst>
                <a:ext uri="{FF2B5EF4-FFF2-40B4-BE49-F238E27FC236}">
                  <a16:creationId xmlns:a16="http://schemas.microsoft.com/office/drawing/2014/main" id="{18B14FB1-4379-40AC-8B98-1F14BAAE19D0}"/>
                </a:ext>
              </a:extLst>
            </p:cNvPr>
            <p:cNvSpPr/>
            <p:nvPr/>
          </p:nvSpPr>
          <p:spPr>
            <a:xfrm>
              <a:off x="4453206" y="1533526"/>
              <a:ext cx="1304925" cy="466725"/>
            </a:xfrm>
            <a:custGeom>
              <a:avLst/>
              <a:gdLst>
                <a:gd name="connsiteX0" fmla="*/ 1304925 w 1304925"/>
                <a:gd name="connsiteY0" fmla="*/ 236220 h 466725"/>
                <a:gd name="connsiteX1" fmla="*/ 652463 w 1304925"/>
                <a:gd name="connsiteY1" fmla="*/ 0 h 466725"/>
                <a:gd name="connsiteX2" fmla="*/ 0 w 1304925"/>
                <a:gd name="connsiteY2" fmla="*/ 236220 h 466725"/>
                <a:gd name="connsiteX3" fmla="*/ 652463 w 1304925"/>
                <a:gd name="connsiteY3" fmla="*/ 472440 h 466725"/>
                <a:gd name="connsiteX4" fmla="*/ 1304925 w 1304925"/>
                <a:gd name="connsiteY4" fmla="*/ 236220 h 466725"/>
                <a:gd name="connsiteX5" fmla="*/ 1304925 w 1304925"/>
                <a:gd name="connsiteY5" fmla="*/ 236220 h 466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04925" h="466725">
                  <a:moveTo>
                    <a:pt x="1304925" y="236220"/>
                  </a:moveTo>
                  <a:cubicBezTo>
                    <a:pt x="1304925" y="105728"/>
                    <a:pt x="1011555" y="0"/>
                    <a:pt x="652463" y="0"/>
                  </a:cubicBezTo>
                  <a:cubicBezTo>
                    <a:pt x="293370" y="0"/>
                    <a:pt x="0" y="105728"/>
                    <a:pt x="0" y="236220"/>
                  </a:cubicBezTo>
                  <a:cubicBezTo>
                    <a:pt x="0" y="366713"/>
                    <a:pt x="293370" y="472440"/>
                    <a:pt x="652463" y="472440"/>
                  </a:cubicBezTo>
                  <a:cubicBezTo>
                    <a:pt x="1011555" y="472440"/>
                    <a:pt x="1304925" y="366713"/>
                    <a:pt x="1304925" y="236220"/>
                  </a:cubicBezTo>
                  <a:lnTo>
                    <a:pt x="1304925" y="23622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9" name="Freeform: Shape 28">
              <a:extLst>
                <a:ext uri="{FF2B5EF4-FFF2-40B4-BE49-F238E27FC236}">
                  <a16:creationId xmlns:a16="http://schemas.microsoft.com/office/drawing/2014/main" id="{B8CD876A-9990-424E-BED3-981B85D8D302}"/>
                </a:ext>
              </a:extLst>
            </p:cNvPr>
            <p:cNvSpPr/>
            <p:nvPr/>
          </p:nvSpPr>
          <p:spPr>
            <a:xfrm>
              <a:off x="3229244" y="204788"/>
              <a:ext cx="1628775" cy="3343275"/>
            </a:xfrm>
            <a:custGeom>
              <a:avLst/>
              <a:gdLst>
                <a:gd name="connsiteX0" fmla="*/ 1060133 w 1628775"/>
                <a:gd name="connsiteY0" fmla="*/ 2535555 h 3343275"/>
                <a:gd name="connsiteX1" fmla="*/ 1060133 w 1628775"/>
                <a:gd name="connsiteY1" fmla="*/ 1736407 h 3343275"/>
                <a:gd name="connsiteX2" fmla="*/ 1060133 w 1628775"/>
                <a:gd name="connsiteY2" fmla="*/ 1589723 h 3343275"/>
                <a:gd name="connsiteX3" fmla="*/ 1060133 w 1628775"/>
                <a:gd name="connsiteY3" fmla="*/ 1564957 h 3343275"/>
                <a:gd name="connsiteX4" fmla="*/ 1630680 w 1628775"/>
                <a:gd name="connsiteY4" fmla="*/ 1182053 h 3343275"/>
                <a:gd name="connsiteX5" fmla="*/ 1630680 w 1628775"/>
                <a:gd name="connsiteY5" fmla="*/ 162878 h 3343275"/>
                <a:gd name="connsiteX6" fmla="*/ 1467803 w 1628775"/>
                <a:gd name="connsiteY6" fmla="*/ 0 h 3343275"/>
                <a:gd name="connsiteX7" fmla="*/ 162878 w 1628775"/>
                <a:gd name="connsiteY7" fmla="*/ 0 h 3343275"/>
                <a:gd name="connsiteX8" fmla="*/ 0 w 1628775"/>
                <a:gd name="connsiteY8" fmla="*/ 162878 h 3343275"/>
                <a:gd name="connsiteX9" fmla="*/ 0 w 1628775"/>
                <a:gd name="connsiteY9" fmla="*/ 3343275 h 3343275"/>
                <a:gd name="connsiteX10" fmla="*/ 1240155 w 1628775"/>
                <a:gd name="connsiteY10" fmla="*/ 3343275 h 3343275"/>
                <a:gd name="connsiteX11" fmla="*/ 1061085 w 1628775"/>
                <a:gd name="connsiteY11" fmla="*/ 3049905 h 3343275"/>
                <a:gd name="connsiteX12" fmla="*/ 1061085 w 1628775"/>
                <a:gd name="connsiteY12" fmla="*/ 3017520 h 3343275"/>
                <a:gd name="connsiteX13" fmla="*/ 245745 w 1628775"/>
                <a:gd name="connsiteY13" fmla="*/ 3017520 h 3343275"/>
                <a:gd name="connsiteX14" fmla="*/ 245745 w 1628775"/>
                <a:gd name="connsiteY14" fmla="*/ 2854643 h 3343275"/>
                <a:gd name="connsiteX15" fmla="*/ 1061085 w 1628775"/>
                <a:gd name="connsiteY15" fmla="*/ 2854643 h 3343275"/>
                <a:gd name="connsiteX16" fmla="*/ 1061085 w 1628775"/>
                <a:gd name="connsiteY16" fmla="*/ 2691765 h 3343275"/>
                <a:gd name="connsiteX17" fmla="*/ 245745 w 1628775"/>
                <a:gd name="connsiteY17" fmla="*/ 2691765 h 3343275"/>
                <a:gd name="connsiteX18" fmla="*/ 245745 w 1628775"/>
                <a:gd name="connsiteY18" fmla="*/ 2528888 h 3343275"/>
                <a:gd name="connsiteX19" fmla="*/ 1061085 w 1628775"/>
                <a:gd name="connsiteY19" fmla="*/ 2528888 h 3343275"/>
                <a:gd name="connsiteX20" fmla="*/ 1061085 w 1628775"/>
                <a:gd name="connsiteY20" fmla="*/ 2535555 h 3343275"/>
                <a:gd name="connsiteX21" fmla="*/ 244793 w 1628775"/>
                <a:gd name="connsiteY21" fmla="*/ 497205 h 3343275"/>
                <a:gd name="connsiteX22" fmla="*/ 1386840 w 1628775"/>
                <a:gd name="connsiteY22" fmla="*/ 497205 h 3343275"/>
                <a:gd name="connsiteX23" fmla="*/ 1386840 w 1628775"/>
                <a:gd name="connsiteY23" fmla="*/ 660083 h 3343275"/>
                <a:gd name="connsiteX24" fmla="*/ 244793 w 1628775"/>
                <a:gd name="connsiteY24" fmla="*/ 660083 h 3343275"/>
                <a:gd name="connsiteX25" fmla="*/ 244793 w 1628775"/>
                <a:gd name="connsiteY25" fmla="*/ 497205 h 3343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628775" h="3343275">
                  <a:moveTo>
                    <a:pt x="1060133" y="2535555"/>
                  </a:moveTo>
                  <a:lnTo>
                    <a:pt x="1060133" y="1736407"/>
                  </a:lnTo>
                  <a:lnTo>
                    <a:pt x="1060133" y="1589723"/>
                  </a:lnTo>
                  <a:lnTo>
                    <a:pt x="1060133" y="1564957"/>
                  </a:lnTo>
                  <a:cubicBezTo>
                    <a:pt x="1060133" y="1344930"/>
                    <a:pt x="1321118" y="1222057"/>
                    <a:pt x="1630680" y="1182053"/>
                  </a:cubicBezTo>
                  <a:lnTo>
                    <a:pt x="1630680" y="162878"/>
                  </a:lnTo>
                  <a:cubicBezTo>
                    <a:pt x="1630680" y="73342"/>
                    <a:pt x="1557338" y="0"/>
                    <a:pt x="1467803" y="0"/>
                  </a:cubicBezTo>
                  <a:lnTo>
                    <a:pt x="162878" y="0"/>
                  </a:lnTo>
                  <a:cubicBezTo>
                    <a:pt x="73343" y="0"/>
                    <a:pt x="0" y="73342"/>
                    <a:pt x="0" y="162878"/>
                  </a:cubicBezTo>
                  <a:lnTo>
                    <a:pt x="0" y="3343275"/>
                  </a:lnTo>
                  <a:lnTo>
                    <a:pt x="1240155" y="3343275"/>
                  </a:lnTo>
                  <a:cubicBezTo>
                    <a:pt x="1125855" y="3261360"/>
                    <a:pt x="1061085" y="3164205"/>
                    <a:pt x="1061085" y="3049905"/>
                  </a:cubicBezTo>
                  <a:lnTo>
                    <a:pt x="1061085" y="3017520"/>
                  </a:lnTo>
                  <a:lnTo>
                    <a:pt x="245745" y="3017520"/>
                  </a:lnTo>
                  <a:lnTo>
                    <a:pt x="245745" y="2854643"/>
                  </a:lnTo>
                  <a:lnTo>
                    <a:pt x="1061085" y="2854643"/>
                  </a:lnTo>
                  <a:lnTo>
                    <a:pt x="1061085" y="2691765"/>
                  </a:lnTo>
                  <a:lnTo>
                    <a:pt x="245745" y="2691765"/>
                  </a:lnTo>
                  <a:lnTo>
                    <a:pt x="245745" y="2528888"/>
                  </a:lnTo>
                  <a:lnTo>
                    <a:pt x="1061085" y="2528888"/>
                  </a:lnTo>
                  <a:lnTo>
                    <a:pt x="1061085" y="2535555"/>
                  </a:lnTo>
                  <a:close/>
                  <a:moveTo>
                    <a:pt x="244793" y="497205"/>
                  </a:moveTo>
                  <a:lnTo>
                    <a:pt x="1386840" y="497205"/>
                  </a:lnTo>
                  <a:lnTo>
                    <a:pt x="1386840" y="660083"/>
                  </a:lnTo>
                  <a:lnTo>
                    <a:pt x="244793" y="660083"/>
                  </a:lnTo>
                  <a:lnTo>
                    <a:pt x="244793" y="49720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pic>
        <p:nvPicPr>
          <p:cNvPr id="32" name="Picture 31">
            <a:extLst>
              <a:ext uri="{FF2B5EF4-FFF2-40B4-BE49-F238E27FC236}">
                <a16:creationId xmlns:a16="http://schemas.microsoft.com/office/drawing/2014/main" id="{F6CEA27A-417C-4539-B861-9D795F47E91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80206" y="4955492"/>
            <a:ext cx="1083546" cy="609495"/>
          </a:xfrm>
          <a:prstGeom prst="rect">
            <a:avLst/>
          </a:prstGeom>
        </p:spPr>
      </p:pic>
      <p:pic>
        <p:nvPicPr>
          <p:cNvPr id="34" name="Picture 33">
            <a:extLst>
              <a:ext uri="{FF2B5EF4-FFF2-40B4-BE49-F238E27FC236}">
                <a16:creationId xmlns:a16="http://schemas.microsoft.com/office/drawing/2014/main" id="{8B56D73D-B22E-4AFA-B04D-D5297566076C}"/>
              </a:ext>
            </a:extLst>
          </p:cNvPr>
          <p:cNvPicPr>
            <a:picLocks noChangeAspect="1"/>
          </p:cNvPicPr>
          <p:nvPr/>
        </p:nvPicPr>
        <p:blipFill>
          <a:blip r:embed="rId5">
            <a:clrChange>
              <a:clrFrom>
                <a:srgbClr val="FFFFFF"/>
              </a:clrFrom>
              <a:clrTo>
                <a:srgbClr val="FFFFFF">
                  <a:alpha val="0"/>
                </a:srgbClr>
              </a:clrTo>
            </a:clrChange>
            <a:duotone>
              <a:schemeClr val="accent1">
                <a:shade val="45000"/>
                <a:satMod val="135000"/>
              </a:schemeClr>
              <a:prstClr val="white"/>
            </a:duotone>
          </a:blip>
          <a:stretch>
            <a:fillRect/>
          </a:stretch>
        </p:blipFill>
        <p:spPr>
          <a:xfrm>
            <a:off x="1660871" y="4899247"/>
            <a:ext cx="1069592" cy="855674"/>
          </a:xfrm>
          <a:prstGeom prst="rect">
            <a:avLst/>
          </a:prstGeom>
        </p:spPr>
      </p:pic>
      <p:sp>
        <p:nvSpPr>
          <p:cNvPr id="44" name="Picture 32">
            <a:extLst>
              <a:ext uri="{FF2B5EF4-FFF2-40B4-BE49-F238E27FC236}">
                <a16:creationId xmlns:a16="http://schemas.microsoft.com/office/drawing/2014/main" id="{5F8AC8E9-A1DE-4DDB-8E13-13D77EE1414B}"/>
              </a:ext>
            </a:extLst>
          </p:cNvPr>
          <p:cNvSpPr/>
          <p:nvPr/>
        </p:nvSpPr>
        <p:spPr>
          <a:xfrm>
            <a:off x="9084297" y="2160202"/>
            <a:ext cx="1184562" cy="1071650"/>
          </a:xfrm>
          <a:custGeom>
            <a:avLst/>
            <a:gdLst>
              <a:gd name="connsiteX0" fmla="*/ 637836 w 1023095"/>
              <a:gd name="connsiteY0" fmla="*/ 660892 h 925573"/>
              <a:gd name="connsiteX1" fmla="*/ 519541 w 1023095"/>
              <a:gd name="connsiteY1" fmla="*/ 701488 h 925573"/>
              <a:gd name="connsiteX2" fmla="*/ 394851 w 1023095"/>
              <a:gd name="connsiteY2" fmla="*/ 656021 h 925573"/>
              <a:gd name="connsiteX3" fmla="*/ 407640 w 1023095"/>
              <a:gd name="connsiteY3" fmla="*/ 566711 h 925573"/>
              <a:gd name="connsiteX4" fmla="*/ 436414 w 1023095"/>
              <a:gd name="connsiteY4" fmla="*/ 561839 h 925573"/>
              <a:gd name="connsiteX5" fmla="*/ 453999 w 1023095"/>
              <a:gd name="connsiteY5" fmla="*/ 574830 h 925573"/>
              <a:gd name="connsiteX6" fmla="*/ 509949 w 1023095"/>
              <a:gd name="connsiteY6" fmla="*/ 612178 h 925573"/>
              <a:gd name="connsiteX7" fmla="*/ 517942 w 1023095"/>
              <a:gd name="connsiteY7" fmla="*/ 639783 h 925573"/>
              <a:gd name="connsiteX8" fmla="*/ 572294 w 1023095"/>
              <a:gd name="connsiteY8" fmla="*/ 646278 h 925573"/>
              <a:gd name="connsiteX9" fmla="*/ 580287 w 1023095"/>
              <a:gd name="connsiteY9" fmla="*/ 636535 h 925573"/>
              <a:gd name="connsiteX10" fmla="*/ 655420 w 1023095"/>
              <a:gd name="connsiteY10" fmla="*/ 644654 h 925573"/>
              <a:gd name="connsiteX11" fmla="*/ 637836 w 1023095"/>
              <a:gd name="connsiteY11" fmla="*/ 660892 h 925573"/>
              <a:gd name="connsiteX12" fmla="*/ 359682 w 1023095"/>
              <a:gd name="connsiteY12" fmla="*/ 391339 h 925573"/>
              <a:gd name="connsiteX13" fmla="*/ 367675 w 1023095"/>
              <a:gd name="connsiteY13" fmla="*/ 470906 h 925573"/>
              <a:gd name="connsiteX14" fmla="*/ 367675 w 1023095"/>
              <a:gd name="connsiteY14" fmla="*/ 542354 h 925573"/>
              <a:gd name="connsiteX15" fmla="*/ 372471 w 1023095"/>
              <a:gd name="connsiteY15" fmla="*/ 547225 h 925573"/>
              <a:gd name="connsiteX16" fmla="*/ 361281 w 1023095"/>
              <a:gd name="connsiteY16" fmla="*/ 615425 h 925573"/>
              <a:gd name="connsiteX17" fmla="*/ 359682 w 1023095"/>
              <a:gd name="connsiteY17" fmla="*/ 391339 h 925573"/>
              <a:gd name="connsiteX18" fmla="*/ 401245 w 1023095"/>
              <a:gd name="connsiteY18" fmla="*/ 347496 h 925573"/>
              <a:gd name="connsiteX19" fmla="*/ 433217 w 1023095"/>
              <a:gd name="connsiteY19" fmla="*/ 326387 h 925573"/>
              <a:gd name="connsiteX20" fmla="*/ 485970 w 1023095"/>
              <a:gd name="connsiteY20" fmla="*/ 392963 h 925573"/>
              <a:gd name="connsiteX21" fmla="*/ 431618 w 1023095"/>
              <a:gd name="connsiteY21" fmla="*/ 440053 h 925573"/>
              <a:gd name="connsiteX22" fmla="*/ 425224 w 1023095"/>
              <a:gd name="connsiteY22" fmla="*/ 448173 h 925573"/>
              <a:gd name="connsiteX23" fmla="*/ 393252 w 1023095"/>
              <a:gd name="connsiteY23" fmla="*/ 449796 h 925573"/>
              <a:gd name="connsiteX24" fmla="*/ 378865 w 1023095"/>
              <a:gd name="connsiteY24" fmla="*/ 363734 h 925573"/>
              <a:gd name="connsiteX25" fmla="*/ 401245 w 1023095"/>
              <a:gd name="connsiteY25" fmla="*/ 347496 h 925573"/>
              <a:gd name="connsiteX26" fmla="*/ 645829 w 1023095"/>
              <a:gd name="connsiteY26" fmla="*/ 352368 h 925573"/>
              <a:gd name="connsiteX27" fmla="*/ 516343 w 1023095"/>
              <a:gd name="connsiteY27" fmla="*/ 376725 h 925573"/>
              <a:gd name="connsiteX28" fmla="*/ 461991 w 1023095"/>
              <a:gd name="connsiteY28" fmla="*/ 316644 h 925573"/>
              <a:gd name="connsiteX29" fmla="*/ 522738 w 1023095"/>
              <a:gd name="connsiteY29" fmla="*/ 306901 h 925573"/>
              <a:gd name="connsiteX30" fmla="*/ 645829 w 1023095"/>
              <a:gd name="connsiteY30" fmla="*/ 352368 h 925573"/>
              <a:gd name="connsiteX31" fmla="*/ 585083 w 1023095"/>
              <a:gd name="connsiteY31" fmla="*/ 608930 h 925573"/>
              <a:gd name="connsiteX32" fmla="*/ 578688 w 1023095"/>
              <a:gd name="connsiteY32" fmla="*/ 592692 h 925573"/>
              <a:gd name="connsiteX33" fmla="*/ 527534 w 1023095"/>
              <a:gd name="connsiteY33" fmla="*/ 582949 h 925573"/>
              <a:gd name="connsiteX34" fmla="*/ 474780 w 1023095"/>
              <a:gd name="connsiteY34" fmla="*/ 547225 h 925573"/>
              <a:gd name="connsiteX35" fmla="*/ 463590 w 1023095"/>
              <a:gd name="connsiteY35" fmla="*/ 537482 h 925573"/>
              <a:gd name="connsiteX36" fmla="*/ 465189 w 1023095"/>
              <a:gd name="connsiteY36" fmla="*/ 477401 h 925573"/>
              <a:gd name="connsiteX37" fmla="*/ 471583 w 1023095"/>
              <a:gd name="connsiteY37" fmla="*/ 470906 h 925573"/>
              <a:gd name="connsiteX38" fmla="*/ 522738 w 1023095"/>
              <a:gd name="connsiteY38" fmla="*/ 428687 h 925573"/>
              <a:gd name="connsiteX39" fmla="*/ 597871 w 1023095"/>
              <a:gd name="connsiteY39" fmla="*/ 492016 h 925573"/>
              <a:gd name="connsiteX40" fmla="*/ 602667 w 1023095"/>
              <a:gd name="connsiteY40" fmla="*/ 535859 h 925573"/>
              <a:gd name="connsiteX41" fmla="*/ 663413 w 1023095"/>
              <a:gd name="connsiteY41" fmla="*/ 543978 h 925573"/>
              <a:gd name="connsiteX42" fmla="*/ 666611 w 1023095"/>
              <a:gd name="connsiteY42" fmla="*/ 542354 h 925573"/>
              <a:gd name="connsiteX43" fmla="*/ 706575 w 1023095"/>
              <a:gd name="connsiteY43" fmla="*/ 569959 h 925573"/>
              <a:gd name="connsiteX44" fmla="*/ 684195 w 1023095"/>
              <a:gd name="connsiteY44" fmla="*/ 613802 h 925573"/>
              <a:gd name="connsiteX45" fmla="*/ 585083 w 1023095"/>
              <a:gd name="connsiteY45" fmla="*/ 608930 h 925573"/>
              <a:gd name="connsiteX46" fmla="*/ 708174 w 1023095"/>
              <a:gd name="connsiteY46" fmla="*/ 555344 h 925573"/>
              <a:gd name="connsiteX47" fmla="*/ 674603 w 1023095"/>
              <a:gd name="connsiteY47" fmla="*/ 529363 h 925573"/>
              <a:gd name="connsiteX48" fmla="*/ 668209 w 1023095"/>
              <a:gd name="connsiteY48" fmla="*/ 488768 h 925573"/>
              <a:gd name="connsiteX49" fmla="*/ 613857 w 1023095"/>
              <a:gd name="connsiteY49" fmla="*/ 477401 h 925573"/>
              <a:gd name="connsiteX50" fmla="*/ 549914 w 1023095"/>
              <a:gd name="connsiteY50" fmla="*/ 414072 h 925573"/>
              <a:gd name="connsiteX51" fmla="*/ 673005 w 1023095"/>
              <a:gd name="connsiteY51" fmla="*/ 379972 h 925573"/>
              <a:gd name="connsiteX52" fmla="*/ 676202 w 1023095"/>
              <a:gd name="connsiteY52" fmla="*/ 383220 h 925573"/>
              <a:gd name="connsiteX53" fmla="*/ 708174 w 1023095"/>
              <a:gd name="connsiteY53" fmla="*/ 555344 h 925573"/>
              <a:gd name="connsiteX54" fmla="*/ 696984 w 1023095"/>
              <a:gd name="connsiteY54" fmla="*/ 366982 h 925573"/>
              <a:gd name="connsiteX55" fmla="*/ 519541 w 1023095"/>
              <a:gd name="connsiteY55" fmla="*/ 277672 h 925573"/>
              <a:gd name="connsiteX56" fmla="*/ 383661 w 1023095"/>
              <a:gd name="connsiteY56" fmla="*/ 324763 h 925573"/>
              <a:gd name="connsiteX57" fmla="*/ 342097 w 1023095"/>
              <a:gd name="connsiteY57" fmla="*/ 643030 h 925573"/>
              <a:gd name="connsiteX58" fmla="*/ 519541 w 1023095"/>
              <a:gd name="connsiteY58" fmla="*/ 732340 h 925573"/>
              <a:gd name="connsiteX59" fmla="*/ 655420 w 1023095"/>
              <a:gd name="connsiteY59" fmla="*/ 685249 h 925573"/>
              <a:gd name="connsiteX60" fmla="*/ 696984 w 1023095"/>
              <a:gd name="connsiteY60" fmla="*/ 366982 h 925573"/>
              <a:gd name="connsiteX61" fmla="*/ 137478 w 1023095"/>
              <a:gd name="connsiteY61" fmla="*/ 725845 h 925573"/>
              <a:gd name="connsiteX62" fmla="*/ 206218 w 1023095"/>
              <a:gd name="connsiteY62" fmla="*/ 768064 h 925573"/>
              <a:gd name="connsiteX63" fmla="*/ 206218 w 1023095"/>
              <a:gd name="connsiteY63" fmla="*/ 682002 h 925573"/>
              <a:gd name="connsiteX64" fmla="*/ 137478 w 1023095"/>
              <a:gd name="connsiteY64" fmla="*/ 641406 h 925573"/>
              <a:gd name="connsiteX65" fmla="*/ 137478 w 1023095"/>
              <a:gd name="connsiteY65" fmla="*/ 725845 h 925573"/>
              <a:gd name="connsiteX66" fmla="*/ 800892 w 1023095"/>
              <a:gd name="connsiteY66" fmla="*/ 682002 h 925573"/>
              <a:gd name="connsiteX67" fmla="*/ 800892 w 1023095"/>
              <a:gd name="connsiteY67" fmla="*/ 768064 h 925573"/>
              <a:gd name="connsiteX68" fmla="*/ 869631 w 1023095"/>
              <a:gd name="connsiteY68" fmla="*/ 725845 h 925573"/>
              <a:gd name="connsiteX69" fmla="*/ 869631 w 1023095"/>
              <a:gd name="connsiteY69" fmla="*/ 641406 h 925573"/>
              <a:gd name="connsiteX70" fmla="*/ 800892 w 1023095"/>
              <a:gd name="connsiteY70" fmla="*/ 682002 h 925573"/>
              <a:gd name="connsiteX71" fmla="*/ 503555 w 1023095"/>
              <a:gd name="connsiteY71" fmla="*/ 73072 h 925573"/>
              <a:gd name="connsiteX72" fmla="*/ 431618 w 1023095"/>
              <a:gd name="connsiteY72" fmla="*/ 110419 h 925573"/>
              <a:gd name="connsiteX73" fmla="*/ 503555 w 1023095"/>
              <a:gd name="connsiteY73" fmla="*/ 155886 h 925573"/>
              <a:gd name="connsiteX74" fmla="*/ 575491 w 1023095"/>
              <a:gd name="connsiteY74" fmla="*/ 110419 h 925573"/>
              <a:gd name="connsiteX75" fmla="*/ 503555 w 1023095"/>
              <a:gd name="connsiteY75" fmla="*/ 73072 h 925573"/>
              <a:gd name="connsiteX76" fmla="*/ 755652 w 1023095"/>
              <a:gd name="connsiteY76" fmla="*/ 641569 h 925573"/>
              <a:gd name="connsiteX77" fmla="*/ 791300 w 1023095"/>
              <a:gd name="connsiteY77" fmla="*/ 664140 h 925573"/>
              <a:gd name="connsiteX78" fmla="*/ 863237 w 1023095"/>
              <a:gd name="connsiteY78" fmla="*/ 618673 h 925573"/>
              <a:gd name="connsiteX79" fmla="*/ 791300 w 1023095"/>
              <a:gd name="connsiteY79" fmla="*/ 582949 h 925573"/>
              <a:gd name="connsiteX80" fmla="*/ 778352 w 1023095"/>
              <a:gd name="connsiteY80" fmla="*/ 589444 h 925573"/>
              <a:gd name="connsiteX81" fmla="*/ 755652 w 1023095"/>
              <a:gd name="connsiteY81" fmla="*/ 641569 h 925573"/>
              <a:gd name="connsiteX82" fmla="*/ 712970 w 1023095"/>
              <a:gd name="connsiteY82" fmla="*/ 698889 h 925573"/>
              <a:gd name="connsiteX83" fmla="*/ 712970 w 1023095"/>
              <a:gd name="connsiteY83" fmla="*/ 725845 h 925573"/>
              <a:gd name="connsiteX84" fmla="*/ 781709 w 1023095"/>
              <a:gd name="connsiteY84" fmla="*/ 768064 h 925573"/>
              <a:gd name="connsiteX85" fmla="*/ 781709 w 1023095"/>
              <a:gd name="connsiteY85" fmla="*/ 682002 h 925573"/>
              <a:gd name="connsiteX86" fmla="*/ 744462 w 1023095"/>
              <a:gd name="connsiteY86" fmla="*/ 659918 h 925573"/>
              <a:gd name="connsiteX87" fmla="*/ 712970 w 1023095"/>
              <a:gd name="connsiteY87" fmla="*/ 698889 h 925573"/>
              <a:gd name="connsiteX88" fmla="*/ 575491 w 1023095"/>
              <a:gd name="connsiteY88" fmla="*/ 775209 h 925573"/>
              <a:gd name="connsiteX89" fmla="*/ 575491 w 1023095"/>
              <a:gd name="connsiteY89" fmla="*/ 816778 h 925573"/>
              <a:gd name="connsiteX90" fmla="*/ 599470 w 1023095"/>
              <a:gd name="connsiteY90" fmla="*/ 842759 h 925573"/>
              <a:gd name="connsiteX91" fmla="*/ 735350 w 1023095"/>
              <a:gd name="connsiteY91" fmla="*/ 842759 h 925573"/>
              <a:gd name="connsiteX92" fmla="*/ 642632 w 1023095"/>
              <a:gd name="connsiteY92" fmla="*/ 904464 h 925573"/>
              <a:gd name="connsiteX93" fmla="*/ 642632 w 1023095"/>
              <a:gd name="connsiteY93" fmla="*/ 932069 h 925573"/>
              <a:gd name="connsiteX94" fmla="*/ 939969 w 1023095"/>
              <a:gd name="connsiteY94" fmla="*/ 932069 h 925573"/>
              <a:gd name="connsiteX95" fmla="*/ 939969 w 1023095"/>
              <a:gd name="connsiteY95" fmla="*/ 902840 h 925573"/>
              <a:gd name="connsiteX96" fmla="*/ 858441 w 1023095"/>
              <a:gd name="connsiteY96" fmla="*/ 842759 h 925573"/>
              <a:gd name="connsiteX97" fmla="*/ 995919 w 1023095"/>
              <a:gd name="connsiteY97" fmla="*/ 842759 h 925573"/>
              <a:gd name="connsiteX98" fmla="*/ 1023095 w 1023095"/>
              <a:gd name="connsiteY98" fmla="*/ 816778 h 925573"/>
              <a:gd name="connsiteX99" fmla="*/ 1023095 w 1023095"/>
              <a:gd name="connsiteY99" fmla="*/ 534235 h 925573"/>
              <a:gd name="connsiteX100" fmla="*/ 997518 w 1023095"/>
              <a:gd name="connsiteY100" fmla="*/ 508254 h 925573"/>
              <a:gd name="connsiteX101" fmla="*/ 791300 w 1023095"/>
              <a:gd name="connsiteY101" fmla="*/ 508254 h 925573"/>
              <a:gd name="connsiteX102" fmla="*/ 788423 w 1023095"/>
              <a:gd name="connsiteY102" fmla="*/ 545601 h 925573"/>
              <a:gd name="connsiteX103" fmla="*/ 989525 w 1023095"/>
              <a:gd name="connsiteY103" fmla="*/ 545601 h 925573"/>
              <a:gd name="connsiteX104" fmla="*/ 989525 w 1023095"/>
              <a:gd name="connsiteY104" fmla="*/ 808659 h 925573"/>
              <a:gd name="connsiteX105" fmla="*/ 610660 w 1023095"/>
              <a:gd name="connsiteY105" fmla="*/ 808659 h 925573"/>
              <a:gd name="connsiteX106" fmla="*/ 610660 w 1023095"/>
              <a:gd name="connsiteY106" fmla="*/ 765141 h 925573"/>
              <a:gd name="connsiteX107" fmla="*/ 575491 w 1023095"/>
              <a:gd name="connsiteY107" fmla="*/ 775209 h 925573"/>
              <a:gd name="connsiteX108" fmla="*/ 285667 w 1023095"/>
              <a:gd name="connsiteY108" fmla="*/ 645466 h 925573"/>
              <a:gd name="connsiteX109" fmla="*/ 223802 w 1023095"/>
              <a:gd name="connsiteY109" fmla="*/ 682002 h 925573"/>
              <a:gd name="connsiteX110" fmla="*/ 223802 w 1023095"/>
              <a:gd name="connsiteY110" fmla="*/ 768064 h 925573"/>
              <a:gd name="connsiteX111" fmla="*/ 292541 w 1023095"/>
              <a:gd name="connsiteY111" fmla="*/ 725845 h 925573"/>
              <a:gd name="connsiteX112" fmla="*/ 292541 w 1023095"/>
              <a:gd name="connsiteY112" fmla="*/ 656833 h 925573"/>
              <a:gd name="connsiteX113" fmla="*/ 285667 w 1023095"/>
              <a:gd name="connsiteY113" fmla="*/ 645466 h 925573"/>
              <a:gd name="connsiteX114" fmla="*/ 267763 w 1023095"/>
              <a:gd name="connsiteY114" fmla="*/ 608768 h 925573"/>
              <a:gd name="connsiteX115" fmla="*/ 215809 w 1023095"/>
              <a:gd name="connsiteY115" fmla="*/ 582949 h 925573"/>
              <a:gd name="connsiteX116" fmla="*/ 142274 w 1023095"/>
              <a:gd name="connsiteY116" fmla="*/ 618673 h 925573"/>
              <a:gd name="connsiteX117" fmla="*/ 215809 w 1023095"/>
              <a:gd name="connsiteY117" fmla="*/ 664140 h 925573"/>
              <a:gd name="connsiteX118" fmla="*/ 275436 w 1023095"/>
              <a:gd name="connsiteY118" fmla="*/ 626467 h 925573"/>
              <a:gd name="connsiteX119" fmla="*/ 267763 w 1023095"/>
              <a:gd name="connsiteY119" fmla="*/ 608768 h 925573"/>
              <a:gd name="connsiteX120" fmla="*/ 247781 w 1023095"/>
              <a:gd name="connsiteY120" fmla="*/ 508254 h 925573"/>
              <a:gd name="connsiteX121" fmla="*/ 23979 w 1023095"/>
              <a:gd name="connsiteY121" fmla="*/ 508254 h 925573"/>
              <a:gd name="connsiteX122" fmla="*/ 0 w 1023095"/>
              <a:gd name="connsiteY122" fmla="*/ 534235 h 925573"/>
              <a:gd name="connsiteX123" fmla="*/ 0 w 1023095"/>
              <a:gd name="connsiteY123" fmla="*/ 816778 h 925573"/>
              <a:gd name="connsiteX124" fmla="*/ 23979 w 1023095"/>
              <a:gd name="connsiteY124" fmla="*/ 842759 h 925573"/>
              <a:gd name="connsiteX125" fmla="*/ 159859 w 1023095"/>
              <a:gd name="connsiteY125" fmla="*/ 842759 h 925573"/>
              <a:gd name="connsiteX126" fmla="*/ 67141 w 1023095"/>
              <a:gd name="connsiteY126" fmla="*/ 904464 h 925573"/>
              <a:gd name="connsiteX127" fmla="*/ 67141 w 1023095"/>
              <a:gd name="connsiteY127" fmla="*/ 932069 h 925573"/>
              <a:gd name="connsiteX128" fmla="*/ 364478 w 1023095"/>
              <a:gd name="connsiteY128" fmla="*/ 932069 h 925573"/>
              <a:gd name="connsiteX129" fmla="*/ 364478 w 1023095"/>
              <a:gd name="connsiteY129" fmla="*/ 902840 h 925573"/>
              <a:gd name="connsiteX130" fmla="*/ 282950 w 1023095"/>
              <a:gd name="connsiteY130" fmla="*/ 842759 h 925573"/>
              <a:gd name="connsiteX131" fmla="*/ 420428 w 1023095"/>
              <a:gd name="connsiteY131" fmla="*/ 842759 h 925573"/>
              <a:gd name="connsiteX132" fmla="*/ 447604 w 1023095"/>
              <a:gd name="connsiteY132" fmla="*/ 816778 h 925573"/>
              <a:gd name="connsiteX133" fmla="*/ 447604 w 1023095"/>
              <a:gd name="connsiteY133" fmla="*/ 771149 h 925573"/>
              <a:gd name="connsiteX134" fmla="*/ 414034 w 1023095"/>
              <a:gd name="connsiteY134" fmla="*/ 759458 h 925573"/>
              <a:gd name="connsiteX135" fmla="*/ 414034 w 1023095"/>
              <a:gd name="connsiteY135" fmla="*/ 808659 h 925573"/>
              <a:gd name="connsiteX136" fmla="*/ 35169 w 1023095"/>
              <a:gd name="connsiteY136" fmla="*/ 808659 h 925573"/>
              <a:gd name="connsiteX137" fmla="*/ 35169 w 1023095"/>
              <a:gd name="connsiteY137" fmla="*/ 545601 h 925573"/>
              <a:gd name="connsiteX138" fmla="*/ 250658 w 1023095"/>
              <a:gd name="connsiteY138" fmla="*/ 545601 h 925573"/>
              <a:gd name="connsiteX139" fmla="*/ 247781 w 1023095"/>
              <a:gd name="connsiteY139" fmla="*/ 508254 h 925573"/>
              <a:gd name="connsiteX140" fmla="*/ 493963 w 1023095"/>
              <a:gd name="connsiteY140" fmla="*/ 230257 h 925573"/>
              <a:gd name="connsiteX141" fmla="*/ 493963 w 1023095"/>
              <a:gd name="connsiteY141" fmla="*/ 172124 h 925573"/>
              <a:gd name="connsiteX142" fmla="*/ 425224 w 1023095"/>
              <a:gd name="connsiteY142" fmla="*/ 131529 h 925573"/>
              <a:gd name="connsiteX143" fmla="*/ 425224 w 1023095"/>
              <a:gd name="connsiteY143" fmla="*/ 217591 h 925573"/>
              <a:gd name="connsiteX144" fmla="*/ 457036 w 1023095"/>
              <a:gd name="connsiteY144" fmla="*/ 236427 h 925573"/>
              <a:gd name="connsiteX145" fmla="*/ 493963 w 1023095"/>
              <a:gd name="connsiteY145" fmla="*/ 230257 h 925573"/>
              <a:gd name="connsiteX146" fmla="*/ 556628 w 1023095"/>
              <a:gd name="connsiteY146" fmla="*/ 231556 h 925573"/>
              <a:gd name="connsiteX147" fmla="*/ 580287 w 1023095"/>
              <a:gd name="connsiteY147" fmla="*/ 217591 h 925573"/>
              <a:gd name="connsiteX148" fmla="*/ 580287 w 1023095"/>
              <a:gd name="connsiteY148" fmla="*/ 133153 h 925573"/>
              <a:gd name="connsiteX149" fmla="*/ 511548 w 1023095"/>
              <a:gd name="connsiteY149" fmla="*/ 172124 h 925573"/>
              <a:gd name="connsiteX150" fmla="*/ 511548 w 1023095"/>
              <a:gd name="connsiteY150" fmla="*/ 229120 h 925573"/>
              <a:gd name="connsiteX151" fmla="*/ 556628 w 1023095"/>
              <a:gd name="connsiteY151" fmla="*/ 231556 h 925573"/>
              <a:gd name="connsiteX152" fmla="*/ 725439 w 1023095"/>
              <a:gd name="connsiteY152" fmla="*/ 324763 h 925573"/>
              <a:gd name="connsiteX153" fmla="*/ 735350 w 1023095"/>
              <a:gd name="connsiteY153" fmla="*/ 305277 h 925573"/>
              <a:gd name="connsiteX154" fmla="*/ 735350 w 1023095"/>
              <a:gd name="connsiteY154" fmla="*/ 22733 h 925573"/>
              <a:gd name="connsiteX155" fmla="*/ 709772 w 1023095"/>
              <a:gd name="connsiteY155" fmla="*/ 0 h 925573"/>
              <a:gd name="connsiteX156" fmla="*/ 311724 w 1023095"/>
              <a:gd name="connsiteY156" fmla="*/ 0 h 925573"/>
              <a:gd name="connsiteX157" fmla="*/ 287746 w 1023095"/>
              <a:gd name="connsiteY157" fmla="*/ 25981 h 925573"/>
              <a:gd name="connsiteX158" fmla="*/ 287746 w 1023095"/>
              <a:gd name="connsiteY158" fmla="*/ 308525 h 925573"/>
              <a:gd name="connsiteX159" fmla="*/ 306289 w 1023095"/>
              <a:gd name="connsiteY159" fmla="*/ 333856 h 925573"/>
              <a:gd name="connsiteX160" fmla="*/ 338900 w 1023095"/>
              <a:gd name="connsiteY160" fmla="*/ 298782 h 925573"/>
              <a:gd name="connsiteX161" fmla="*/ 322914 w 1023095"/>
              <a:gd name="connsiteY161" fmla="*/ 298782 h 925573"/>
              <a:gd name="connsiteX162" fmla="*/ 322914 w 1023095"/>
              <a:gd name="connsiteY162" fmla="*/ 35724 h 925573"/>
              <a:gd name="connsiteX163" fmla="*/ 701779 w 1023095"/>
              <a:gd name="connsiteY163" fmla="*/ 35724 h 925573"/>
              <a:gd name="connsiteX164" fmla="*/ 701779 w 1023095"/>
              <a:gd name="connsiteY164" fmla="*/ 298782 h 925573"/>
              <a:gd name="connsiteX165" fmla="*/ 700181 w 1023095"/>
              <a:gd name="connsiteY165" fmla="*/ 298782 h 925573"/>
              <a:gd name="connsiteX166" fmla="*/ 725439 w 1023095"/>
              <a:gd name="connsiteY166" fmla="*/ 324763 h 925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Lst>
            <a:rect l="l" t="t" r="r" b="b"/>
            <a:pathLst>
              <a:path w="1023095" h="925573">
                <a:moveTo>
                  <a:pt x="637836" y="660892"/>
                </a:moveTo>
                <a:cubicBezTo>
                  <a:pt x="602667" y="688497"/>
                  <a:pt x="561104" y="701488"/>
                  <a:pt x="519541" y="701488"/>
                </a:cubicBezTo>
                <a:cubicBezTo>
                  <a:pt x="474780" y="701488"/>
                  <a:pt x="431618" y="685249"/>
                  <a:pt x="394851" y="656021"/>
                </a:cubicBezTo>
                <a:cubicBezTo>
                  <a:pt x="393252" y="634911"/>
                  <a:pt x="394851" y="600811"/>
                  <a:pt x="407640" y="566711"/>
                </a:cubicBezTo>
                <a:cubicBezTo>
                  <a:pt x="417231" y="566711"/>
                  <a:pt x="425224" y="566711"/>
                  <a:pt x="436414" y="561839"/>
                </a:cubicBezTo>
                <a:cubicBezTo>
                  <a:pt x="441210" y="566711"/>
                  <a:pt x="446006" y="571582"/>
                  <a:pt x="453999" y="574830"/>
                </a:cubicBezTo>
                <a:cubicBezTo>
                  <a:pt x="473182" y="589444"/>
                  <a:pt x="493963" y="602435"/>
                  <a:pt x="509949" y="612178"/>
                </a:cubicBezTo>
                <a:cubicBezTo>
                  <a:pt x="508350" y="621921"/>
                  <a:pt x="511548" y="631664"/>
                  <a:pt x="517942" y="639783"/>
                </a:cubicBezTo>
                <a:cubicBezTo>
                  <a:pt x="530731" y="657645"/>
                  <a:pt x="556308" y="660892"/>
                  <a:pt x="572294" y="646278"/>
                </a:cubicBezTo>
                <a:cubicBezTo>
                  <a:pt x="575491" y="643030"/>
                  <a:pt x="578688" y="639783"/>
                  <a:pt x="580287" y="636535"/>
                </a:cubicBezTo>
                <a:cubicBezTo>
                  <a:pt x="610660" y="643030"/>
                  <a:pt x="636237" y="644654"/>
                  <a:pt x="655420" y="644654"/>
                </a:cubicBezTo>
                <a:cubicBezTo>
                  <a:pt x="649026" y="651149"/>
                  <a:pt x="645829" y="656021"/>
                  <a:pt x="637836" y="660892"/>
                </a:cubicBezTo>
                <a:close/>
                <a:moveTo>
                  <a:pt x="359682" y="391339"/>
                </a:moveTo>
                <a:cubicBezTo>
                  <a:pt x="354886" y="410825"/>
                  <a:pt x="353288" y="438430"/>
                  <a:pt x="367675" y="470906"/>
                </a:cubicBezTo>
                <a:cubicBezTo>
                  <a:pt x="350090" y="492016"/>
                  <a:pt x="350090" y="521244"/>
                  <a:pt x="367675" y="542354"/>
                </a:cubicBezTo>
                <a:lnTo>
                  <a:pt x="372471" y="547225"/>
                </a:lnTo>
                <a:cubicBezTo>
                  <a:pt x="366076" y="571582"/>
                  <a:pt x="362879" y="595940"/>
                  <a:pt x="361281" y="615425"/>
                </a:cubicBezTo>
                <a:cubicBezTo>
                  <a:pt x="311724" y="547225"/>
                  <a:pt x="314922" y="457915"/>
                  <a:pt x="359682" y="391339"/>
                </a:cubicBezTo>
                <a:close/>
                <a:moveTo>
                  <a:pt x="401245" y="347496"/>
                </a:moveTo>
                <a:cubicBezTo>
                  <a:pt x="410837" y="339377"/>
                  <a:pt x="422027" y="332882"/>
                  <a:pt x="433217" y="326387"/>
                </a:cubicBezTo>
                <a:cubicBezTo>
                  <a:pt x="447604" y="349120"/>
                  <a:pt x="465189" y="371853"/>
                  <a:pt x="485970" y="392963"/>
                </a:cubicBezTo>
                <a:cubicBezTo>
                  <a:pt x="468386" y="405953"/>
                  <a:pt x="450801" y="420568"/>
                  <a:pt x="431618" y="440053"/>
                </a:cubicBezTo>
                <a:cubicBezTo>
                  <a:pt x="430020" y="443301"/>
                  <a:pt x="426823" y="444925"/>
                  <a:pt x="425224" y="448173"/>
                </a:cubicBezTo>
                <a:cubicBezTo>
                  <a:pt x="414034" y="446549"/>
                  <a:pt x="404442" y="446549"/>
                  <a:pt x="393252" y="449796"/>
                </a:cubicBezTo>
                <a:cubicBezTo>
                  <a:pt x="375668" y="412449"/>
                  <a:pt x="375668" y="381596"/>
                  <a:pt x="378865" y="363734"/>
                </a:cubicBezTo>
                <a:cubicBezTo>
                  <a:pt x="386858" y="358863"/>
                  <a:pt x="391654" y="353991"/>
                  <a:pt x="401245" y="347496"/>
                </a:cubicBezTo>
                <a:close/>
                <a:moveTo>
                  <a:pt x="645829" y="352368"/>
                </a:moveTo>
                <a:cubicBezTo>
                  <a:pt x="615456" y="345872"/>
                  <a:pt x="569097" y="347496"/>
                  <a:pt x="516343" y="376725"/>
                </a:cubicBezTo>
                <a:cubicBezTo>
                  <a:pt x="498759" y="357239"/>
                  <a:pt x="481175" y="336129"/>
                  <a:pt x="461991" y="316644"/>
                </a:cubicBezTo>
                <a:cubicBezTo>
                  <a:pt x="481175" y="310148"/>
                  <a:pt x="501956" y="306901"/>
                  <a:pt x="522738" y="306901"/>
                </a:cubicBezTo>
                <a:cubicBezTo>
                  <a:pt x="564301" y="306901"/>
                  <a:pt x="607463" y="323139"/>
                  <a:pt x="645829" y="352368"/>
                </a:cubicBezTo>
                <a:close/>
                <a:moveTo>
                  <a:pt x="585083" y="608930"/>
                </a:moveTo>
                <a:cubicBezTo>
                  <a:pt x="583484" y="604059"/>
                  <a:pt x="581885" y="597563"/>
                  <a:pt x="578688" y="592692"/>
                </a:cubicBezTo>
                <a:cubicBezTo>
                  <a:pt x="565900" y="576454"/>
                  <a:pt x="543519" y="573206"/>
                  <a:pt x="527534" y="582949"/>
                </a:cubicBezTo>
                <a:cubicBezTo>
                  <a:pt x="509949" y="573206"/>
                  <a:pt x="492365" y="561839"/>
                  <a:pt x="474780" y="547225"/>
                </a:cubicBezTo>
                <a:cubicBezTo>
                  <a:pt x="471583" y="543978"/>
                  <a:pt x="468386" y="540730"/>
                  <a:pt x="463590" y="537482"/>
                </a:cubicBezTo>
                <a:cubicBezTo>
                  <a:pt x="474780" y="519620"/>
                  <a:pt x="476379" y="496887"/>
                  <a:pt x="465189" y="477401"/>
                </a:cubicBezTo>
                <a:lnTo>
                  <a:pt x="471583" y="470906"/>
                </a:lnTo>
                <a:cubicBezTo>
                  <a:pt x="489167" y="453044"/>
                  <a:pt x="506752" y="440053"/>
                  <a:pt x="522738" y="428687"/>
                </a:cubicBezTo>
                <a:cubicBezTo>
                  <a:pt x="546717" y="451420"/>
                  <a:pt x="573893" y="472530"/>
                  <a:pt x="597871" y="492016"/>
                </a:cubicBezTo>
                <a:cubicBezTo>
                  <a:pt x="591477" y="506630"/>
                  <a:pt x="593076" y="522868"/>
                  <a:pt x="602667" y="535859"/>
                </a:cubicBezTo>
                <a:cubicBezTo>
                  <a:pt x="617054" y="555344"/>
                  <a:pt x="642632" y="558592"/>
                  <a:pt x="663413" y="543978"/>
                </a:cubicBezTo>
                <a:cubicBezTo>
                  <a:pt x="665012" y="543978"/>
                  <a:pt x="665012" y="542354"/>
                  <a:pt x="666611" y="542354"/>
                </a:cubicBezTo>
                <a:cubicBezTo>
                  <a:pt x="684195" y="555344"/>
                  <a:pt x="698582" y="565087"/>
                  <a:pt x="706575" y="569959"/>
                </a:cubicBezTo>
                <a:cubicBezTo>
                  <a:pt x="701779" y="584573"/>
                  <a:pt x="693787" y="599187"/>
                  <a:pt x="684195" y="613802"/>
                </a:cubicBezTo>
                <a:cubicBezTo>
                  <a:pt x="668209" y="618673"/>
                  <a:pt x="634639" y="623544"/>
                  <a:pt x="585083" y="608930"/>
                </a:cubicBezTo>
                <a:close/>
                <a:moveTo>
                  <a:pt x="708174" y="555344"/>
                </a:moveTo>
                <a:cubicBezTo>
                  <a:pt x="700181" y="548849"/>
                  <a:pt x="688991" y="540730"/>
                  <a:pt x="674603" y="529363"/>
                </a:cubicBezTo>
                <a:cubicBezTo>
                  <a:pt x="679399" y="516373"/>
                  <a:pt x="677801" y="500135"/>
                  <a:pt x="668209" y="488768"/>
                </a:cubicBezTo>
                <a:cubicBezTo>
                  <a:pt x="655420" y="470906"/>
                  <a:pt x="629843" y="467658"/>
                  <a:pt x="613857" y="477401"/>
                </a:cubicBezTo>
                <a:cubicBezTo>
                  <a:pt x="594674" y="459539"/>
                  <a:pt x="572294" y="436806"/>
                  <a:pt x="549914" y="414072"/>
                </a:cubicBezTo>
                <a:cubicBezTo>
                  <a:pt x="617054" y="376725"/>
                  <a:pt x="668209" y="379972"/>
                  <a:pt x="673005" y="379972"/>
                </a:cubicBezTo>
                <a:cubicBezTo>
                  <a:pt x="673005" y="381596"/>
                  <a:pt x="674603" y="381596"/>
                  <a:pt x="676202" y="383220"/>
                </a:cubicBezTo>
                <a:cubicBezTo>
                  <a:pt x="712970" y="433558"/>
                  <a:pt x="722561" y="498511"/>
                  <a:pt x="708174" y="555344"/>
                </a:cubicBezTo>
                <a:close/>
                <a:moveTo>
                  <a:pt x="696984" y="366982"/>
                </a:moveTo>
                <a:cubicBezTo>
                  <a:pt x="653822" y="308525"/>
                  <a:pt x="585083" y="277672"/>
                  <a:pt x="519541" y="277672"/>
                </a:cubicBezTo>
                <a:cubicBezTo>
                  <a:pt x="469984" y="277672"/>
                  <a:pt x="423625" y="292286"/>
                  <a:pt x="383661" y="324763"/>
                </a:cubicBezTo>
                <a:cubicBezTo>
                  <a:pt x="286147" y="401082"/>
                  <a:pt x="265365" y="543978"/>
                  <a:pt x="342097" y="643030"/>
                </a:cubicBezTo>
                <a:cubicBezTo>
                  <a:pt x="386858" y="701488"/>
                  <a:pt x="453999" y="732340"/>
                  <a:pt x="519541" y="732340"/>
                </a:cubicBezTo>
                <a:cubicBezTo>
                  <a:pt x="569097" y="732340"/>
                  <a:pt x="615456" y="717726"/>
                  <a:pt x="655420" y="685249"/>
                </a:cubicBezTo>
                <a:cubicBezTo>
                  <a:pt x="752934" y="608930"/>
                  <a:pt x="772117" y="464411"/>
                  <a:pt x="696984" y="366982"/>
                </a:cubicBezTo>
                <a:close/>
                <a:moveTo>
                  <a:pt x="137478" y="725845"/>
                </a:moveTo>
                <a:lnTo>
                  <a:pt x="206218" y="768064"/>
                </a:lnTo>
                <a:lnTo>
                  <a:pt x="206218" y="682002"/>
                </a:lnTo>
                <a:lnTo>
                  <a:pt x="137478" y="641406"/>
                </a:lnTo>
                <a:lnTo>
                  <a:pt x="137478" y="725845"/>
                </a:lnTo>
                <a:close/>
                <a:moveTo>
                  <a:pt x="800892" y="682002"/>
                </a:moveTo>
                <a:lnTo>
                  <a:pt x="800892" y="768064"/>
                </a:lnTo>
                <a:lnTo>
                  <a:pt x="869631" y="725845"/>
                </a:lnTo>
                <a:lnTo>
                  <a:pt x="869631" y="641406"/>
                </a:lnTo>
                <a:lnTo>
                  <a:pt x="800892" y="682002"/>
                </a:lnTo>
                <a:close/>
                <a:moveTo>
                  <a:pt x="503555" y="73072"/>
                </a:moveTo>
                <a:lnTo>
                  <a:pt x="431618" y="110419"/>
                </a:lnTo>
                <a:lnTo>
                  <a:pt x="503555" y="155886"/>
                </a:lnTo>
                <a:lnTo>
                  <a:pt x="575491" y="110419"/>
                </a:lnTo>
                <a:lnTo>
                  <a:pt x="503555" y="73072"/>
                </a:lnTo>
                <a:close/>
                <a:moveTo>
                  <a:pt x="755652" y="641569"/>
                </a:moveTo>
                <a:lnTo>
                  <a:pt x="791300" y="664140"/>
                </a:lnTo>
                <a:lnTo>
                  <a:pt x="863237" y="618673"/>
                </a:lnTo>
                <a:lnTo>
                  <a:pt x="791300" y="582949"/>
                </a:lnTo>
                <a:lnTo>
                  <a:pt x="778352" y="589444"/>
                </a:lnTo>
                <a:cubicBezTo>
                  <a:pt x="772576" y="607568"/>
                  <a:pt x="764968" y="625037"/>
                  <a:pt x="755652" y="641569"/>
                </a:cubicBezTo>
                <a:close/>
                <a:moveTo>
                  <a:pt x="712970" y="698889"/>
                </a:moveTo>
                <a:lnTo>
                  <a:pt x="712970" y="725845"/>
                </a:lnTo>
                <a:lnTo>
                  <a:pt x="781709" y="768064"/>
                </a:lnTo>
                <a:lnTo>
                  <a:pt x="781709" y="682002"/>
                </a:lnTo>
                <a:lnTo>
                  <a:pt x="744462" y="659918"/>
                </a:lnTo>
                <a:cubicBezTo>
                  <a:pt x="735156" y="673857"/>
                  <a:pt x="724615" y="686902"/>
                  <a:pt x="712970" y="698889"/>
                </a:cubicBezTo>
                <a:close/>
                <a:moveTo>
                  <a:pt x="575491" y="775209"/>
                </a:moveTo>
                <a:lnTo>
                  <a:pt x="575491" y="816778"/>
                </a:lnTo>
                <a:cubicBezTo>
                  <a:pt x="575491" y="831393"/>
                  <a:pt x="586681" y="842759"/>
                  <a:pt x="599470" y="842759"/>
                </a:cubicBezTo>
                <a:lnTo>
                  <a:pt x="735350" y="842759"/>
                </a:lnTo>
                <a:cubicBezTo>
                  <a:pt x="751336" y="896345"/>
                  <a:pt x="730554" y="904464"/>
                  <a:pt x="642632" y="904464"/>
                </a:cubicBezTo>
                <a:lnTo>
                  <a:pt x="642632" y="932069"/>
                </a:lnTo>
                <a:lnTo>
                  <a:pt x="939969" y="932069"/>
                </a:lnTo>
                <a:lnTo>
                  <a:pt x="939969" y="902840"/>
                </a:lnTo>
                <a:cubicBezTo>
                  <a:pt x="853645" y="902840"/>
                  <a:pt x="844054" y="894721"/>
                  <a:pt x="858441" y="842759"/>
                </a:cubicBezTo>
                <a:lnTo>
                  <a:pt x="995919" y="842759"/>
                </a:lnTo>
                <a:cubicBezTo>
                  <a:pt x="1010307" y="842759"/>
                  <a:pt x="1023095" y="829769"/>
                  <a:pt x="1023095" y="816778"/>
                </a:cubicBezTo>
                <a:lnTo>
                  <a:pt x="1023095" y="534235"/>
                </a:lnTo>
                <a:cubicBezTo>
                  <a:pt x="1024694" y="521244"/>
                  <a:pt x="1010307" y="508254"/>
                  <a:pt x="997518" y="508254"/>
                </a:cubicBezTo>
                <a:lnTo>
                  <a:pt x="791300" y="508254"/>
                </a:lnTo>
                <a:cubicBezTo>
                  <a:pt x="791174" y="520755"/>
                  <a:pt x="790213" y="533233"/>
                  <a:pt x="788423" y="545601"/>
                </a:cubicBezTo>
                <a:lnTo>
                  <a:pt x="989525" y="545601"/>
                </a:lnTo>
                <a:lnTo>
                  <a:pt x="989525" y="808659"/>
                </a:lnTo>
                <a:lnTo>
                  <a:pt x="610660" y="808659"/>
                </a:lnTo>
                <a:lnTo>
                  <a:pt x="610660" y="765141"/>
                </a:lnTo>
                <a:cubicBezTo>
                  <a:pt x="599173" y="769295"/>
                  <a:pt x="587423" y="772658"/>
                  <a:pt x="575491" y="775209"/>
                </a:cubicBezTo>
                <a:close/>
                <a:moveTo>
                  <a:pt x="285667" y="645466"/>
                </a:moveTo>
                <a:lnTo>
                  <a:pt x="223802" y="682002"/>
                </a:lnTo>
                <a:lnTo>
                  <a:pt x="223802" y="768064"/>
                </a:lnTo>
                <a:lnTo>
                  <a:pt x="292541" y="725845"/>
                </a:lnTo>
                <a:lnTo>
                  <a:pt x="292541" y="656833"/>
                </a:lnTo>
                <a:cubicBezTo>
                  <a:pt x="290159" y="653101"/>
                  <a:pt x="287869" y="649311"/>
                  <a:pt x="285667" y="645466"/>
                </a:cubicBezTo>
                <a:close/>
                <a:moveTo>
                  <a:pt x="267763" y="608768"/>
                </a:moveTo>
                <a:lnTo>
                  <a:pt x="215809" y="582949"/>
                </a:lnTo>
                <a:lnTo>
                  <a:pt x="142274" y="618673"/>
                </a:lnTo>
                <a:lnTo>
                  <a:pt x="215809" y="664140"/>
                </a:lnTo>
                <a:lnTo>
                  <a:pt x="275436" y="626467"/>
                </a:lnTo>
                <a:cubicBezTo>
                  <a:pt x="272676" y="620661"/>
                  <a:pt x="270116" y="614756"/>
                  <a:pt x="267763" y="608768"/>
                </a:cubicBezTo>
                <a:close/>
                <a:moveTo>
                  <a:pt x="247781" y="508254"/>
                </a:moveTo>
                <a:lnTo>
                  <a:pt x="23979" y="508254"/>
                </a:lnTo>
                <a:cubicBezTo>
                  <a:pt x="11190" y="508254"/>
                  <a:pt x="0" y="519620"/>
                  <a:pt x="0" y="534235"/>
                </a:cubicBezTo>
                <a:lnTo>
                  <a:pt x="0" y="816778"/>
                </a:lnTo>
                <a:cubicBezTo>
                  <a:pt x="0" y="831393"/>
                  <a:pt x="11190" y="842759"/>
                  <a:pt x="23979" y="842759"/>
                </a:cubicBezTo>
                <a:lnTo>
                  <a:pt x="159859" y="842759"/>
                </a:lnTo>
                <a:cubicBezTo>
                  <a:pt x="175845" y="896345"/>
                  <a:pt x="155063" y="904464"/>
                  <a:pt x="67141" y="904464"/>
                </a:cubicBezTo>
                <a:lnTo>
                  <a:pt x="67141" y="932069"/>
                </a:lnTo>
                <a:lnTo>
                  <a:pt x="364478" y="932069"/>
                </a:lnTo>
                <a:lnTo>
                  <a:pt x="364478" y="902840"/>
                </a:lnTo>
                <a:cubicBezTo>
                  <a:pt x="278154" y="902840"/>
                  <a:pt x="268563" y="894721"/>
                  <a:pt x="282950" y="842759"/>
                </a:cubicBezTo>
                <a:lnTo>
                  <a:pt x="420428" y="842759"/>
                </a:lnTo>
                <a:cubicBezTo>
                  <a:pt x="434816" y="842759"/>
                  <a:pt x="447604" y="829769"/>
                  <a:pt x="447604" y="816778"/>
                </a:cubicBezTo>
                <a:lnTo>
                  <a:pt x="447604" y="771149"/>
                </a:lnTo>
                <a:cubicBezTo>
                  <a:pt x="436176" y="767999"/>
                  <a:pt x="424962" y="764094"/>
                  <a:pt x="414034" y="759458"/>
                </a:cubicBezTo>
                <a:lnTo>
                  <a:pt x="414034" y="808659"/>
                </a:lnTo>
                <a:lnTo>
                  <a:pt x="35169" y="808659"/>
                </a:lnTo>
                <a:lnTo>
                  <a:pt x="35169" y="545601"/>
                </a:lnTo>
                <a:lnTo>
                  <a:pt x="250658" y="545601"/>
                </a:lnTo>
                <a:cubicBezTo>
                  <a:pt x="248868" y="533233"/>
                  <a:pt x="247906" y="520755"/>
                  <a:pt x="247781" y="508254"/>
                </a:cubicBezTo>
                <a:close/>
                <a:moveTo>
                  <a:pt x="493963" y="230257"/>
                </a:moveTo>
                <a:lnTo>
                  <a:pt x="493963" y="172124"/>
                </a:lnTo>
                <a:lnTo>
                  <a:pt x="425224" y="131529"/>
                </a:lnTo>
                <a:lnTo>
                  <a:pt x="425224" y="217591"/>
                </a:lnTo>
                <a:lnTo>
                  <a:pt x="457036" y="236427"/>
                </a:lnTo>
                <a:cubicBezTo>
                  <a:pt x="469192" y="233511"/>
                  <a:pt x="481529" y="231449"/>
                  <a:pt x="493963" y="230257"/>
                </a:cubicBezTo>
                <a:close/>
                <a:moveTo>
                  <a:pt x="556628" y="231556"/>
                </a:moveTo>
                <a:lnTo>
                  <a:pt x="580287" y="217591"/>
                </a:lnTo>
                <a:lnTo>
                  <a:pt x="580287" y="133153"/>
                </a:lnTo>
                <a:lnTo>
                  <a:pt x="511548" y="172124"/>
                </a:lnTo>
                <a:lnTo>
                  <a:pt x="511548" y="229120"/>
                </a:lnTo>
                <a:cubicBezTo>
                  <a:pt x="526614" y="228661"/>
                  <a:pt x="541694" y="229476"/>
                  <a:pt x="556628" y="231556"/>
                </a:cubicBezTo>
                <a:close/>
                <a:moveTo>
                  <a:pt x="725439" y="324763"/>
                </a:moveTo>
                <a:cubicBezTo>
                  <a:pt x="731353" y="319729"/>
                  <a:pt x="735350" y="312584"/>
                  <a:pt x="735350" y="305277"/>
                </a:cubicBezTo>
                <a:lnTo>
                  <a:pt x="735350" y="22733"/>
                </a:lnTo>
                <a:cubicBezTo>
                  <a:pt x="736948" y="11367"/>
                  <a:pt x="722561" y="0"/>
                  <a:pt x="709772" y="0"/>
                </a:cubicBezTo>
                <a:lnTo>
                  <a:pt x="311724" y="0"/>
                </a:lnTo>
                <a:cubicBezTo>
                  <a:pt x="298936" y="0"/>
                  <a:pt x="287746" y="11367"/>
                  <a:pt x="287746" y="25981"/>
                </a:cubicBezTo>
                <a:lnTo>
                  <a:pt x="287746" y="308525"/>
                </a:lnTo>
                <a:cubicBezTo>
                  <a:pt x="287746" y="321028"/>
                  <a:pt x="295898" y="331096"/>
                  <a:pt x="306289" y="333856"/>
                </a:cubicBezTo>
                <a:cubicBezTo>
                  <a:pt x="316132" y="321220"/>
                  <a:pt x="327044" y="309484"/>
                  <a:pt x="338900" y="298782"/>
                </a:cubicBezTo>
                <a:lnTo>
                  <a:pt x="322914" y="298782"/>
                </a:lnTo>
                <a:lnTo>
                  <a:pt x="322914" y="35724"/>
                </a:lnTo>
                <a:lnTo>
                  <a:pt x="701779" y="35724"/>
                </a:lnTo>
                <a:lnTo>
                  <a:pt x="701779" y="298782"/>
                </a:lnTo>
                <a:lnTo>
                  <a:pt x="700181" y="298782"/>
                </a:lnTo>
                <a:cubicBezTo>
                  <a:pt x="709155" y="306867"/>
                  <a:pt x="717593" y="315546"/>
                  <a:pt x="725439" y="324763"/>
                </a:cubicBezTo>
                <a:close/>
              </a:path>
            </a:pathLst>
          </a:custGeom>
          <a:solidFill>
            <a:schemeClr val="accent1"/>
          </a:solidFill>
          <a:ln w="119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nvGrpSpPr>
          <p:cNvPr id="61" name="Group 60">
            <a:extLst>
              <a:ext uri="{FF2B5EF4-FFF2-40B4-BE49-F238E27FC236}">
                <a16:creationId xmlns:a16="http://schemas.microsoft.com/office/drawing/2014/main" id="{5F200730-A1D5-44C5-B51C-3EC8D0974AC8}"/>
              </a:ext>
            </a:extLst>
          </p:cNvPr>
          <p:cNvGrpSpPr/>
          <p:nvPr/>
        </p:nvGrpSpPr>
        <p:grpSpPr>
          <a:xfrm>
            <a:off x="9420643" y="4936711"/>
            <a:ext cx="932437" cy="819672"/>
            <a:chOff x="9547521" y="4845065"/>
            <a:chExt cx="814322" cy="715841"/>
          </a:xfrm>
        </p:grpSpPr>
        <p:sp>
          <p:nvSpPr>
            <p:cNvPr id="48" name="Freeform: Shape 47">
              <a:extLst>
                <a:ext uri="{FF2B5EF4-FFF2-40B4-BE49-F238E27FC236}">
                  <a16:creationId xmlns:a16="http://schemas.microsoft.com/office/drawing/2014/main" id="{DBDFA68A-56AD-4512-8B38-93752A1EB772}"/>
                </a:ext>
              </a:extLst>
            </p:cNvPr>
            <p:cNvSpPr/>
            <p:nvPr/>
          </p:nvSpPr>
          <p:spPr>
            <a:xfrm>
              <a:off x="9547521" y="4845065"/>
              <a:ext cx="680914" cy="582836"/>
            </a:xfrm>
            <a:custGeom>
              <a:avLst/>
              <a:gdLst>
                <a:gd name="connsiteX0" fmla="*/ 0 w 427482"/>
                <a:gd name="connsiteY0" fmla="*/ 0 h 365908"/>
                <a:gd name="connsiteX1" fmla="*/ 437556 w 427482"/>
                <a:gd name="connsiteY1" fmla="*/ 0 h 365908"/>
                <a:gd name="connsiteX2" fmla="*/ 437556 w 427482"/>
                <a:gd name="connsiteY2" fmla="*/ 375466 h 365908"/>
                <a:gd name="connsiteX3" fmla="*/ 0 w 427482"/>
                <a:gd name="connsiteY3" fmla="*/ 375466 h 365908"/>
              </a:gdLst>
              <a:ahLst/>
              <a:cxnLst>
                <a:cxn ang="0">
                  <a:pos x="connsiteX0" y="connsiteY0"/>
                </a:cxn>
                <a:cxn ang="0">
                  <a:pos x="connsiteX1" y="connsiteY1"/>
                </a:cxn>
                <a:cxn ang="0">
                  <a:pos x="connsiteX2" y="connsiteY2"/>
                </a:cxn>
                <a:cxn ang="0">
                  <a:pos x="connsiteX3" y="connsiteY3"/>
                </a:cxn>
              </a:cxnLst>
              <a:rect l="l" t="t" r="r" b="b"/>
              <a:pathLst>
                <a:path w="427482" h="365908">
                  <a:moveTo>
                    <a:pt x="0" y="0"/>
                  </a:moveTo>
                  <a:lnTo>
                    <a:pt x="437556" y="0"/>
                  </a:lnTo>
                  <a:lnTo>
                    <a:pt x="437556" y="375466"/>
                  </a:lnTo>
                  <a:lnTo>
                    <a:pt x="0" y="375466"/>
                  </a:lnTo>
                  <a:close/>
                </a:path>
              </a:pathLst>
            </a:custGeom>
            <a:solidFill>
              <a:srgbClr val="FFFFFF"/>
            </a:solidFill>
            <a:ln w="943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49" name="Freeform: Shape 48">
              <a:extLst>
                <a:ext uri="{FF2B5EF4-FFF2-40B4-BE49-F238E27FC236}">
                  <a16:creationId xmlns:a16="http://schemas.microsoft.com/office/drawing/2014/main" id="{9F008923-0380-421C-86D3-D1087C181480}"/>
                </a:ext>
              </a:extLst>
            </p:cNvPr>
            <p:cNvSpPr/>
            <p:nvPr/>
          </p:nvSpPr>
          <p:spPr>
            <a:xfrm>
              <a:off x="9567723" y="4865337"/>
              <a:ext cx="640860" cy="542640"/>
            </a:xfrm>
            <a:custGeom>
              <a:avLst/>
              <a:gdLst>
                <a:gd name="connsiteX0" fmla="*/ 0 w 402336"/>
                <a:gd name="connsiteY0" fmla="*/ 0 h 340673"/>
                <a:gd name="connsiteX1" fmla="*/ 412189 w 402336"/>
                <a:gd name="connsiteY1" fmla="*/ 0 h 340673"/>
                <a:gd name="connsiteX2" fmla="*/ 412189 w 402336"/>
                <a:gd name="connsiteY2" fmla="*/ 350012 h 340673"/>
                <a:gd name="connsiteX3" fmla="*/ 0 w 402336"/>
                <a:gd name="connsiteY3" fmla="*/ 350012 h 340673"/>
              </a:gdLst>
              <a:ahLst/>
              <a:cxnLst>
                <a:cxn ang="0">
                  <a:pos x="connsiteX0" y="connsiteY0"/>
                </a:cxn>
                <a:cxn ang="0">
                  <a:pos x="connsiteX1" y="connsiteY1"/>
                </a:cxn>
                <a:cxn ang="0">
                  <a:pos x="connsiteX2" y="connsiteY2"/>
                </a:cxn>
                <a:cxn ang="0">
                  <a:pos x="connsiteX3" y="connsiteY3"/>
                </a:cxn>
              </a:cxnLst>
              <a:rect l="l" t="t" r="r" b="b"/>
              <a:pathLst>
                <a:path w="402336" h="340673">
                  <a:moveTo>
                    <a:pt x="0" y="0"/>
                  </a:moveTo>
                  <a:lnTo>
                    <a:pt x="412189" y="0"/>
                  </a:lnTo>
                  <a:lnTo>
                    <a:pt x="412189" y="350012"/>
                  </a:lnTo>
                  <a:lnTo>
                    <a:pt x="0" y="350012"/>
                  </a:lnTo>
                  <a:close/>
                </a:path>
              </a:pathLst>
            </a:custGeom>
            <a:solidFill>
              <a:schemeClr val="accent1"/>
            </a:solidFill>
            <a:ln w="943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50" name="Freeform: Shape 49">
              <a:extLst>
                <a:ext uri="{FF2B5EF4-FFF2-40B4-BE49-F238E27FC236}">
                  <a16:creationId xmlns:a16="http://schemas.microsoft.com/office/drawing/2014/main" id="{D2454B2C-F0FB-405C-B797-885F8D2AD12D}"/>
                </a:ext>
              </a:extLst>
            </p:cNvPr>
            <p:cNvSpPr/>
            <p:nvPr/>
          </p:nvSpPr>
          <p:spPr>
            <a:xfrm>
              <a:off x="9587924" y="4997113"/>
              <a:ext cx="600806" cy="401957"/>
            </a:xfrm>
            <a:custGeom>
              <a:avLst/>
              <a:gdLst>
                <a:gd name="connsiteX0" fmla="*/ 0 w 377190"/>
                <a:gd name="connsiteY0" fmla="*/ 0 h 252350"/>
                <a:gd name="connsiteX1" fmla="*/ 386823 w 377190"/>
                <a:gd name="connsiteY1" fmla="*/ 0 h 252350"/>
                <a:gd name="connsiteX2" fmla="*/ 386823 w 377190"/>
                <a:gd name="connsiteY2" fmla="*/ 254554 h 252350"/>
                <a:gd name="connsiteX3" fmla="*/ 0 w 377190"/>
                <a:gd name="connsiteY3" fmla="*/ 254554 h 252350"/>
              </a:gdLst>
              <a:ahLst/>
              <a:cxnLst>
                <a:cxn ang="0">
                  <a:pos x="connsiteX0" y="connsiteY0"/>
                </a:cxn>
                <a:cxn ang="0">
                  <a:pos x="connsiteX1" y="connsiteY1"/>
                </a:cxn>
                <a:cxn ang="0">
                  <a:pos x="connsiteX2" y="connsiteY2"/>
                </a:cxn>
                <a:cxn ang="0">
                  <a:pos x="connsiteX3" y="connsiteY3"/>
                </a:cxn>
              </a:cxnLst>
              <a:rect l="l" t="t" r="r" b="b"/>
              <a:pathLst>
                <a:path w="377190" h="252350">
                  <a:moveTo>
                    <a:pt x="0" y="0"/>
                  </a:moveTo>
                  <a:lnTo>
                    <a:pt x="386823" y="0"/>
                  </a:lnTo>
                  <a:lnTo>
                    <a:pt x="386823" y="254554"/>
                  </a:lnTo>
                  <a:lnTo>
                    <a:pt x="0" y="254554"/>
                  </a:lnTo>
                  <a:close/>
                </a:path>
              </a:pathLst>
            </a:custGeom>
            <a:solidFill>
              <a:srgbClr val="FFFFFF"/>
            </a:solidFill>
            <a:ln w="943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51" name="Freeform: Shape 50">
              <a:extLst>
                <a:ext uri="{FF2B5EF4-FFF2-40B4-BE49-F238E27FC236}">
                  <a16:creationId xmlns:a16="http://schemas.microsoft.com/office/drawing/2014/main" id="{5381DD69-D40D-4886-A51D-21FED48363EE}"/>
                </a:ext>
              </a:extLst>
            </p:cNvPr>
            <p:cNvSpPr/>
            <p:nvPr/>
          </p:nvSpPr>
          <p:spPr>
            <a:xfrm>
              <a:off x="9820244" y="5037659"/>
              <a:ext cx="160215" cy="100490"/>
            </a:xfrm>
            <a:custGeom>
              <a:avLst/>
              <a:gdLst>
                <a:gd name="connsiteX0" fmla="*/ 0 w 100584"/>
                <a:gd name="connsiteY0" fmla="*/ 0 h 63087"/>
                <a:gd name="connsiteX1" fmla="*/ 101462 w 100584"/>
                <a:gd name="connsiteY1" fmla="*/ 0 h 63087"/>
                <a:gd name="connsiteX2" fmla="*/ 101462 w 100584"/>
                <a:gd name="connsiteY2" fmla="*/ 70002 h 63087"/>
                <a:gd name="connsiteX3" fmla="*/ 0 w 100584"/>
                <a:gd name="connsiteY3" fmla="*/ 70002 h 63087"/>
              </a:gdLst>
              <a:ahLst/>
              <a:cxnLst>
                <a:cxn ang="0">
                  <a:pos x="connsiteX0" y="connsiteY0"/>
                </a:cxn>
                <a:cxn ang="0">
                  <a:pos x="connsiteX1" y="connsiteY1"/>
                </a:cxn>
                <a:cxn ang="0">
                  <a:pos x="connsiteX2" y="connsiteY2"/>
                </a:cxn>
                <a:cxn ang="0">
                  <a:pos x="connsiteX3" y="connsiteY3"/>
                </a:cxn>
              </a:cxnLst>
              <a:rect l="l" t="t" r="r" b="b"/>
              <a:pathLst>
                <a:path w="100584" h="63087">
                  <a:moveTo>
                    <a:pt x="0" y="0"/>
                  </a:moveTo>
                  <a:lnTo>
                    <a:pt x="101462" y="0"/>
                  </a:lnTo>
                  <a:lnTo>
                    <a:pt x="101462" y="70002"/>
                  </a:lnTo>
                  <a:lnTo>
                    <a:pt x="0" y="70002"/>
                  </a:lnTo>
                  <a:close/>
                </a:path>
              </a:pathLst>
            </a:custGeom>
            <a:solidFill>
              <a:schemeClr val="accent1"/>
            </a:solidFill>
            <a:ln w="943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52" name="Freeform: Shape 51">
              <a:extLst>
                <a:ext uri="{FF2B5EF4-FFF2-40B4-BE49-F238E27FC236}">
                  <a16:creationId xmlns:a16="http://schemas.microsoft.com/office/drawing/2014/main" id="{14BFB6F6-98A8-4633-9AE7-6613331AD149}"/>
                </a:ext>
              </a:extLst>
            </p:cNvPr>
            <p:cNvSpPr/>
            <p:nvPr/>
          </p:nvSpPr>
          <p:spPr>
            <a:xfrm>
              <a:off x="9658630" y="5270801"/>
              <a:ext cx="120161" cy="80391"/>
            </a:xfrm>
            <a:custGeom>
              <a:avLst/>
              <a:gdLst>
                <a:gd name="connsiteX0" fmla="*/ 0 w 75438"/>
                <a:gd name="connsiteY0" fmla="*/ 0 h 50470"/>
                <a:gd name="connsiteX1" fmla="*/ 76097 w 75438"/>
                <a:gd name="connsiteY1" fmla="*/ 0 h 50470"/>
                <a:gd name="connsiteX2" fmla="*/ 76097 w 75438"/>
                <a:gd name="connsiteY2" fmla="*/ 57275 h 50470"/>
                <a:gd name="connsiteX3" fmla="*/ 0 w 75438"/>
                <a:gd name="connsiteY3" fmla="*/ 57275 h 50470"/>
              </a:gdLst>
              <a:ahLst/>
              <a:cxnLst>
                <a:cxn ang="0">
                  <a:pos x="connsiteX0" y="connsiteY0"/>
                </a:cxn>
                <a:cxn ang="0">
                  <a:pos x="connsiteX1" y="connsiteY1"/>
                </a:cxn>
                <a:cxn ang="0">
                  <a:pos x="connsiteX2" y="connsiteY2"/>
                </a:cxn>
                <a:cxn ang="0">
                  <a:pos x="connsiteX3" y="connsiteY3"/>
                </a:cxn>
              </a:cxnLst>
              <a:rect l="l" t="t" r="r" b="b"/>
              <a:pathLst>
                <a:path w="75438" h="50470">
                  <a:moveTo>
                    <a:pt x="0" y="0"/>
                  </a:moveTo>
                  <a:lnTo>
                    <a:pt x="76097" y="0"/>
                  </a:lnTo>
                  <a:lnTo>
                    <a:pt x="76097" y="57275"/>
                  </a:lnTo>
                  <a:lnTo>
                    <a:pt x="0" y="57275"/>
                  </a:lnTo>
                  <a:close/>
                </a:path>
              </a:pathLst>
            </a:custGeom>
            <a:solidFill>
              <a:schemeClr val="accent1"/>
            </a:solidFill>
            <a:ln w="943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53" name="Freeform: Shape 52">
              <a:extLst>
                <a:ext uri="{FF2B5EF4-FFF2-40B4-BE49-F238E27FC236}">
                  <a16:creationId xmlns:a16="http://schemas.microsoft.com/office/drawing/2014/main" id="{3DA039AC-04D3-4EB8-8DD5-E27DB593DD77}"/>
                </a:ext>
              </a:extLst>
            </p:cNvPr>
            <p:cNvSpPr/>
            <p:nvPr/>
          </p:nvSpPr>
          <p:spPr>
            <a:xfrm>
              <a:off x="9840446" y="5270801"/>
              <a:ext cx="120161" cy="80391"/>
            </a:xfrm>
            <a:custGeom>
              <a:avLst/>
              <a:gdLst>
                <a:gd name="connsiteX0" fmla="*/ 0 w 75438"/>
                <a:gd name="connsiteY0" fmla="*/ 0 h 50470"/>
                <a:gd name="connsiteX1" fmla="*/ 76097 w 75438"/>
                <a:gd name="connsiteY1" fmla="*/ 0 h 50470"/>
                <a:gd name="connsiteX2" fmla="*/ 76097 w 75438"/>
                <a:gd name="connsiteY2" fmla="*/ 57275 h 50470"/>
                <a:gd name="connsiteX3" fmla="*/ 0 w 75438"/>
                <a:gd name="connsiteY3" fmla="*/ 57275 h 50470"/>
              </a:gdLst>
              <a:ahLst/>
              <a:cxnLst>
                <a:cxn ang="0">
                  <a:pos x="connsiteX0" y="connsiteY0"/>
                </a:cxn>
                <a:cxn ang="0">
                  <a:pos x="connsiteX1" y="connsiteY1"/>
                </a:cxn>
                <a:cxn ang="0">
                  <a:pos x="connsiteX2" y="connsiteY2"/>
                </a:cxn>
                <a:cxn ang="0">
                  <a:pos x="connsiteX3" y="connsiteY3"/>
                </a:cxn>
              </a:cxnLst>
              <a:rect l="l" t="t" r="r" b="b"/>
              <a:pathLst>
                <a:path w="75438" h="50470">
                  <a:moveTo>
                    <a:pt x="0" y="0"/>
                  </a:moveTo>
                  <a:lnTo>
                    <a:pt x="76097" y="0"/>
                  </a:lnTo>
                  <a:lnTo>
                    <a:pt x="76097" y="57275"/>
                  </a:lnTo>
                  <a:lnTo>
                    <a:pt x="0" y="57275"/>
                  </a:lnTo>
                  <a:close/>
                </a:path>
              </a:pathLst>
            </a:custGeom>
            <a:solidFill>
              <a:schemeClr val="accent1"/>
            </a:solidFill>
            <a:ln w="943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54" name="Freeform: Shape 53">
              <a:extLst>
                <a:ext uri="{FF2B5EF4-FFF2-40B4-BE49-F238E27FC236}">
                  <a16:creationId xmlns:a16="http://schemas.microsoft.com/office/drawing/2014/main" id="{5155E342-B7DE-4B06-AD0F-2F4922E096BA}"/>
                </a:ext>
              </a:extLst>
            </p:cNvPr>
            <p:cNvSpPr/>
            <p:nvPr/>
          </p:nvSpPr>
          <p:spPr>
            <a:xfrm>
              <a:off x="10022260" y="5270801"/>
              <a:ext cx="120161" cy="80391"/>
            </a:xfrm>
            <a:custGeom>
              <a:avLst/>
              <a:gdLst>
                <a:gd name="connsiteX0" fmla="*/ 0 w 75438"/>
                <a:gd name="connsiteY0" fmla="*/ 0 h 50470"/>
                <a:gd name="connsiteX1" fmla="*/ 76097 w 75438"/>
                <a:gd name="connsiteY1" fmla="*/ 0 h 50470"/>
                <a:gd name="connsiteX2" fmla="*/ 76097 w 75438"/>
                <a:gd name="connsiteY2" fmla="*/ 57275 h 50470"/>
                <a:gd name="connsiteX3" fmla="*/ 0 w 75438"/>
                <a:gd name="connsiteY3" fmla="*/ 57275 h 50470"/>
              </a:gdLst>
              <a:ahLst/>
              <a:cxnLst>
                <a:cxn ang="0">
                  <a:pos x="connsiteX0" y="connsiteY0"/>
                </a:cxn>
                <a:cxn ang="0">
                  <a:pos x="connsiteX1" y="connsiteY1"/>
                </a:cxn>
                <a:cxn ang="0">
                  <a:pos x="connsiteX2" y="connsiteY2"/>
                </a:cxn>
                <a:cxn ang="0">
                  <a:pos x="connsiteX3" y="connsiteY3"/>
                </a:cxn>
              </a:cxnLst>
              <a:rect l="l" t="t" r="r" b="b"/>
              <a:pathLst>
                <a:path w="75438" h="50470">
                  <a:moveTo>
                    <a:pt x="0" y="0"/>
                  </a:moveTo>
                  <a:lnTo>
                    <a:pt x="76097" y="0"/>
                  </a:lnTo>
                  <a:lnTo>
                    <a:pt x="76097" y="57275"/>
                  </a:lnTo>
                  <a:lnTo>
                    <a:pt x="0" y="57275"/>
                  </a:lnTo>
                  <a:close/>
                </a:path>
              </a:pathLst>
            </a:custGeom>
            <a:solidFill>
              <a:srgbClr val="7F7F7F"/>
            </a:solidFill>
            <a:ln w="943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55" name="Freeform: Shape 54">
              <a:extLst>
                <a:ext uri="{FF2B5EF4-FFF2-40B4-BE49-F238E27FC236}">
                  <a16:creationId xmlns:a16="http://schemas.microsoft.com/office/drawing/2014/main" id="{F3A3EF13-74BE-4A4E-A8A6-364FC6235F0D}"/>
                </a:ext>
              </a:extLst>
            </p:cNvPr>
            <p:cNvSpPr/>
            <p:nvPr/>
          </p:nvSpPr>
          <p:spPr>
            <a:xfrm>
              <a:off x="9890950" y="5128888"/>
              <a:ext cx="20027" cy="140685"/>
            </a:xfrm>
            <a:custGeom>
              <a:avLst/>
              <a:gdLst>
                <a:gd name="connsiteX0" fmla="*/ 0 w 12573"/>
                <a:gd name="connsiteY0" fmla="*/ 0 h 88322"/>
                <a:gd name="connsiteX1" fmla="*/ 12683 w 12573"/>
                <a:gd name="connsiteY1" fmla="*/ 0 h 88322"/>
                <a:gd name="connsiteX2" fmla="*/ 12683 w 12573"/>
                <a:gd name="connsiteY2" fmla="*/ 95458 h 88322"/>
                <a:gd name="connsiteX3" fmla="*/ 0 w 12573"/>
                <a:gd name="connsiteY3" fmla="*/ 95458 h 88322"/>
              </a:gdLst>
              <a:ahLst/>
              <a:cxnLst>
                <a:cxn ang="0">
                  <a:pos x="connsiteX0" y="connsiteY0"/>
                </a:cxn>
                <a:cxn ang="0">
                  <a:pos x="connsiteX1" y="connsiteY1"/>
                </a:cxn>
                <a:cxn ang="0">
                  <a:pos x="connsiteX2" y="connsiteY2"/>
                </a:cxn>
                <a:cxn ang="0">
                  <a:pos x="connsiteX3" y="connsiteY3"/>
                </a:cxn>
              </a:cxnLst>
              <a:rect l="l" t="t" r="r" b="b"/>
              <a:pathLst>
                <a:path w="12573" h="88322">
                  <a:moveTo>
                    <a:pt x="0" y="0"/>
                  </a:moveTo>
                  <a:lnTo>
                    <a:pt x="12683" y="0"/>
                  </a:lnTo>
                  <a:lnTo>
                    <a:pt x="12683" y="95458"/>
                  </a:lnTo>
                  <a:lnTo>
                    <a:pt x="0" y="95458"/>
                  </a:lnTo>
                  <a:close/>
                </a:path>
              </a:pathLst>
            </a:custGeom>
            <a:solidFill>
              <a:schemeClr val="accent1"/>
            </a:solidFill>
            <a:ln w="943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56" name="Freeform: Shape 55">
              <a:extLst>
                <a:ext uri="{FF2B5EF4-FFF2-40B4-BE49-F238E27FC236}">
                  <a16:creationId xmlns:a16="http://schemas.microsoft.com/office/drawing/2014/main" id="{9B11E015-3A3A-4A23-8B65-34CF6DE35FDB}"/>
                </a:ext>
              </a:extLst>
            </p:cNvPr>
            <p:cNvSpPr/>
            <p:nvPr/>
          </p:nvSpPr>
          <p:spPr>
            <a:xfrm>
              <a:off x="9709134" y="5209982"/>
              <a:ext cx="20027" cy="60294"/>
            </a:xfrm>
            <a:custGeom>
              <a:avLst/>
              <a:gdLst>
                <a:gd name="connsiteX0" fmla="*/ 0 w 12573"/>
                <a:gd name="connsiteY0" fmla="*/ 0 h 37852"/>
                <a:gd name="connsiteX1" fmla="*/ 12683 w 12573"/>
                <a:gd name="connsiteY1" fmla="*/ 0 h 37852"/>
                <a:gd name="connsiteX2" fmla="*/ 12683 w 12573"/>
                <a:gd name="connsiteY2" fmla="*/ 38183 h 37852"/>
                <a:gd name="connsiteX3" fmla="*/ 0 w 12573"/>
                <a:gd name="connsiteY3" fmla="*/ 38183 h 37852"/>
              </a:gdLst>
              <a:ahLst/>
              <a:cxnLst>
                <a:cxn ang="0">
                  <a:pos x="connsiteX0" y="connsiteY0"/>
                </a:cxn>
                <a:cxn ang="0">
                  <a:pos x="connsiteX1" y="connsiteY1"/>
                </a:cxn>
                <a:cxn ang="0">
                  <a:pos x="connsiteX2" y="connsiteY2"/>
                </a:cxn>
                <a:cxn ang="0">
                  <a:pos x="connsiteX3" y="connsiteY3"/>
                </a:cxn>
              </a:cxnLst>
              <a:rect l="l" t="t" r="r" b="b"/>
              <a:pathLst>
                <a:path w="12573" h="37852">
                  <a:moveTo>
                    <a:pt x="0" y="0"/>
                  </a:moveTo>
                  <a:lnTo>
                    <a:pt x="12683" y="0"/>
                  </a:lnTo>
                  <a:lnTo>
                    <a:pt x="12683" y="38183"/>
                  </a:lnTo>
                  <a:lnTo>
                    <a:pt x="0" y="38183"/>
                  </a:lnTo>
                  <a:close/>
                </a:path>
              </a:pathLst>
            </a:custGeom>
            <a:solidFill>
              <a:schemeClr val="accent1"/>
            </a:solidFill>
            <a:ln w="943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57" name="Freeform: Shape 56">
              <a:extLst>
                <a:ext uri="{FF2B5EF4-FFF2-40B4-BE49-F238E27FC236}">
                  <a16:creationId xmlns:a16="http://schemas.microsoft.com/office/drawing/2014/main" id="{61665289-2855-4642-ADFC-650571C0CB3C}"/>
                </a:ext>
              </a:extLst>
            </p:cNvPr>
            <p:cNvSpPr/>
            <p:nvPr/>
          </p:nvSpPr>
          <p:spPr>
            <a:xfrm>
              <a:off x="9709134" y="5199846"/>
              <a:ext cx="380511" cy="20099"/>
            </a:xfrm>
            <a:custGeom>
              <a:avLst/>
              <a:gdLst>
                <a:gd name="connsiteX0" fmla="*/ 0 w 238887"/>
                <a:gd name="connsiteY0" fmla="*/ 0 h 12617"/>
                <a:gd name="connsiteX1" fmla="*/ 240973 w 238887"/>
                <a:gd name="connsiteY1" fmla="*/ 0 h 12617"/>
                <a:gd name="connsiteX2" fmla="*/ 240973 w 238887"/>
                <a:gd name="connsiteY2" fmla="*/ 12728 h 12617"/>
                <a:gd name="connsiteX3" fmla="*/ 0 w 238887"/>
                <a:gd name="connsiteY3" fmla="*/ 12728 h 12617"/>
              </a:gdLst>
              <a:ahLst/>
              <a:cxnLst>
                <a:cxn ang="0">
                  <a:pos x="connsiteX0" y="connsiteY0"/>
                </a:cxn>
                <a:cxn ang="0">
                  <a:pos x="connsiteX1" y="connsiteY1"/>
                </a:cxn>
                <a:cxn ang="0">
                  <a:pos x="connsiteX2" y="connsiteY2"/>
                </a:cxn>
                <a:cxn ang="0">
                  <a:pos x="connsiteX3" y="connsiteY3"/>
                </a:cxn>
              </a:cxnLst>
              <a:rect l="l" t="t" r="r" b="b"/>
              <a:pathLst>
                <a:path w="238887" h="12617">
                  <a:moveTo>
                    <a:pt x="0" y="0"/>
                  </a:moveTo>
                  <a:lnTo>
                    <a:pt x="240973" y="0"/>
                  </a:lnTo>
                  <a:lnTo>
                    <a:pt x="240973" y="12728"/>
                  </a:lnTo>
                  <a:lnTo>
                    <a:pt x="0" y="12728"/>
                  </a:lnTo>
                  <a:close/>
                </a:path>
              </a:pathLst>
            </a:custGeom>
            <a:solidFill>
              <a:schemeClr val="accent1"/>
            </a:solidFill>
            <a:ln w="943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58" name="Freeform: Shape 57">
              <a:extLst>
                <a:ext uri="{FF2B5EF4-FFF2-40B4-BE49-F238E27FC236}">
                  <a16:creationId xmlns:a16="http://schemas.microsoft.com/office/drawing/2014/main" id="{06AE1B98-E098-4772-99F7-1515D318BCD4}"/>
                </a:ext>
              </a:extLst>
            </p:cNvPr>
            <p:cNvSpPr/>
            <p:nvPr/>
          </p:nvSpPr>
          <p:spPr>
            <a:xfrm>
              <a:off x="10072764" y="5209982"/>
              <a:ext cx="20027" cy="60294"/>
            </a:xfrm>
            <a:custGeom>
              <a:avLst/>
              <a:gdLst>
                <a:gd name="connsiteX0" fmla="*/ 0 w 12573"/>
                <a:gd name="connsiteY0" fmla="*/ 0 h 37852"/>
                <a:gd name="connsiteX1" fmla="*/ 12683 w 12573"/>
                <a:gd name="connsiteY1" fmla="*/ 0 h 37852"/>
                <a:gd name="connsiteX2" fmla="*/ 12683 w 12573"/>
                <a:gd name="connsiteY2" fmla="*/ 38183 h 37852"/>
                <a:gd name="connsiteX3" fmla="*/ 0 w 12573"/>
                <a:gd name="connsiteY3" fmla="*/ 38183 h 37852"/>
              </a:gdLst>
              <a:ahLst/>
              <a:cxnLst>
                <a:cxn ang="0">
                  <a:pos x="connsiteX0" y="connsiteY0"/>
                </a:cxn>
                <a:cxn ang="0">
                  <a:pos x="connsiteX1" y="connsiteY1"/>
                </a:cxn>
                <a:cxn ang="0">
                  <a:pos x="connsiteX2" y="connsiteY2"/>
                </a:cxn>
                <a:cxn ang="0">
                  <a:pos x="connsiteX3" y="connsiteY3"/>
                </a:cxn>
              </a:cxnLst>
              <a:rect l="l" t="t" r="r" b="b"/>
              <a:pathLst>
                <a:path w="12573" h="37852">
                  <a:moveTo>
                    <a:pt x="0" y="0"/>
                  </a:moveTo>
                  <a:lnTo>
                    <a:pt x="12683" y="0"/>
                  </a:lnTo>
                  <a:lnTo>
                    <a:pt x="12683" y="38183"/>
                  </a:lnTo>
                  <a:lnTo>
                    <a:pt x="0" y="38183"/>
                  </a:lnTo>
                  <a:close/>
                </a:path>
              </a:pathLst>
            </a:custGeom>
            <a:solidFill>
              <a:srgbClr val="7F7F7F"/>
            </a:solidFill>
            <a:ln w="943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59" name="Freeform: Shape 58">
              <a:extLst>
                <a:ext uri="{FF2B5EF4-FFF2-40B4-BE49-F238E27FC236}">
                  <a16:creationId xmlns:a16="http://schemas.microsoft.com/office/drawing/2014/main" id="{7272528F-4D06-43F2-A110-0254BFC68EED}"/>
                </a:ext>
              </a:extLst>
            </p:cNvPr>
            <p:cNvSpPr/>
            <p:nvPr/>
          </p:nvSpPr>
          <p:spPr>
            <a:xfrm>
              <a:off x="9921252" y="5118754"/>
              <a:ext cx="440591" cy="442152"/>
            </a:xfrm>
            <a:custGeom>
              <a:avLst/>
              <a:gdLst>
                <a:gd name="connsiteX0" fmla="*/ 285362 w 276606"/>
                <a:gd name="connsiteY0" fmla="*/ 143186 h 277585"/>
                <a:gd name="connsiteX1" fmla="*/ 142681 w 276606"/>
                <a:gd name="connsiteY1" fmla="*/ 286373 h 277585"/>
                <a:gd name="connsiteX2" fmla="*/ 0 w 276606"/>
                <a:gd name="connsiteY2" fmla="*/ 143186 h 277585"/>
                <a:gd name="connsiteX3" fmla="*/ 142681 w 276606"/>
                <a:gd name="connsiteY3" fmla="*/ 0 h 277585"/>
                <a:gd name="connsiteX4" fmla="*/ 285362 w 276606"/>
                <a:gd name="connsiteY4" fmla="*/ 143186 h 2775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606" h="277585">
                  <a:moveTo>
                    <a:pt x="285362" y="143186"/>
                  </a:moveTo>
                  <a:cubicBezTo>
                    <a:pt x="285362" y="222266"/>
                    <a:pt x="221481" y="286373"/>
                    <a:pt x="142681" y="286373"/>
                  </a:cubicBezTo>
                  <a:cubicBezTo>
                    <a:pt x="63880" y="286373"/>
                    <a:pt x="0" y="222266"/>
                    <a:pt x="0" y="143186"/>
                  </a:cubicBezTo>
                  <a:cubicBezTo>
                    <a:pt x="0" y="64107"/>
                    <a:pt x="63880" y="0"/>
                    <a:pt x="142681" y="0"/>
                  </a:cubicBezTo>
                  <a:cubicBezTo>
                    <a:pt x="221481" y="0"/>
                    <a:pt x="285362" y="64107"/>
                    <a:pt x="285362" y="143186"/>
                  </a:cubicBezTo>
                  <a:close/>
                </a:path>
              </a:pathLst>
            </a:custGeom>
            <a:solidFill>
              <a:srgbClr val="FFFFFF"/>
            </a:solidFill>
            <a:ln w="943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60" name="Freeform: Shape 59">
              <a:extLst>
                <a:ext uri="{FF2B5EF4-FFF2-40B4-BE49-F238E27FC236}">
                  <a16:creationId xmlns:a16="http://schemas.microsoft.com/office/drawing/2014/main" id="{D176B205-E85B-4EFA-95F8-6CA12C1C4614}"/>
                </a:ext>
              </a:extLst>
            </p:cNvPr>
            <p:cNvSpPr/>
            <p:nvPr/>
          </p:nvSpPr>
          <p:spPr>
            <a:xfrm>
              <a:off x="9942716" y="5140212"/>
              <a:ext cx="400538" cy="401957"/>
            </a:xfrm>
            <a:custGeom>
              <a:avLst/>
              <a:gdLst>
                <a:gd name="connsiteX0" fmla="*/ 129628 w 251460"/>
                <a:gd name="connsiteY0" fmla="*/ 0 h 252350"/>
                <a:gd name="connsiteX1" fmla="*/ 0 w 251460"/>
                <a:gd name="connsiteY1" fmla="*/ 130087 h 252350"/>
                <a:gd name="connsiteX2" fmla="*/ 129628 w 251460"/>
                <a:gd name="connsiteY2" fmla="*/ 260174 h 252350"/>
                <a:gd name="connsiteX3" fmla="*/ 259255 w 251460"/>
                <a:gd name="connsiteY3" fmla="*/ 130087 h 252350"/>
                <a:gd name="connsiteX4" fmla="*/ 129628 w 251460"/>
                <a:gd name="connsiteY4" fmla="*/ 0 h 252350"/>
                <a:gd name="connsiteX5" fmla="*/ 129628 w 251460"/>
                <a:gd name="connsiteY5" fmla="*/ 247682 h 252350"/>
                <a:gd name="connsiteX6" fmla="*/ 91029 w 251460"/>
                <a:gd name="connsiteY6" fmla="*/ 191282 h 252350"/>
                <a:gd name="connsiteX7" fmla="*/ 129628 w 251460"/>
                <a:gd name="connsiteY7" fmla="*/ 188380 h 252350"/>
                <a:gd name="connsiteX8" fmla="*/ 168101 w 251460"/>
                <a:gd name="connsiteY8" fmla="*/ 191282 h 252350"/>
                <a:gd name="connsiteX9" fmla="*/ 129628 w 251460"/>
                <a:gd name="connsiteY9" fmla="*/ 247682 h 252350"/>
                <a:gd name="connsiteX10" fmla="*/ 129628 w 251460"/>
                <a:gd name="connsiteY10" fmla="*/ 175888 h 252350"/>
                <a:gd name="connsiteX11" fmla="*/ 88388 w 251460"/>
                <a:gd name="connsiteY11" fmla="*/ 179043 h 252350"/>
                <a:gd name="connsiteX12" fmla="*/ 84113 w 251460"/>
                <a:gd name="connsiteY12" fmla="*/ 132863 h 252350"/>
                <a:gd name="connsiteX13" fmla="*/ 175142 w 251460"/>
                <a:gd name="connsiteY13" fmla="*/ 132863 h 252350"/>
                <a:gd name="connsiteX14" fmla="*/ 170867 w 251460"/>
                <a:gd name="connsiteY14" fmla="*/ 179043 h 252350"/>
                <a:gd name="connsiteX15" fmla="*/ 129628 w 251460"/>
                <a:gd name="connsiteY15" fmla="*/ 175888 h 252350"/>
                <a:gd name="connsiteX16" fmla="*/ 129628 w 251460"/>
                <a:gd name="connsiteY16" fmla="*/ 12618 h 252350"/>
                <a:gd name="connsiteX17" fmla="*/ 167221 w 251460"/>
                <a:gd name="connsiteY17" fmla="*/ 65359 h 252350"/>
                <a:gd name="connsiteX18" fmla="*/ 129628 w 251460"/>
                <a:gd name="connsiteY18" fmla="*/ 68261 h 252350"/>
                <a:gd name="connsiteX19" fmla="*/ 92034 w 251460"/>
                <a:gd name="connsiteY19" fmla="*/ 65359 h 252350"/>
                <a:gd name="connsiteX20" fmla="*/ 129628 w 251460"/>
                <a:gd name="connsiteY20" fmla="*/ 12618 h 252350"/>
                <a:gd name="connsiteX21" fmla="*/ 129628 w 251460"/>
                <a:gd name="connsiteY21" fmla="*/ 80752 h 252350"/>
                <a:gd name="connsiteX22" fmla="*/ 170113 w 251460"/>
                <a:gd name="connsiteY22" fmla="*/ 77598 h 252350"/>
                <a:gd name="connsiteX23" fmla="*/ 175016 w 251460"/>
                <a:gd name="connsiteY23" fmla="*/ 120119 h 252350"/>
                <a:gd name="connsiteX24" fmla="*/ 84113 w 251460"/>
                <a:gd name="connsiteY24" fmla="*/ 120119 h 252350"/>
                <a:gd name="connsiteX25" fmla="*/ 89143 w 251460"/>
                <a:gd name="connsiteY25" fmla="*/ 77598 h 252350"/>
                <a:gd name="connsiteX26" fmla="*/ 129628 w 251460"/>
                <a:gd name="connsiteY26" fmla="*/ 80752 h 252350"/>
                <a:gd name="connsiteX27" fmla="*/ 71666 w 251460"/>
                <a:gd name="connsiteY27" fmla="*/ 120119 h 252350"/>
                <a:gd name="connsiteX28" fmla="*/ 11944 w 251460"/>
                <a:gd name="connsiteY28" fmla="*/ 120119 h 252350"/>
                <a:gd name="connsiteX29" fmla="*/ 34953 w 251460"/>
                <a:gd name="connsiteY29" fmla="*/ 61195 h 252350"/>
                <a:gd name="connsiteX30" fmla="*/ 76821 w 251460"/>
                <a:gd name="connsiteY30" fmla="*/ 75327 h 252350"/>
                <a:gd name="connsiteX31" fmla="*/ 71666 w 251460"/>
                <a:gd name="connsiteY31" fmla="*/ 120119 h 252350"/>
                <a:gd name="connsiteX32" fmla="*/ 71666 w 251460"/>
                <a:gd name="connsiteY32" fmla="*/ 132863 h 252350"/>
                <a:gd name="connsiteX33" fmla="*/ 76067 w 251460"/>
                <a:gd name="connsiteY33" fmla="*/ 181314 h 252350"/>
                <a:gd name="connsiteX34" fmla="*/ 32313 w 251460"/>
                <a:gd name="connsiteY34" fmla="*/ 195572 h 252350"/>
                <a:gd name="connsiteX35" fmla="*/ 12699 w 251460"/>
                <a:gd name="connsiteY35" fmla="*/ 132863 h 252350"/>
                <a:gd name="connsiteX36" fmla="*/ 71666 w 251460"/>
                <a:gd name="connsiteY36" fmla="*/ 132863 h 252350"/>
                <a:gd name="connsiteX37" fmla="*/ 187589 w 251460"/>
                <a:gd name="connsiteY37" fmla="*/ 132863 h 252350"/>
                <a:gd name="connsiteX38" fmla="*/ 246431 w 251460"/>
                <a:gd name="connsiteY38" fmla="*/ 132863 h 252350"/>
                <a:gd name="connsiteX39" fmla="*/ 226943 w 251460"/>
                <a:gd name="connsiteY39" fmla="*/ 195446 h 252350"/>
                <a:gd name="connsiteX40" fmla="*/ 183189 w 251460"/>
                <a:gd name="connsiteY40" fmla="*/ 181188 h 252350"/>
                <a:gd name="connsiteX41" fmla="*/ 187589 w 251460"/>
                <a:gd name="connsiteY41" fmla="*/ 132863 h 252350"/>
                <a:gd name="connsiteX42" fmla="*/ 187463 w 251460"/>
                <a:gd name="connsiteY42" fmla="*/ 120119 h 252350"/>
                <a:gd name="connsiteX43" fmla="*/ 182434 w 251460"/>
                <a:gd name="connsiteY43" fmla="*/ 75327 h 252350"/>
                <a:gd name="connsiteX44" fmla="*/ 224177 w 251460"/>
                <a:gd name="connsiteY44" fmla="*/ 61195 h 252350"/>
                <a:gd name="connsiteX45" fmla="*/ 246305 w 251460"/>
                <a:gd name="connsiteY45" fmla="*/ 120119 h 252350"/>
                <a:gd name="connsiteX46" fmla="*/ 187463 w 251460"/>
                <a:gd name="connsiteY46" fmla="*/ 120119 h 252350"/>
                <a:gd name="connsiteX47" fmla="*/ 216130 w 251460"/>
                <a:gd name="connsiteY47" fmla="*/ 51101 h 252350"/>
                <a:gd name="connsiteX48" fmla="*/ 179542 w 251460"/>
                <a:gd name="connsiteY48" fmla="*/ 63088 h 252350"/>
                <a:gd name="connsiteX49" fmla="*/ 158043 w 251460"/>
                <a:gd name="connsiteY49" fmla="*/ 16277 h 252350"/>
                <a:gd name="connsiteX50" fmla="*/ 216130 w 251460"/>
                <a:gd name="connsiteY50" fmla="*/ 51101 h 252350"/>
                <a:gd name="connsiteX51" fmla="*/ 101213 w 251460"/>
                <a:gd name="connsiteY51" fmla="*/ 16277 h 252350"/>
                <a:gd name="connsiteX52" fmla="*/ 79587 w 251460"/>
                <a:gd name="connsiteY52" fmla="*/ 63088 h 252350"/>
                <a:gd name="connsiteX53" fmla="*/ 43125 w 251460"/>
                <a:gd name="connsiteY53" fmla="*/ 51101 h 252350"/>
                <a:gd name="connsiteX54" fmla="*/ 101213 w 251460"/>
                <a:gd name="connsiteY54" fmla="*/ 16277 h 252350"/>
                <a:gd name="connsiteX55" fmla="*/ 40108 w 251460"/>
                <a:gd name="connsiteY55" fmla="*/ 205666 h 252350"/>
                <a:gd name="connsiteX56" fmla="*/ 78707 w 251460"/>
                <a:gd name="connsiteY56" fmla="*/ 193427 h 252350"/>
                <a:gd name="connsiteX57" fmla="*/ 101213 w 251460"/>
                <a:gd name="connsiteY57" fmla="*/ 244023 h 252350"/>
                <a:gd name="connsiteX58" fmla="*/ 40108 w 251460"/>
                <a:gd name="connsiteY58" fmla="*/ 205666 h 252350"/>
                <a:gd name="connsiteX59" fmla="*/ 158043 w 251460"/>
                <a:gd name="connsiteY59" fmla="*/ 244023 h 252350"/>
                <a:gd name="connsiteX60" fmla="*/ 180548 w 251460"/>
                <a:gd name="connsiteY60" fmla="*/ 193427 h 252350"/>
                <a:gd name="connsiteX61" fmla="*/ 219273 w 251460"/>
                <a:gd name="connsiteY61" fmla="*/ 205666 h 252350"/>
                <a:gd name="connsiteX62" fmla="*/ 158043 w 251460"/>
                <a:gd name="connsiteY62" fmla="*/ 244023 h 252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251460" h="252350">
                  <a:moveTo>
                    <a:pt x="129628" y="0"/>
                  </a:moveTo>
                  <a:cubicBezTo>
                    <a:pt x="58087" y="0"/>
                    <a:pt x="0" y="58419"/>
                    <a:pt x="0" y="130087"/>
                  </a:cubicBezTo>
                  <a:cubicBezTo>
                    <a:pt x="0" y="201880"/>
                    <a:pt x="58087" y="260174"/>
                    <a:pt x="129628" y="260174"/>
                  </a:cubicBezTo>
                  <a:cubicBezTo>
                    <a:pt x="201042" y="260174"/>
                    <a:pt x="259255" y="201880"/>
                    <a:pt x="259255" y="130087"/>
                  </a:cubicBezTo>
                  <a:cubicBezTo>
                    <a:pt x="259255" y="58419"/>
                    <a:pt x="201042" y="0"/>
                    <a:pt x="129628" y="0"/>
                  </a:cubicBezTo>
                  <a:close/>
                  <a:moveTo>
                    <a:pt x="129628" y="247682"/>
                  </a:moveTo>
                  <a:cubicBezTo>
                    <a:pt x="115169" y="247682"/>
                    <a:pt x="99830" y="226106"/>
                    <a:pt x="91029" y="191282"/>
                  </a:cubicBezTo>
                  <a:cubicBezTo>
                    <a:pt x="103602" y="189389"/>
                    <a:pt x="116677" y="188380"/>
                    <a:pt x="129628" y="188380"/>
                  </a:cubicBezTo>
                  <a:cubicBezTo>
                    <a:pt x="142578" y="188380"/>
                    <a:pt x="155654" y="189389"/>
                    <a:pt x="168101" y="191282"/>
                  </a:cubicBezTo>
                  <a:cubicBezTo>
                    <a:pt x="159426" y="226106"/>
                    <a:pt x="143961" y="247682"/>
                    <a:pt x="129628" y="247682"/>
                  </a:cubicBezTo>
                  <a:close/>
                  <a:moveTo>
                    <a:pt x="129628" y="175888"/>
                  </a:moveTo>
                  <a:cubicBezTo>
                    <a:pt x="115797" y="175888"/>
                    <a:pt x="101716" y="177024"/>
                    <a:pt x="88388" y="179043"/>
                  </a:cubicBezTo>
                  <a:cubicBezTo>
                    <a:pt x="85874" y="165794"/>
                    <a:pt x="84365" y="149013"/>
                    <a:pt x="84113" y="132863"/>
                  </a:cubicBezTo>
                  <a:lnTo>
                    <a:pt x="175142" y="132863"/>
                  </a:lnTo>
                  <a:cubicBezTo>
                    <a:pt x="174890" y="148887"/>
                    <a:pt x="173382" y="165668"/>
                    <a:pt x="170867" y="179043"/>
                  </a:cubicBezTo>
                  <a:cubicBezTo>
                    <a:pt x="157414" y="177024"/>
                    <a:pt x="143458" y="175888"/>
                    <a:pt x="129628" y="175888"/>
                  </a:cubicBezTo>
                  <a:close/>
                  <a:moveTo>
                    <a:pt x="129628" y="12618"/>
                  </a:moveTo>
                  <a:cubicBezTo>
                    <a:pt x="143458" y="12618"/>
                    <a:pt x="158294" y="32679"/>
                    <a:pt x="167221" y="65359"/>
                  </a:cubicBezTo>
                  <a:cubicBezTo>
                    <a:pt x="155025" y="67251"/>
                    <a:pt x="142326" y="68261"/>
                    <a:pt x="129628" y="68261"/>
                  </a:cubicBezTo>
                  <a:cubicBezTo>
                    <a:pt x="116929" y="68261"/>
                    <a:pt x="104230" y="67251"/>
                    <a:pt x="92034" y="65359"/>
                  </a:cubicBezTo>
                  <a:cubicBezTo>
                    <a:pt x="100835" y="32679"/>
                    <a:pt x="115672" y="12618"/>
                    <a:pt x="129628" y="12618"/>
                  </a:cubicBezTo>
                  <a:close/>
                  <a:moveTo>
                    <a:pt x="129628" y="80752"/>
                  </a:moveTo>
                  <a:cubicBezTo>
                    <a:pt x="143458" y="80752"/>
                    <a:pt x="157037" y="79617"/>
                    <a:pt x="170113" y="77598"/>
                  </a:cubicBezTo>
                  <a:cubicBezTo>
                    <a:pt x="172879" y="90972"/>
                    <a:pt x="174639" y="103842"/>
                    <a:pt x="175016" y="120119"/>
                  </a:cubicBezTo>
                  <a:lnTo>
                    <a:pt x="84113" y="120119"/>
                  </a:lnTo>
                  <a:cubicBezTo>
                    <a:pt x="84616" y="103842"/>
                    <a:pt x="86377" y="90972"/>
                    <a:pt x="89143" y="77598"/>
                  </a:cubicBezTo>
                  <a:cubicBezTo>
                    <a:pt x="102093" y="79617"/>
                    <a:pt x="115797" y="80752"/>
                    <a:pt x="129628" y="80752"/>
                  </a:cubicBezTo>
                  <a:close/>
                  <a:moveTo>
                    <a:pt x="71666" y="120119"/>
                  </a:moveTo>
                  <a:lnTo>
                    <a:pt x="11944" y="120119"/>
                  </a:lnTo>
                  <a:cubicBezTo>
                    <a:pt x="13453" y="97407"/>
                    <a:pt x="22380" y="78607"/>
                    <a:pt x="34953" y="61195"/>
                  </a:cubicBezTo>
                  <a:cubicBezTo>
                    <a:pt x="47023" y="67251"/>
                    <a:pt x="61231" y="72046"/>
                    <a:pt x="76821" y="75327"/>
                  </a:cubicBezTo>
                  <a:cubicBezTo>
                    <a:pt x="73929" y="89711"/>
                    <a:pt x="72169" y="103338"/>
                    <a:pt x="71666" y="120119"/>
                  </a:cubicBezTo>
                  <a:close/>
                  <a:moveTo>
                    <a:pt x="71666" y="132863"/>
                  </a:moveTo>
                  <a:cubicBezTo>
                    <a:pt x="71918" y="149392"/>
                    <a:pt x="73301" y="167056"/>
                    <a:pt x="76067" y="181314"/>
                  </a:cubicBezTo>
                  <a:cubicBezTo>
                    <a:pt x="59470" y="184721"/>
                    <a:pt x="44383" y="189515"/>
                    <a:pt x="32313" y="195572"/>
                  </a:cubicBezTo>
                  <a:cubicBezTo>
                    <a:pt x="20620" y="178033"/>
                    <a:pt x="13579" y="155322"/>
                    <a:pt x="12699" y="132863"/>
                  </a:cubicBezTo>
                  <a:lnTo>
                    <a:pt x="71666" y="132863"/>
                  </a:lnTo>
                  <a:close/>
                  <a:moveTo>
                    <a:pt x="187589" y="132863"/>
                  </a:moveTo>
                  <a:lnTo>
                    <a:pt x="246431" y="132863"/>
                  </a:lnTo>
                  <a:cubicBezTo>
                    <a:pt x="245551" y="155196"/>
                    <a:pt x="238636" y="177907"/>
                    <a:pt x="226943" y="195446"/>
                  </a:cubicBezTo>
                  <a:cubicBezTo>
                    <a:pt x="214873" y="189389"/>
                    <a:pt x="199785" y="184595"/>
                    <a:pt x="183189" y="181188"/>
                  </a:cubicBezTo>
                  <a:cubicBezTo>
                    <a:pt x="185829" y="166930"/>
                    <a:pt x="187338" y="149392"/>
                    <a:pt x="187589" y="132863"/>
                  </a:cubicBezTo>
                  <a:close/>
                  <a:moveTo>
                    <a:pt x="187463" y="120119"/>
                  </a:moveTo>
                  <a:cubicBezTo>
                    <a:pt x="187086" y="103338"/>
                    <a:pt x="185326" y="89711"/>
                    <a:pt x="182434" y="75327"/>
                  </a:cubicBezTo>
                  <a:cubicBezTo>
                    <a:pt x="197899" y="72046"/>
                    <a:pt x="212107" y="67251"/>
                    <a:pt x="224177" y="61195"/>
                  </a:cubicBezTo>
                  <a:cubicBezTo>
                    <a:pt x="236875" y="78607"/>
                    <a:pt x="244796" y="97407"/>
                    <a:pt x="246305" y="120119"/>
                  </a:cubicBezTo>
                  <a:lnTo>
                    <a:pt x="187463" y="120119"/>
                  </a:lnTo>
                  <a:close/>
                  <a:moveTo>
                    <a:pt x="216130" y="51101"/>
                  </a:moveTo>
                  <a:cubicBezTo>
                    <a:pt x="205443" y="56148"/>
                    <a:pt x="193121" y="60186"/>
                    <a:pt x="179542" y="63088"/>
                  </a:cubicBezTo>
                  <a:cubicBezTo>
                    <a:pt x="174388" y="43404"/>
                    <a:pt x="166969" y="27254"/>
                    <a:pt x="158043" y="16277"/>
                  </a:cubicBezTo>
                  <a:cubicBezTo>
                    <a:pt x="180800" y="21954"/>
                    <a:pt x="200791" y="34320"/>
                    <a:pt x="216130" y="51101"/>
                  </a:cubicBezTo>
                  <a:close/>
                  <a:moveTo>
                    <a:pt x="101213" y="16277"/>
                  </a:moveTo>
                  <a:cubicBezTo>
                    <a:pt x="92160" y="27254"/>
                    <a:pt x="84868" y="43404"/>
                    <a:pt x="79587" y="63088"/>
                  </a:cubicBezTo>
                  <a:cubicBezTo>
                    <a:pt x="66134" y="60186"/>
                    <a:pt x="53687" y="56148"/>
                    <a:pt x="43125" y="51101"/>
                  </a:cubicBezTo>
                  <a:cubicBezTo>
                    <a:pt x="58339" y="34320"/>
                    <a:pt x="78456" y="21954"/>
                    <a:pt x="101213" y="16277"/>
                  </a:cubicBezTo>
                  <a:close/>
                  <a:moveTo>
                    <a:pt x="40108" y="205666"/>
                  </a:moveTo>
                  <a:cubicBezTo>
                    <a:pt x="50921" y="200619"/>
                    <a:pt x="64122" y="196455"/>
                    <a:pt x="78707" y="193427"/>
                  </a:cubicBezTo>
                  <a:cubicBezTo>
                    <a:pt x="83862" y="214750"/>
                    <a:pt x="91657" y="232289"/>
                    <a:pt x="101213" y="244023"/>
                  </a:cubicBezTo>
                  <a:cubicBezTo>
                    <a:pt x="76947" y="237841"/>
                    <a:pt x="55698" y="224340"/>
                    <a:pt x="40108" y="205666"/>
                  </a:cubicBezTo>
                  <a:close/>
                  <a:moveTo>
                    <a:pt x="158043" y="244023"/>
                  </a:moveTo>
                  <a:cubicBezTo>
                    <a:pt x="167598" y="232289"/>
                    <a:pt x="175393" y="214750"/>
                    <a:pt x="180548" y="193427"/>
                  </a:cubicBezTo>
                  <a:cubicBezTo>
                    <a:pt x="195133" y="196455"/>
                    <a:pt x="208335" y="200619"/>
                    <a:pt x="219273" y="205666"/>
                  </a:cubicBezTo>
                  <a:cubicBezTo>
                    <a:pt x="203557" y="224214"/>
                    <a:pt x="182309" y="237841"/>
                    <a:pt x="158043" y="244023"/>
                  </a:cubicBezTo>
                  <a:close/>
                </a:path>
              </a:pathLst>
            </a:custGeom>
            <a:solidFill>
              <a:schemeClr val="accent1"/>
            </a:solidFill>
            <a:ln w="943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sp>
        <p:nvSpPr>
          <p:cNvPr id="35" name="TextBox 34">
            <a:extLst>
              <a:ext uri="{FF2B5EF4-FFF2-40B4-BE49-F238E27FC236}">
                <a16:creationId xmlns:a16="http://schemas.microsoft.com/office/drawing/2014/main" id="{583BDCBF-9C43-4FFD-AA9C-290AEFA303AA}"/>
              </a:ext>
            </a:extLst>
          </p:cNvPr>
          <p:cNvSpPr txBox="1"/>
          <p:nvPr/>
        </p:nvSpPr>
        <p:spPr>
          <a:xfrm>
            <a:off x="194678" y="5934751"/>
            <a:ext cx="11775113" cy="738664"/>
          </a:xfrm>
          <a:prstGeom prst="rect">
            <a:avLst/>
          </a:prstGeom>
          <a:noFill/>
        </p:spPr>
        <p:txBody>
          <a:bodyPr wrap="square" lIns="182880" tIns="146304" rIns="182880" bIns="146304" rtlCol="0">
            <a:spAutoFit/>
          </a:bodyPr>
          <a:lstStyle/>
          <a:p>
            <a:pPr>
              <a:lnSpc>
                <a:spcPct val="90000"/>
              </a:lnSpc>
              <a:spcAft>
                <a:spcPts val="600"/>
              </a:spcAft>
            </a:pPr>
            <a:r>
              <a:rPr lang="en-GB" sz="1600" dirty="0">
                <a:gradFill>
                  <a:gsLst>
                    <a:gs pos="2917">
                      <a:schemeClr val="tx1"/>
                    </a:gs>
                    <a:gs pos="30000">
                      <a:schemeClr val="tx1"/>
                    </a:gs>
                  </a:gsLst>
                  <a:lin ang="5400000" scaled="0"/>
                </a:gradFill>
                <a:latin typeface="Arial Nova Cond Light" panose="020B0604020202020204" pitchFamily="34" charset="0"/>
                <a:cs typeface="Aparajita" panose="020B0502040204020203" pitchFamily="18" charset="0"/>
              </a:rPr>
              <a:t>Sarah</a:t>
            </a:r>
            <a:br>
              <a:rPr lang="en-GB" sz="1600" dirty="0">
                <a:gradFill>
                  <a:gsLst>
                    <a:gs pos="2917">
                      <a:schemeClr val="tx1"/>
                    </a:gs>
                    <a:gs pos="30000">
                      <a:schemeClr val="tx1"/>
                    </a:gs>
                  </a:gsLst>
                  <a:lin ang="5400000" scaled="0"/>
                </a:gradFill>
                <a:latin typeface="Arial Nova Cond Light" panose="020B0604020202020204" pitchFamily="34" charset="0"/>
                <a:cs typeface="Aparajita" panose="020B0502040204020203" pitchFamily="18" charset="0"/>
              </a:rPr>
            </a:br>
            <a:r>
              <a:rPr lang="en-GB" sz="1600" dirty="0">
                <a:gradFill>
                  <a:gsLst>
                    <a:gs pos="2917">
                      <a:schemeClr val="tx1"/>
                    </a:gs>
                    <a:gs pos="30000">
                      <a:schemeClr val="tx1"/>
                    </a:gs>
                  </a:gsLst>
                  <a:lin ang="5400000" scaled="0"/>
                </a:gradFill>
                <a:latin typeface="Arial Nova Cond Light" panose="020B0604020202020204" pitchFamily="34" charset="0"/>
                <a:cs typeface="Aparajita" panose="020B0502040204020203" pitchFamily="18" charset="0"/>
              </a:rPr>
              <a:t>  Lean 											         @</a:t>
            </a:r>
            <a:r>
              <a:rPr lang="en-GB" sz="1600" dirty="0" err="1">
                <a:gradFill>
                  <a:gsLst>
                    <a:gs pos="2917">
                      <a:schemeClr val="tx1"/>
                    </a:gs>
                    <a:gs pos="30000">
                      <a:schemeClr val="tx1"/>
                    </a:gs>
                  </a:gsLst>
                  <a:lin ang="5400000" scaled="0"/>
                </a:gradFill>
                <a:latin typeface="Arial Nova Cond Light" panose="020B0604020202020204" pitchFamily="34" charset="0"/>
                <a:cs typeface="Aparajita" panose="020B0502040204020203" pitchFamily="18" charset="0"/>
              </a:rPr>
              <a:t>Techielass</a:t>
            </a:r>
            <a:endParaRPr lang="en-GB" sz="1600" dirty="0">
              <a:gradFill>
                <a:gsLst>
                  <a:gs pos="2917">
                    <a:schemeClr val="tx1"/>
                  </a:gs>
                  <a:gs pos="30000">
                    <a:schemeClr val="tx1"/>
                  </a:gs>
                </a:gsLst>
                <a:lin ang="5400000" scaled="0"/>
              </a:gradFill>
              <a:latin typeface="Arial Nova Cond Light" panose="020B0604020202020204" pitchFamily="34" charset="0"/>
              <a:cs typeface="Aparajita" panose="020B0502040204020203" pitchFamily="18" charset="0"/>
            </a:endParaRPr>
          </a:p>
        </p:txBody>
      </p:sp>
    </p:spTree>
    <p:extLst>
      <p:ext uri="{BB962C8B-B14F-4D97-AF65-F5344CB8AC3E}">
        <p14:creationId xmlns:p14="http://schemas.microsoft.com/office/powerpoint/2010/main" val="37288145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fill="hold"/>
                                        <p:tgtEl>
                                          <p:spTgt spid="5"/>
                                        </p:tgtEl>
                                        <p:attrNameLst>
                                          <p:attrName>ppt_x</p:attrName>
                                        </p:attrNameLst>
                                      </p:cBhvr>
                                      <p:tavLst>
                                        <p:tav tm="0">
                                          <p:val>
                                            <p:strVal val="#ppt_x"/>
                                          </p:val>
                                        </p:tav>
                                        <p:tav tm="100000">
                                          <p:val>
                                            <p:strVal val="#ppt_x"/>
                                          </p:val>
                                        </p:tav>
                                      </p:tavLst>
                                    </p:anim>
                                    <p:anim calcmode="lin" valueType="num">
                                      <p:cBhvr additive="base">
                                        <p:cTn id="16" dur="500" fill="hold"/>
                                        <p:tgtEl>
                                          <p:spTgt spid="5"/>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additive="base">
                                        <p:cTn id="23" dur="500" fill="hold"/>
                                        <p:tgtEl>
                                          <p:spTgt spid="9"/>
                                        </p:tgtEl>
                                        <p:attrNameLst>
                                          <p:attrName>ppt_x</p:attrName>
                                        </p:attrNameLst>
                                      </p:cBhvr>
                                      <p:tavLst>
                                        <p:tav tm="0">
                                          <p:val>
                                            <p:strVal val="#ppt_x"/>
                                          </p:val>
                                        </p:tav>
                                        <p:tav tm="100000">
                                          <p:val>
                                            <p:strVal val="#ppt_x"/>
                                          </p:val>
                                        </p:tav>
                                      </p:tavLst>
                                    </p:anim>
                                    <p:anim calcmode="lin" valueType="num">
                                      <p:cBhvr additive="base">
                                        <p:cTn id="24" dur="500" fill="hold"/>
                                        <p:tgtEl>
                                          <p:spTgt spid="9"/>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3"/>
                                        </p:tgtEl>
                                        <p:attrNameLst>
                                          <p:attrName>style.visibility</p:attrName>
                                        </p:attrNameLst>
                                      </p:cBhvr>
                                      <p:to>
                                        <p:strVal val="visible"/>
                                      </p:to>
                                    </p:set>
                                    <p:anim calcmode="lin" valueType="num">
                                      <p:cBhvr additive="base">
                                        <p:cTn id="27" dur="500" fill="hold"/>
                                        <p:tgtEl>
                                          <p:spTgt spid="3"/>
                                        </p:tgtEl>
                                        <p:attrNameLst>
                                          <p:attrName>ppt_x</p:attrName>
                                        </p:attrNameLst>
                                      </p:cBhvr>
                                      <p:tavLst>
                                        <p:tav tm="0">
                                          <p:val>
                                            <p:strVal val="#ppt_x"/>
                                          </p:val>
                                        </p:tav>
                                        <p:tav tm="100000">
                                          <p:val>
                                            <p:strVal val="#ppt_x"/>
                                          </p:val>
                                        </p:tav>
                                      </p:tavLst>
                                    </p:anim>
                                    <p:anim calcmode="lin" valueType="num">
                                      <p:cBhvr additive="base">
                                        <p:cTn id="28" dur="500" fill="hold"/>
                                        <p:tgtEl>
                                          <p:spTgt spid="3"/>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additive="base">
                                        <p:cTn id="31" dur="500" fill="hold"/>
                                        <p:tgtEl>
                                          <p:spTgt spid="12"/>
                                        </p:tgtEl>
                                        <p:attrNameLst>
                                          <p:attrName>ppt_x</p:attrName>
                                        </p:attrNameLst>
                                      </p:cBhvr>
                                      <p:tavLst>
                                        <p:tav tm="0">
                                          <p:val>
                                            <p:strVal val="#ppt_x"/>
                                          </p:val>
                                        </p:tav>
                                        <p:tav tm="100000">
                                          <p:val>
                                            <p:strVal val="#ppt_x"/>
                                          </p:val>
                                        </p:tav>
                                      </p:tavLst>
                                    </p:anim>
                                    <p:anim calcmode="lin" valueType="num">
                                      <p:cBhvr additive="base">
                                        <p:cTn id="32" dur="500" fill="hold"/>
                                        <p:tgtEl>
                                          <p:spTgt spid="12"/>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23"/>
                                        </p:tgtEl>
                                        <p:attrNameLst>
                                          <p:attrName>style.visibility</p:attrName>
                                        </p:attrNameLst>
                                      </p:cBhvr>
                                      <p:to>
                                        <p:strVal val="visible"/>
                                      </p:to>
                                    </p:set>
                                    <p:anim calcmode="lin" valueType="num">
                                      <p:cBhvr additive="base">
                                        <p:cTn id="35" dur="500" fill="hold"/>
                                        <p:tgtEl>
                                          <p:spTgt spid="23"/>
                                        </p:tgtEl>
                                        <p:attrNameLst>
                                          <p:attrName>ppt_x</p:attrName>
                                        </p:attrNameLst>
                                      </p:cBhvr>
                                      <p:tavLst>
                                        <p:tav tm="0">
                                          <p:val>
                                            <p:strVal val="#ppt_x"/>
                                          </p:val>
                                        </p:tav>
                                        <p:tav tm="100000">
                                          <p:val>
                                            <p:strVal val="#ppt_x"/>
                                          </p:val>
                                        </p:tav>
                                      </p:tavLst>
                                    </p:anim>
                                    <p:anim calcmode="lin" valueType="num">
                                      <p:cBhvr additive="base">
                                        <p:cTn id="36" dur="500" fill="hold"/>
                                        <p:tgtEl>
                                          <p:spTgt spid="23"/>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30"/>
                                        </p:tgtEl>
                                        <p:attrNameLst>
                                          <p:attrName>style.visibility</p:attrName>
                                        </p:attrNameLst>
                                      </p:cBhvr>
                                      <p:to>
                                        <p:strVal val="visible"/>
                                      </p:to>
                                    </p:set>
                                    <p:anim calcmode="lin" valueType="num">
                                      <p:cBhvr additive="base">
                                        <p:cTn id="39" dur="500" fill="hold"/>
                                        <p:tgtEl>
                                          <p:spTgt spid="30"/>
                                        </p:tgtEl>
                                        <p:attrNameLst>
                                          <p:attrName>ppt_x</p:attrName>
                                        </p:attrNameLst>
                                      </p:cBhvr>
                                      <p:tavLst>
                                        <p:tav tm="0">
                                          <p:val>
                                            <p:strVal val="#ppt_x"/>
                                          </p:val>
                                        </p:tav>
                                        <p:tav tm="100000">
                                          <p:val>
                                            <p:strVal val="#ppt_x"/>
                                          </p:val>
                                        </p:tav>
                                      </p:tavLst>
                                    </p:anim>
                                    <p:anim calcmode="lin" valueType="num">
                                      <p:cBhvr additive="base">
                                        <p:cTn id="40" dur="500" fill="hold"/>
                                        <p:tgtEl>
                                          <p:spTgt spid="30"/>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32"/>
                                        </p:tgtEl>
                                        <p:attrNameLst>
                                          <p:attrName>style.visibility</p:attrName>
                                        </p:attrNameLst>
                                      </p:cBhvr>
                                      <p:to>
                                        <p:strVal val="visible"/>
                                      </p:to>
                                    </p:set>
                                    <p:anim calcmode="lin" valueType="num">
                                      <p:cBhvr additive="base">
                                        <p:cTn id="43" dur="500" fill="hold"/>
                                        <p:tgtEl>
                                          <p:spTgt spid="32"/>
                                        </p:tgtEl>
                                        <p:attrNameLst>
                                          <p:attrName>ppt_x</p:attrName>
                                        </p:attrNameLst>
                                      </p:cBhvr>
                                      <p:tavLst>
                                        <p:tav tm="0">
                                          <p:val>
                                            <p:strVal val="#ppt_x"/>
                                          </p:val>
                                        </p:tav>
                                        <p:tav tm="100000">
                                          <p:val>
                                            <p:strVal val="#ppt_x"/>
                                          </p:val>
                                        </p:tav>
                                      </p:tavLst>
                                    </p:anim>
                                    <p:anim calcmode="lin" valueType="num">
                                      <p:cBhvr additive="base">
                                        <p:cTn id="44" dur="500" fill="hold"/>
                                        <p:tgtEl>
                                          <p:spTgt spid="32"/>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34"/>
                                        </p:tgtEl>
                                        <p:attrNameLst>
                                          <p:attrName>style.visibility</p:attrName>
                                        </p:attrNameLst>
                                      </p:cBhvr>
                                      <p:to>
                                        <p:strVal val="visible"/>
                                      </p:to>
                                    </p:set>
                                    <p:anim calcmode="lin" valueType="num">
                                      <p:cBhvr additive="base">
                                        <p:cTn id="47" dur="500" fill="hold"/>
                                        <p:tgtEl>
                                          <p:spTgt spid="34"/>
                                        </p:tgtEl>
                                        <p:attrNameLst>
                                          <p:attrName>ppt_x</p:attrName>
                                        </p:attrNameLst>
                                      </p:cBhvr>
                                      <p:tavLst>
                                        <p:tav tm="0">
                                          <p:val>
                                            <p:strVal val="#ppt_x"/>
                                          </p:val>
                                        </p:tav>
                                        <p:tav tm="100000">
                                          <p:val>
                                            <p:strVal val="#ppt_x"/>
                                          </p:val>
                                        </p:tav>
                                      </p:tavLst>
                                    </p:anim>
                                    <p:anim calcmode="lin" valueType="num">
                                      <p:cBhvr additive="base">
                                        <p:cTn id="48" dur="500" fill="hold"/>
                                        <p:tgtEl>
                                          <p:spTgt spid="34"/>
                                        </p:tgtEl>
                                        <p:attrNameLst>
                                          <p:attrName>ppt_y</p:attrName>
                                        </p:attrNameLst>
                                      </p:cBhvr>
                                      <p:tavLst>
                                        <p:tav tm="0">
                                          <p:val>
                                            <p:strVal val="1+#ppt_h/2"/>
                                          </p:val>
                                        </p:tav>
                                        <p:tav tm="100000">
                                          <p:val>
                                            <p:strVal val="#ppt_y"/>
                                          </p:val>
                                        </p:tav>
                                      </p:tavLst>
                                    </p:anim>
                                  </p:childTnLst>
                                </p:cTn>
                              </p:par>
                              <p:par>
                                <p:cTn id="49" presetID="2" presetClass="entr" presetSubtype="4" fill="hold" nodeType="withEffect">
                                  <p:stCondLst>
                                    <p:cond delay="0"/>
                                  </p:stCondLst>
                                  <p:childTnLst>
                                    <p:set>
                                      <p:cBhvr>
                                        <p:cTn id="50" dur="1" fill="hold">
                                          <p:stCondLst>
                                            <p:cond delay="0"/>
                                          </p:stCondLst>
                                        </p:cTn>
                                        <p:tgtEl>
                                          <p:spTgt spid="11"/>
                                        </p:tgtEl>
                                        <p:attrNameLst>
                                          <p:attrName>style.visibility</p:attrName>
                                        </p:attrNameLst>
                                      </p:cBhvr>
                                      <p:to>
                                        <p:strVal val="visible"/>
                                      </p:to>
                                    </p:set>
                                    <p:anim calcmode="lin" valueType="num">
                                      <p:cBhvr additive="base">
                                        <p:cTn id="51" dur="500" fill="hold"/>
                                        <p:tgtEl>
                                          <p:spTgt spid="11"/>
                                        </p:tgtEl>
                                        <p:attrNameLst>
                                          <p:attrName>ppt_x</p:attrName>
                                        </p:attrNameLst>
                                      </p:cBhvr>
                                      <p:tavLst>
                                        <p:tav tm="0">
                                          <p:val>
                                            <p:strVal val="#ppt_x"/>
                                          </p:val>
                                        </p:tav>
                                        <p:tav tm="100000">
                                          <p:val>
                                            <p:strVal val="#ppt_x"/>
                                          </p:val>
                                        </p:tav>
                                      </p:tavLst>
                                    </p:anim>
                                    <p:anim calcmode="lin" valueType="num">
                                      <p:cBhvr additive="base">
                                        <p:cTn id="52" dur="500" fill="hold"/>
                                        <p:tgtEl>
                                          <p:spTgt spid="11"/>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10"/>
                                        </p:tgtEl>
                                        <p:attrNameLst>
                                          <p:attrName>style.visibility</p:attrName>
                                        </p:attrNameLst>
                                      </p:cBhvr>
                                      <p:to>
                                        <p:strVal val="visible"/>
                                      </p:to>
                                    </p:set>
                                    <p:anim calcmode="lin" valueType="num">
                                      <p:cBhvr additive="base">
                                        <p:cTn id="55" dur="500" fill="hold"/>
                                        <p:tgtEl>
                                          <p:spTgt spid="10"/>
                                        </p:tgtEl>
                                        <p:attrNameLst>
                                          <p:attrName>ppt_x</p:attrName>
                                        </p:attrNameLst>
                                      </p:cBhvr>
                                      <p:tavLst>
                                        <p:tav tm="0">
                                          <p:val>
                                            <p:strVal val="#ppt_x"/>
                                          </p:val>
                                        </p:tav>
                                        <p:tav tm="100000">
                                          <p:val>
                                            <p:strVal val="#ppt_x"/>
                                          </p:val>
                                        </p:tav>
                                      </p:tavLst>
                                    </p:anim>
                                    <p:anim calcmode="lin" valueType="num">
                                      <p:cBhvr additive="base">
                                        <p:cTn id="56" dur="500" fill="hold"/>
                                        <p:tgtEl>
                                          <p:spTgt spid="10"/>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44"/>
                                        </p:tgtEl>
                                        <p:attrNameLst>
                                          <p:attrName>style.visibility</p:attrName>
                                        </p:attrNameLst>
                                      </p:cBhvr>
                                      <p:to>
                                        <p:strVal val="visible"/>
                                      </p:to>
                                    </p:set>
                                    <p:anim calcmode="lin" valueType="num">
                                      <p:cBhvr additive="base">
                                        <p:cTn id="59" dur="500" fill="hold"/>
                                        <p:tgtEl>
                                          <p:spTgt spid="44"/>
                                        </p:tgtEl>
                                        <p:attrNameLst>
                                          <p:attrName>ppt_x</p:attrName>
                                        </p:attrNameLst>
                                      </p:cBhvr>
                                      <p:tavLst>
                                        <p:tav tm="0">
                                          <p:val>
                                            <p:strVal val="#ppt_x"/>
                                          </p:val>
                                        </p:tav>
                                        <p:tav tm="100000">
                                          <p:val>
                                            <p:strVal val="#ppt_x"/>
                                          </p:val>
                                        </p:tav>
                                      </p:tavLst>
                                    </p:anim>
                                    <p:anim calcmode="lin" valueType="num">
                                      <p:cBhvr additive="base">
                                        <p:cTn id="60" dur="500" fill="hold"/>
                                        <p:tgtEl>
                                          <p:spTgt spid="44"/>
                                        </p:tgtEl>
                                        <p:attrNameLst>
                                          <p:attrName>ppt_y</p:attrName>
                                        </p:attrNameLst>
                                      </p:cBhvr>
                                      <p:tavLst>
                                        <p:tav tm="0">
                                          <p:val>
                                            <p:strVal val="1+#ppt_h/2"/>
                                          </p:val>
                                        </p:tav>
                                        <p:tav tm="100000">
                                          <p:val>
                                            <p:strVal val="#ppt_y"/>
                                          </p:val>
                                        </p:tav>
                                      </p:tavLst>
                                    </p:anim>
                                  </p:childTnLst>
                                </p:cTn>
                              </p:par>
                              <p:par>
                                <p:cTn id="61" presetID="2" presetClass="entr" presetSubtype="4" fill="hold" nodeType="withEffect">
                                  <p:stCondLst>
                                    <p:cond delay="0"/>
                                  </p:stCondLst>
                                  <p:childTnLst>
                                    <p:set>
                                      <p:cBhvr>
                                        <p:cTn id="62" dur="1" fill="hold">
                                          <p:stCondLst>
                                            <p:cond delay="0"/>
                                          </p:stCondLst>
                                        </p:cTn>
                                        <p:tgtEl>
                                          <p:spTgt spid="61"/>
                                        </p:tgtEl>
                                        <p:attrNameLst>
                                          <p:attrName>style.visibility</p:attrName>
                                        </p:attrNameLst>
                                      </p:cBhvr>
                                      <p:to>
                                        <p:strVal val="visible"/>
                                      </p:to>
                                    </p:set>
                                    <p:anim calcmode="lin" valueType="num">
                                      <p:cBhvr additive="base">
                                        <p:cTn id="63" dur="500" fill="hold"/>
                                        <p:tgtEl>
                                          <p:spTgt spid="61"/>
                                        </p:tgtEl>
                                        <p:attrNameLst>
                                          <p:attrName>ppt_x</p:attrName>
                                        </p:attrNameLst>
                                      </p:cBhvr>
                                      <p:tavLst>
                                        <p:tav tm="0">
                                          <p:val>
                                            <p:strVal val="#ppt_x"/>
                                          </p:val>
                                        </p:tav>
                                        <p:tav tm="100000">
                                          <p:val>
                                            <p:strVal val="#ppt_x"/>
                                          </p:val>
                                        </p:tav>
                                      </p:tavLst>
                                    </p:anim>
                                    <p:anim calcmode="lin" valueType="num">
                                      <p:cBhvr additive="base">
                                        <p:cTn id="64" dur="500" fill="hold"/>
                                        <p:tgtEl>
                                          <p:spTgt spid="6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7" grpId="0"/>
      <p:bldP spid="8" grpId="0"/>
      <p:bldP spid="9" grpId="0"/>
      <p:bldP spid="44"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pOMD91EbxIUGzlyYqoIQasg"/>
</p:tagLst>
</file>

<file path=ppt/theme/theme1.xml><?xml version="1.0" encoding="utf-8"?>
<a:theme xmlns:a="http://schemas.openxmlformats.org/drawingml/2006/main" name="5-50203_Microsoft_Ignite_Template">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potx" id="{DF40E4A2-A1CB-4B9F-9C8F-4FA079C91F3E}" vid="{87850380-4AD9-4240-BBE8-3BB34B321576}"/>
    </a:ext>
  </a:extLst>
</a:theme>
</file>

<file path=ppt/theme/theme10.xml><?xml version="1.0" encoding="utf-8"?>
<a:theme xmlns:a="http://schemas.openxmlformats.org/drawingml/2006/main" name="2_Azure PPT Template - 2018">
  <a:themeElements>
    <a:clrScheme name="Azure">
      <a:dk1>
        <a:srgbClr val="000000"/>
      </a:dk1>
      <a:lt1>
        <a:srgbClr val="FFFFFF"/>
      </a:lt1>
      <a:dk2>
        <a:srgbClr val="0078D7"/>
      </a:dk2>
      <a:lt2>
        <a:srgbClr val="FFFFFF"/>
      </a:lt2>
      <a:accent1>
        <a:srgbClr val="E6E6E6"/>
      </a:accent1>
      <a:accent2>
        <a:srgbClr val="D2D2D2"/>
      </a:accent2>
      <a:accent3>
        <a:srgbClr val="737373"/>
      </a:accent3>
      <a:accent4>
        <a:srgbClr val="505050"/>
      </a:accent4>
      <a:accent5>
        <a:srgbClr val="BAD80A"/>
      </a:accent5>
      <a:accent6>
        <a:srgbClr val="00BCF2"/>
      </a:accent6>
      <a:hlink>
        <a:srgbClr val="0078D7"/>
      </a:hlink>
      <a:folHlink>
        <a:srgbClr val="0078D7"/>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 PPT Template 2018 presentation_v3" id="{1968021E-D85B-4A85-BB07-6BF24CCBC27F}" vid="{6E53F19A-D2E9-48F2-9B61-183D930FD7CB}"/>
    </a:ext>
  </a:extLst>
</a:theme>
</file>

<file path=ppt/theme/theme11.xml><?xml version="1.0" encoding="utf-8"?>
<a:theme xmlns:a="http://schemas.openxmlformats.org/drawingml/2006/main" name="3_9-51027_Microsoft_Ready_Template">
  <a:themeElements>
    <a:clrScheme name="Microsoft Ready + Microsoft Inspire">
      <a:dk1>
        <a:srgbClr val="1A1A1A"/>
      </a:dk1>
      <a:lt1>
        <a:srgbClr val="FFFFFF"/>
      </a:lt1>
      <a:dk2>
        <a:srgbClr val="0D0D0D"/>
      </a:dk2>
      <a:lt2>
        <a:srgbClr val="E6E6E6"/>
      </a:lt2>
      <a:accent1>
        <a:srgbClr val="0078D4"/>
      </a:accent1>
      <a:accent2>
        <a:srgbClr val="002050"/>
      </a:accent2>
      <a:accent3>
        <a:srgbClr val="737373"/>
      </a:accent3>
      <a:accent4>
        <a:srgbClr val="5C2D91"/>
      </a:accent4>
      <a:accent5>
        <a:srgbClr val="BAD80A"/>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Template_CONFIDENTIAL_v04.potx" id="{A39623A4-DF72-47A4-96E2-174F3239EAB2}" vid="{A6C15879-F4A4-4293-A3FB-BF2C930CA64B}"/>
    </a:ext>
  </a:extLst>
</a:theme>
</file>

<file path=ppt/theme/theme12.xml><?xml version="1.0" encoding="utf-8"?>
<a:theme xmlns:a="http://schemas.openxmlformats.org/drawingml/2006/main" name="Azure PPT 2018Q1 Light">
  <a:themeElements>
    <a:clrScheme name="Azure 2018Q1 Light">
      <a:dk1>
        <a:srgbClr val="E9E9E9"/>
      </a:dk1>
      <a:lt1>
        <a:srgbClr val="000000"/>
      </a:lt1>
      <a:dk2>
        <a:srgbClr val="FFFFFF"/>
      </a:dk2>
      <a:lt2>
        <a:srgbClr val="404140"/>
      </a:lt2>
      <a:accent1>
        <a:srgbClr val="0078D7"/>
      </a:accent1>
      <a:accent2>
        <a:srgbClr val="4DB0FF"/>
      </a:accent2>
      <a:accent3>
        <a:srgbClr val="B1D6F2"/>
      </a:accent3>
      <a:accent4>
        <a:srgbClr val="0359A0"/>
      </a:accent4>
      <a:accent5>
        <a:srgbClr val="8CCAFD"/>
      </a:accent5>
      <a:accent6>
        <a:srgbClr val="797979"/>
      </a:accent6>
      <a:hlink>
        <a:srgbClr val="4CAFFF"/>
      </a:hlink>
      <a:folHlink>
        <a:srgbClr val="0478D6"/>
      </a:folHlink>
    </a:clrScheme>
    <a:fontScheme name="Windows Fonts">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txDef>
      <a:spPr/>
      <a:bodyPr lIns="0" tIns="0" rIns="0" bIns="0" anchor="t" anchorCtr="0"/>
      <a:lstStyle>
        <a:defPPr>
          <a:defRPr smtClean="0"/>
        </a:defPPr>
      </a:lstStyle>
    </a:txDef>
  </a:objectDefaults>
  <a:extraClrSchemeLst/>
  <a:extLst>
    <a:ext uri="{05A4C25C-085E-4340-85A3-A5531E510DB2}">
      <thm15:themeFamily xmlns:thm15="http://schemas.microsoft.com/office/thememl/2012/main" name="Microservices-Webinar" id="{F55E0B57-778C-DC48-9763-8D25AE6884E8}" vid="{45F97562-A430-6047-9FFD-DF3A37AA9762}"/>
    </a:ext>
  </a:extLst>
</a:theme>
</file>

<file path=ppt/theme/theme13.xml><?xml version="1.0" encoding="utf-8"?>
<a:theme xmlns:a="http://schemas.openxmlformats.org/drawingml/2006/main" name="1_Windows Server 2016">
  <a:themeElements>
    <a:clrScheme name="Win 2016">
      <a:dk1>
        <a:srgbClr val="002050"/>
      </a:dk1>
      <a:lt1>
        <a:srgbClr val="FFFFFF"/>
      </a:lt1>
      <a:dk2>
        <a:srgbClr val="505050"/>
      </a:dk2>
      <a:lt2>
        <a:srgbClr val="0078D7"/>
      </a:lt2>
      <a:accent1>
        <a:srgbClr val="002050"/>
      </a:accent1>
      <a:accent2>
        <a:srgbClr val="0078D7"/>
      </a:accent2>
      <a:accent3>
        <a:srgbClr val="00BCF2"/>
      </a:accent3>
      <a:accent4>
        <a:srgbClr val="505050"/>
      </a:accent4>
      <a:accent5>
        <a:srgbClr val="737373"/>
      </a:accent5>
      <a:accent6>
        <a:srgbClr val="D2D2D2"/>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BLUE_2015_8.potx" id="{EB8F4248-9E5E-46A9-8BA8-30209C4FFE2D}" vid="{4BD31EC0-BAC4-44E6-B493-AF7AF04A2B69}"/>
    </a:ext>
  </a:extLst>
</a:theme>
</file>

<file path=ppt/theme/theme14.xml><?xml version="1.0" encoding="utf-8"?>
<a:theme xmlns:a="http://schemas.openxmlformats.org/drawingml/2006/main" name="1_CoreySanders-Ignite">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CoreySanders-Ignite" id="{369A7E30-374D-4E79-9E78-9DF475D450E4}" vid="{3B131192-BDB3-44A6-BB51-8DBE8CC7FEF2}"/>
    </a:ext>
  </a:extLst>
</a:theme>
</file>

<file path=ppt/theme/theme15.xml><?xml version="1.0" encoding="utf-8"?>
<a:theme xmlns:a="http://schemas.openxmlformats.org/drawingml/2006/main" name="LIGHT COLOR TEMPLATE">
  <a:themeElements>
    <a:clrScheme name="Custom 6">
      <a:dk1>
        <a:srgbClr val="505050"/>
      </a:dk1>
      <a:lt1>
        <a:srgbClr val="FFFFFF"/>
      </a:lt1>
      <a:dk2>
        <a:srgbClr val="0078D7"/>
      </a:dk2>
      <a:lt2>
        <a:srgbClr val="EAEAEA"/>
      </a:lt2>
      <a:accent1>
        <a:srgbClr val="0078D7"/>
      </a:accent1>
      <a:accent2>
        <a:srgbClr val="B4009E"/>
      </a:accent2>
      <a:accent3>
        <a:srgbClr val="107C10"/>
      </a:accent3>
      <a:accent4>
        <a:srgbClr val="5C2D91"/>
      </a:accent4>
      <a:accent5>
        <a:srgbClr val="008272"/>
      </a:accent5>
      <a:accent6>
        <a:srgbClr val="D83B01"/>
      </a:accent6>
      <a:hlink>
        <a:srgbClr val="505050"/>
      </a:hlink>
      <a:folHlink>
        <a:srgbClr val="505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LIGHT_Oct_2014.potx" id="{01585BF9-DAFB-4D05-AB61-D5E973BF12D0}" vid="{F7B22F6B-F826-443B-8C90-7F7D36D644D5}"/>
    </a:ext>
  </a:extLst>
</a:theme>
</file>

<file path=ppt/theme/theme1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Ingnite18">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Ingnite18" id="{0EE78609-82C4-485E-84AD-794B56F368E1}" vid="{89383BD5-6C08-4B05-8493-01818E03E356}"/>
    </a:ext>
  </a:extLst>
</a:theme>
</file>

<file path=ppt/theme/theme3.xml><?xml version="1.0" encoding="utf-8"?>
<a:theme xmlns:a="http://schemas.openxmlformats.org/drawingml/2006/main" name="CoreySanders-Ignite">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CoreySanders-Ignite" id="{369A7E30-374D-4E79-9E78-9DF475D450E4}" vid="{3B131192-BDB3-44A6-BB51-8DBE8CC7FEF2}"/>
    </a:ext>
  </a:extLst>
</a:theme>
</file>

<file path=ppt/theme/theme4.xml><?xml version="1.0" encoding="utf-8"?>
<a:theme xmlns:a="http://schemas.openxmlformats.org/drawingml/2006/main" name="9-51027_Microsoft_Ready_Template">
  <a:themeElements>
    <a:clrScheme name="Microsoft Ready + Microsoft Inspire">
      <a:dk1>
        <a:srgbClr val="1A1A1A"/>
      </a:dk1>
      <a:lt1>
        <a:srgbClr val="FFFFFF"/>
      </a:lt1>
      <a:dk2>
        <a:srgbClr val="0D0D0D"/>
      </a:dk2>
      <a:lt2>
        <a:srgbClr val="E6E6E6"/>
      </a:lt2>
      <a:accent1>
        <a:srgbClr val="0078D4"/>
      </a:accent1>
      <a:accent2>
        <a:srgbClr val="002050"/>
      </a:accent2>
      <a:accent3>
        <a:srgbClr val="737373"/>
      </a:accent3>
      <a:accent4>
        <a:srgbClr val="5C2D91"/>
      </a:accent4>
      <a:accent5>
        <a:srgbClr val="BAD80A"/>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Template_CONFIDENTIAL_v04.potx" id="{A39623A4-DF72-47A4-96E2-174F3239EAB2}" vid="{A6C15879-F4A4-4293-A3FB-BF2C930CA64B}"/>
    </a:ext>
  </a:extLst>
</a:theme>
</file>

<file path=ppt/theme/theme5.xml><?xml version="1.0" encoding="utf-8"?>
<a:theme xmlns:a="http://schemas.openxmlformats.org/drawingml/2006/main" name="2_9-51027_Microsoft_Ready_Template">
  <a:themeElements>
    <a:clrScheme name="Microsoft Ready + Microsoft Inspire">
      <a:dk1>
        <a:srgbClr val="1A1A1A"/>
      </a:dk1>
      <a:lt1>
        <a:srgbClr val="FFFFFF"/>
      </a:lt1>
      <a:dk2>
        <a:srgbClr val="0D0D0D"/>
      </a:dk2>
      <a:lt2>
        <a:srgbClr val="E6E6E6"/>
      </a:lt2>
      <a:accent1>
        <a:srgbClr val="0078D4"/>
      </a:accent1>
      <a:accent2>
        <a:srgbClr val="002050"/>
      </a:accent2>
      <a:accent3>
        <a:srgbClr val="737373"/>
      </a:accent3>
      <a:accent4>
        <a:srgbClr val="5C2D91"/>
      </a:accent4>
      <a:accent5>
        <a:srgbClr val="BAD80A"/>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Template_CONFIDENTIAL_v04.potx" id="{A39623A4-DF72-47A4-96E2-174F3239EAB2}" vid="{A6C15879-F4A4-4293-A3FB-BF2C930CA64B}"/>
    </a:ext>
  </a:extLst>
</a:theme>
</file>

<file path=ppt/theme/theme6.xml><?xml version="1.0" encoding="utf-8"?>
<a:theme xmlns:a="http://schemas.openxmlformats.org/drawingml/2006/main" name="1_5-50203_Microsoft_Ignite_Template">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potx" id="{DF40E4A2-A1CB-4B9F-9C8F-4FA079C91F3E}" vid="{87850380-4AD9-4240-BBE8-3BB34B321576}"/>
    </a:ext>
  </a:extLst>
</a:theme>
</file>

<file path=ppt/theme/theme7.xml><?xml version="1.0" encoding="utf-8"?>
<a:theme xmlns:a="http://schemas.openxmlformats.org/drawingml/2006/main" name="2_Ingnite18">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Ingnite18" id="{0EE78609-82C4-485E-84AD-794B56F368E1}" vid="{89383BD5-6C08-4B05-8493-01818E03E356}"/>
    </a:ext>
  </a:extLst>
</a:theme>
</file>

<file path=ppt/theme/theme8.xml><?xml version="1.0" encoding="utf-8"?>
<a:theme xmlns:a="http://schemas.openxmlformats.org/drawingml/2006/main" name="5-50183_Microsoft_Inspire_Template">
  <a:themeElements>
    <a:clrScheme name="Microsoft Ready + Microsoft Inspire">
      <a:dk1>
        <a:srgbClr val="1A1A1A"/>
      </a:dk1>
      <a:lt1>
        <a:srgbClr val="FFFFFF"/>
      </a:lt1>
      <a:dk2>
        <a:srgbClr val="0D0D0D"/>
      </a:dk2>
      <a:lt2>
        <a:srgbClr val="E6E6E6"/>
      </a:lt2>
      <a:accent1>
        <a:srgbClr val="0078D4"/>
      </a:accent1>
      <a:accent2>
        <a:srgbClr val="002050"/>
      </a:accent2>
      <a:accent3>
        <a:srgbClr val="737373"/>
      </a:accent3>
      <a:accent4>
        <a:srgbClr val="5C2D91"/>
      </a:accent4>
      <a:accent5>
        <a:srgbClr val="BAD80A"/>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nspire_Breakout_Template.potx" id="{1370A19C-E407-4052-B62A-55C636FE256D}" vid="{56BC9C0F-B402-46CF-ABC6-5447E24267DE}"/>
    </a:ext>
  </a:extLst>
</a:theme>
</file>

<file path=ppt/theme/theme9.xml><?xml version="1.0" encoding="utf-8"?>
<a:theme xmlns:a="http://schemas.openxmlformats.org/drawingml/2006/main" name="1_Azure PPT Template - 2018">
  <a:themeElements>
    <a:clrScheme name="Azure">
      <a:dk1>
        <a:srgbClr val="000000"/>
      </a:dk1>
      <a:lt1>
        <a:srgbClr val="FFFFFF"/>
      </a:lt1>
      <a:dk2>
        <a:srgbClr val="0078D7"/>
      </a:dk2>
      <a:lt2>
        <a:srgbClr val="FFFFFF"/>
      </a:lt2>
      <a:accent1>
        <a:srgbClr val="E6E6E6"/>
      </a:accent1>
      <a:accent2>
        <a:srgbClr val="D2D2D2"/>
      </a:accent2>
      <a:accent3>
        <a:srgbClr val="737373"/>
      </a:accent3>
      <a:accent4>
        <a:srgbClr val="505050"/>
      </a:accent4>
      <a:accent5>
        <a:srgbClr val="BAD80A"/>
      </a:accent5>
      <a:accent6>
        <a:srgbClr val="00BCF2"/>
      </a:accent6>
      <a:hlink>
        <a:srgbClr val="0078D7"/>
      </a:hlink>
      <a:folHlink>
        <a:srgbClr val="0078D7"/>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 PPT Template 2018 presentation_v3" id="{1968021E-D85B-4A85-BB07-6BF24CCBC27F}" vid="{6E53F19A-D2E9-48F2-9B61-183D930FD7CB}"/>
    </a:ext>
  </a:extLst>
</a:theme>
</file>

<file path=ppt/theme/themeOverride1.xml><?xml version="1.0" encoding="utf-8"?>
<a:themeOverride xmlns:a="http://schemas.openxmlformats.org/drawingml/2006/main">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themeOverride>
</file>

<file path=ppt/theme/themeOverride2.xml><?xml version="1.0" encoding="utf-8"?>
<a:themeOverride xmlns:a="http://schemas.openxmlformats.org/drawingml/2006/main">
  <a:clrScheme name="Microsoft Ready + Microsoft Inspire">
    <a:dk1>
      <a:srgbClr val="1A1A1A"/>
    </a:dk1>
    <a:lt1>
      <a:srgbClr val="FFFFFF"/>
    </a:lt1>
    <a:dk2>
      <a:srgbClr val="0D0D0D"/>
    </a:dk2>
    <a:lt2>
      <a:srgbClr val="E6E6E6"/>
    </a:lt2>
    <a:accent1>
      <a:srgbClr val="0078D4"/>
    </a:accent1>
    <a:accent2>
      <a:srgbClr val="002050"/>
    </a:accent2>
    <a:accent3>
      <a:srgbClr val="737373"/>
    </a:accent3>
    <a:accent4>
      <a:srgbClr val="5C2D91"/>
    </a:accent4>
    <a:accent5>
      <a:srgbClr val="BAD80A"/>
    </a:accent5>
    <a:accent6>
      <a:srgbClr val="D2D2D2"/>
    </a:accent6>
    <a:hlink>
      <a:srgbClr val="0078D4"/>
    </a:hlink>
    <a:folHlink>
      <a:srgbClr val="0078D4"/>
    </a:folHlink>
  </a:clrScheme>
</a:themeOverride>
</file>

<file path=ppt/theme/themeOverride3.xml><?xml version="1.0" encoding="utf-8"?>
<a:themeOverride xmlns:a="http://schemas.openxmlformats.org/drawingml/2006/main">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themeOverride>
</file>

<file path=ppt/theme/themeOverride4.xml><?xml version="1.0" encoding="utf-8"?>
<a:themeOverride xmlns:a="http://schemas.openxmlformats.org/drawingml/2006/main">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374a576b-252b-4033-9c02-ecff53851563"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EEEAF30BC22BF148B3D66B4851151A37" ma:contentTypeVersion="13" ma:contentTypeDescription="Create a new document." ma:contentTypeScope="" ma:versionID="a3efb0229a4eba1c29f98ab8681e956a">
  <xsd:schema xmlns:xsd="http://www.w3.org/2001/XMLSchema" xmlns:xs="http://www.w3.org/2001/XMLSchema" xmlns:p="http://schemas.microsoft.com/office/2006/metadata/properties" xmlns:ns3="374a576b-252b-4033-9c02-ecff53851563" xmlns:ns4="b6ad1ac2-a485-42ac-ba4d-05ff470165f4" targetNamespace="http://schemas.microsoft.com/office/2006/metadata/properties" ma:root="true" ma:fieldsID="dd22d62ab0267e59b964222eaa522e6d" ns3:_="" ns4:_="">
    <xsd:import namespace="374a576b-252b-4033-9c02-ecff53851563"/>
    <xsd:import namespace="b6ad1ac2-a485-42ac-ba4d-05ff470165f4"/>
    <xsd:element name="properties">
      <xsd:complexType>
        <xsd:sequence>
          <xsd:element name="documentManagement">
            <xsd:complexType>
              <xsd:all>
                <xsd:element ref="ns3:MediaServiceMetadata" minOccurs="0"/>
                <xsd:element ref="ns3:MediaServiceFastMetadata" minOccurs="0"/>
                <xsd:element ref="ns3:MediaServiceDateTaken" minOccurs="0"/>
                <xsd:element ref="ns3:MediaServiceAutoTags" minOccurs="0"/>
                <xsd:element ref="ns3:MediaServiceLocation" minOccurs="0"/>
                <xsd:element ref="ns3:MediaServiceOCR" minOccurs="0"/>
                <xsd:element ref="ns3:MediaServiceEventHashCode" minOccurs="0"/>
                <xsd:element ref="ns3:MediaServiceGenerationTime" minOccurs="0"/>
                <xsd:element ref="ns4:SharedWithUsers" minOccurs="0"/>
                <xsd:element ref="ns4:SharedWithDetails" minOccurs="0"/>
                <xsd:element ref="ns4:SharingHintHash"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74a576b-252b-4033-9c02-ecff5385156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MediaServiceAutoTags" ma:internalName="MediaServiceAutoTags" ma:readOnly="true">
      <xsd:simpleType>
        <xsd:restriction base="dms:Text"/>
      </xsd:simpleType>
    </xsd:element>
    <xsd:element name="MediaServiceLocation" ma:index="12" nillable="true" ma:displayName="MediaServiceLocation" ma:internalName="MediaServiceLocation" ma:readOnly="true">
      <xsd:simpleType>
        <xsd:restriction base="dms:Text"/>
      </xsd:simpleType>
    </xsd:element>
    <xsd:element name="MediaServiceOCR" ma:index="13" nillable="true" ma:displayName="MediaServiceOCR" ma:internalName="MediaServiceOCR" ma:readOnly="true">
      <xsd:simpleType>
        <xsd:restriction base="dms:Note">
          <xsd:maxLength value="255"/>
        </xsd:restriction>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fals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b6ad1ac2-a485-42ac-ba4d-05ff470165f4"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element name="SharingHintHash" ma:index="18"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990F116-B58F-4255-B05B-DA3808E0E5C6}">
  <ds:schemaRefs>
    <ds:schemaRef ds:uri="http://schemas.microsoft.com/office/2006/metadata/properties"/>
    <ds:schemaRef ds:uri="http://schemas.microsoft.com/office/infopath/2007/PartnerControls"/>
    <ds:schemaRef ds:uri="374a576b-252b-4033-9c02-ecff53851563"/>
  </ds:schemaRefs>
</ds:datastoreItem>
</file>

<file path=customXml/itemProps2.xml><?xml version="1.0" encoding="utf-8"?>
<ds:datastoreItem xmlns:ds="http://schemas.openxmlformats.org/officeDocument/2006/customXml" ds:itemID="{65B3BAAC-03B5-4D1A-B489-C2DE65735FB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74a576b-252b-4033-9c02-ecff53851563"/>
    <ds:schemaRef ds:uri="b6ad1ac2-a485-42ac-ba4d-05ff470165f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Microsoft_Ignite_2018_16x9_Breakout_Template</Template>
  <TotalTime>206</TotalTime>
  <Words>2680</Words>
  <Application>Microsoft Office PowerPoint</Application>
  <PresentationFormat>Widescreen</PresentationFormat>
  <Paragraphs>442</Paragraphs>
  <Slides>24</Slides>
  <Notes>18</Notes>
  <HiddenSlides>0</HiddenSlides>
  <MMClips>1</MMClips>
  <ScaleCrop>false</ScaleCrop>
  <HeadingPairs>
    <vt:vector size="6" baseType="variant">
      <vt:variant>
        <vt:lpstr>Fonts Used</vt:lpstr>
      </vt:variant>
      <vt:variant>
        <vt:i4>17</vt:i4>
      </vt:variant>
      <vt:variant>
        <vt:lpstr>Theme</vt:lpstr>
      </vt:variant>
      <vt:variant>
        <vt:i4>15</vt:i4>
      </vt:variant>
      <vt:variant>
        <vt:lpstr>Slide Titles</vt:lpstr>
      </vt:variant>
      <vt:variant>
        <vt:i4>24</vt:i4>
      </vt:variant>
    </vt:vector>
  </HeadingPairs>
  <TitlesOfParts>
    <vt:vector size="56" baseType="lpstr">
      <vt:lpstr>Arial</vt:lpstr>
      <vt:lpstr>Arial Black</vt:lpstr>
      <vt:lpstr>Arial Nova Cond Light</vt:lpstr>
      <vt:lpstr>Calibri</vt:lpstr>
      <vt:lpstr>Consolas</vt:lpstr>
      <vt:lpstr>Muli</vt:lpstr>
      <vt:lpstr>Muli Black</vt:lpstr>
      <vt:lpstr>Muli Regular</vt:lpstr>
      <vt:lpstr>Segoe Pro</vt:lpstr>
      <vt:lpstr>Segoe Pro Semibold</vt:lpstr>
      <vt:lpstr>Segoe Semibold</vt:lpstr>
      <vt:lpstr>Segoe UI</vt:lpstr>
      <vt:lpstr>Segoe UI </vt:lpstr>
      <vt:lpstr>Segoe UI Light</vt:lpstr>
      <vt:lpstr>Segoe UI Semibold</vt:lpstr>
      <vt:lpstr>Segoe UI Semilight</vt:lpstr>
      <vt:lpstr>Wingdings</vt:lpstr>
      <vt:lpstr>5-50203_Microsoft_Ignite_Template</vt:lpstr>
      <vt:lpstr>1_Ingnite18</vt:lpstr>
      <vt:lpstr>CoreySanders-Ignite</vt:lpstr>
      <vt:lpstr>9-51027_Microsoft_Ready_Template</vt:lpstr>
      <vt:lpstr>2_9-51027_Microsoft_Ready_Template</vt:lpstr>
      <vt:lpstr>1_5-50203_Microsoft_Ignite_Template</vt:lpstr>
      <vt:lpstr>2_Ingnite18</vt:lpstr>
      <vt:lpstr>5-50183_Microsoft_Inspire_Template</vt:lpstr>
      <vt:lpstr>1_Azure PPT Template - 2018</vt:lpstr>
      <vt:lpstr>2_Azure PPT Template - 2018</vt:lpstr>
      <vt:lpstr>3_9-51027_Microsoft_Ready_Template</vt:lpstr>
      <vt:lpstr>Azure PPT 2018Q1 Light</vt:lpstr>
      <vt:lpstr>1_Windows Server 2016</vt:lpstr>
      <vt:lpstr>1_CoreySanders-Ignite</vt:lpstr>
      <vt:lpstr>LIGHT COLOR TEMPLATE</vt:lpstr>
      <vt:lpstr>Cloud Transformation</vt:lpstr>
      <vt:lpstr>PowerPoint Presentation</vt:lpstr>
      <vt:lpstr>PowerPoint Presentation</vt:lpstr>
      <vt:lpstr>PowerPoint Presentation</vt:lpstr>
      <vt:lpstr>Extended security updates, free   only on Azure</vt:lpstr>
      <vt:lpstr>Azure is the best destination for Windows Server and  SQL Server  </vt:lpstr>
      <vt:lpstr>Migration/ Modernization strategies, projects, and innovation </vt:lpstr>
      <vt:lpstr>Azure migration &amp; modernization scenarios</vt:lpstr>
      <vt:lpstr>Common Azure migration/modernization projects</vt:lpstr>
      <vt:lpstr>Reliable infrastructure to rehost any workload</vt:lpstr>
      <vt:lpstr>Azure migration journey and tools</vt:lpstr>
      <vt:lpstr>Unified and extensible Azure migration experience </vt:lpstr>
      <vt:lpstr>Choice of tools for every stage and every requirement</vt:lpstr>
      <vt:lpstr>Azure Fundamentals: Governance   </vt:lpstr>
      <vt:lpstr>Continuously optimize  resources during and after migration</vt:lpstr>
      <vt:lpstr>Key resources and investments</vt:lpstr>
      <vt:lpstr>Key elements to successful migrations </vt:lpstr>
      <vt:lpstr>Migration approach  </vt:lpstr>
      <vt:lpstr>Microsoft Cloud Adoption Framework for Azure</vt:lpstr>
      <vt:lpstr>PowerPoint Presentation</vt:lpstr>
      <vt:lpstr>Best practice example:  Building a cloud business case</vt:lpstr>
      <vt:lpstr>PowerPoint Presentation</vt:lpstr>
      <vt:lpstr>https://aka.ms/sarahfeedback</vt:lpstr>
      <vt:lpstr>https://aka.ms/sarahfeedback</vt:lpstr>
    </vt:vector>
  </TitlesOfParts>
  <Manager>&lt;Comms manager name here&gt;</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migration modernization pitch</dc:title>
  <dc:subject>Microsoft Ignite</dc:subject>
  <dc:creator>Gauri Kulkarni</dc:creator>
  <cp:keywords>Microsoft Ignite</cp:keywords>
  <dc:description/>
  <cp:lastModifiedBy>Sarah Lean</cp:lastModifiedBy>
  <cp:revision>3</cp:revision>
  <dcterms:created xsi:type="dcterms:W3CDTF">2018-09-13T19:16:02Z</dcterms:created>
  <dcterms:modified xsi:type="dcterms:W3CDTF">2019-07-31T17:16:57Z</dcterms:modified>
  <cp:category>Microsoft Ignite</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0x010100EEEAF30BC22BF148B3D66B4851151A37</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36;#Orange County Convention Center|bd993e89-aa48-4695-84e0-3b53e88b1a79</vt:lpwstr>
  </property>
  <property fmtid="{D5CDD505-2E9C-101B-9397-08002B2CF9AE}" pid="7" name="Track">
    <vt:lpwstr/>
  </property>
  <property fmtid="{D5CDD505-2E9C-101B-9397-08002B2CF9AE}" pid="8" name="Event Location">
    <vt:lpwstr>88;#Orlando|8cc4ed56-1866-4501-a22c-89aafde6f59b</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maryfj@microsoft.com</vt:lpwstr>
  </property>
  <property fmtid="{D5CDD505-2E9C-101B-9397-08002B2CF9AE}" pid="15" name="MSIP_Label_f42aa342-8706-4288-bd11-ebb85995028c_SetDate">
    <vt:lpwstr>2017-08-29T14:27:20.8568347-07:00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y fmtid="{D5CDD505-2E9C-101B-9397-08002B2CF9AE}" pid="20" name="TaxKeyword">
    <vt:lpwstr>2239;#Microsoft Ignite|9323c522-fe4b-4922-816b-10a1920d7afb</vt:lpwstr>
  </property>
  <property fmtid="{D5CDD505-2E9C-101B-9397-08002B2CF9AE}" pid="21" name="Event Name">
    <vt:lpwstr>35;#Microsoft Ignite|9323c522-fe4b-4922-816b-10a1920d7afb</vt:lpwstr>
  </property>
  <property fmtid="{D5CDD505-2E9C-101B-9397-08002B2CF9AE}" pid="22" name="Audience1">
    <vt:lpwstr/>
  </property>
  <property fmtid="{D5CDD505-2E9C-101B-9397-08002B2CF9AE}" pid="23" name="NewsType">
    <vt:lpwstr/>
  </property>
  <property fmtid="{D5CDD505-2E9C-101B-9397-08002B2CF9AE}" pid="24" name="_dlc_policyId">
    <vt:lpwstr>0x0101000E4CB7077FEE4FF7AE86D4A500EEC780030016C849C62B10EB41ACA8C7EEDEF40BB20099ECF64382448D48A56095091C66B1A9|-661092312</vt:lpwstr>
  </property>
  <property fmtid="{D5CDD505-2E9C-101B-9397-08002B2CF9AE}" pid="25" name="Region">
    <vt:lpwstr/>
  </property>
  <property fmtid="{D5CDD505-2E9C-101B-9397-08002B2CF9AE}" pid="26" name="Confidentiality">
    <vt:lpwstr>14;#customer ready|8986c41d-21c5-4f8f-8a12-ea4625b46858</vt:lpwstr>
  </property>
  <property fmtid="{D5CDD505-2E9C-101B-9397-08002B2CF9AE}" pid="27" name="ItemType">
    <vt:lpwstr>435;#technical presentations|83a894cf-702b-47fc-aba5-41bd10dc1e75</vt:lpwstr>
  </property>
  <property fmtid="{D5CDD505-2E9C-101B-9397-08002B2CF9AE}" pid="28" name="Industries">
    <vt:lpwstr/>
  </property>
  <property fmtid="{D5CDD505-2E9C-101B-9397-08002B2CF9AE}" pid="29" name="MSProducts">
    <vt:lpwstr/>
  </property>
  <property fmtid="{D5CDD505-2E9C-101B-9397-08002B2CF9AE}" pid="30" name="SMSGDomain">
    <vt:lpwstr>1628;#Gear Up|5bd03d8b-c198-4367-bd72-be9dad12d703;#21;#Intelligent Cloud|adc2fe87-c79a-4ded-a449-3f86b954069d;#2553;#ICB PST Domain|f7f86ece-0ca0-48d7-99cb-d6c97e732478</vt:lpwstr>
  </property>
  <property fmtid="{D5CDD505-2E9C-101B-9397-08002B2CF9AE}" pid="31" name="Competitors">
    <vt:lpwstr/>
  </property>
  <property fmtid="{D5CDD505-2E9C-101B-9397-08002B2CF9AE}" pid="32" name="ExperienceContentType">
    <vt:lpwstr/>
  </property>
  <property fmtid="{D5CDD505-2E9C-101B-9397-08002B2CF9AE}" pid="33" name="BusinessArchitecture">
    <vt:lpwstr>2546;#Applications and Infrastructure|f69679d5-ce87-4413-9040-82ea79c5c527</vt:lpwstr>
  </property>
  <property fmtid="{D5CDD505-2E9C-101B-9397-08002B2CF9AE}" pid="34" name="Products">
    <vt:lpwstr>698;#Datacenter Services|611f9c4c-bfba-4f84-a44c-413de5c8eb72;#780;#Azure platform technologies|8bd4bfc2-b1c5-44e2-9165-9255aba99e0e</vt:lpwstr>
  </property>
  <property fmtid="{D5CDD505-2E9C-101B-9397-08002B2CF9AE}" pid="35" name="l6f004f21209409da86a713c0f24627d">
    <vt:lpwstr/>
  </property>
  <property fmtid="{D5CDD505-2E9C-101B-9397-08002B2CF9AE}" pid="36" name="MSProductsTaxHTField0">
    <vt:lpwstr/>
  </property>
  <property fmtid="{D5CDD505-2E9C-101B-9397-08002B2CF9AE}" pid="37" name="_docset_NoMedatataSyncRequired">
    <vt:lpwstr>False</vt:lpwstr>
  </property>
  <property fmtid="{D5CDD505-2E9C-101B-9397-08002B2CF9AE}" pid="38" name="e8080b0481964c759b2c36ae49591b31">
    <vt:lpwstr/>
  </property>
  <property fmtid="{D5CDD505-2E9C-101B-9397-08002B2CF9AE}" pid="39" name="TechnicalLevel">
    <vt:lpwstr>3067;#200 (intermediate)|855c9113-a119-44e7-b3de-bccffe25ed46</vt:lpwstr>
  </property>
  <property fmtid="{D5CDD505-2E9C-101B-9397-08002B2CF9AE}" pid="40" name="Audiences">
    <vt:lpwstr/>
  </property>
  <property fmtid="{D5CDD505-2E9C-101B-9397-08002B2CF9AE}" pid="41" name="ldac8aee9d1f469e8cd8c3f8d6a615f2">
    <vt:lpwstr/>
  </property>
  <property fmtid="{D5CDD505-2E9C-101B-9397-08002B2CF9AE}" pid="42" name="EmployeeRole">
    <vt:lpwstr/>
  </property>
  <property fmtid="{D5CDD505-2E9C-101B-9397-08002B2CF9AE}" pid="43" name="NewsTopic">
    <vt:lpwstr/>
  </property>
  <property fmtid="{D5CDD505-2E9C-101B-9397-08002B2CF9AE}" pid="44" name="Roles">
    <vt:lpwstr/>
  </property>
  <property fmtid="{D5CDD505-2E9C-101B-9397-08002B2CF9AE}" pid="45" name="ItemRetentionFormula">
    <vt:lpwstr>&lt;formula id="Microsoft.Office.RecordsManagement.PolicyFeatures.Expiration.Formula.BuiltIn"&gt;&lt;number&gt;0&lt;/number&gt;&lt;property&gt;Expire_x005f_x0020_Review&lt;/property&gt;&lt;propertyId&gt;4efb7b69-53dd-4711-a372-96a7c80c7a38&lt;/propertyId&gt;&lt;period&gt;days&lt;/period&gt;&lt;/formula&gt;</vt:lpwstr>
  </property>
  <property fmtid="{D5CDD505-2E9C-101B-9397-08002B2CF9AE}" pid="46" name="NewsSource">
    <vt:lpwstr/>
  </property>
  <property fmtid="{D5CDD505-2E9C-101B-9397-08002B2CF9AE}" pid="47" name="SMSGTags">
    <vt:lpwstr/>
  </property>
  <property fmtid="{D5CDD505-2E9C-101B-9397-08002B2CF9AE}" pid="48" name="_dlc_DocIdItemGuid">
    <vt:lpwstr>f92ac2d7-ca9f-40f3-8ef7-3e576adc814d</vt:lpwstr>
  </property>
  <property fmtid="{D5CDD505-2E9C-101B-9397-08002B2CF9AE}" pid="49" name="MSPhysicalGeography">
    <vt:lpwstr/>
  </property>
  <property fmtid="{D5CDD505-2E9C-101B-9397-08002B2CF9AE}" pid="50" name="EnterpriseDomainTags">
    <vt:lpwstr/>
  </property>
  <property fmtid="{D5CDD505-2E9C-101B-9397-08002B2CF9AE}" pid="51" name="j3562c58ee414e028925bc902cfc01a1">
    <vt:lpwstr/>
  </property>
  <property fmtid="{D5CDD505-2E9C-101B-9397-08002B2CF9AE}" pid="52" name="Segments">
    <vt:lpwstr/>
  </property>
  <property fmtid="{D5CDD505-2E9C-101B-9397-08002B2CF9AE}" pid="53" name="Partners">
    <vt:lpwstr/>
  </property>
  <property fmtid="{D5CDD505-2E9C-101B-9397-08002B2CF9AE}" pid="54" name="ActivitiesAndPrograms">
    <vt:lpwstr/>
  </property>
  <property fmtid="{D5CDD505-2E9C-101B-9397-08002B2CF9AE}" pid="55" name="la4444b61d19467597d63190b69ac227">
    <vt:lpwstr/>
  </property>
  <property fmtid="{D5CDD505-2E9C-101B-9397-08002B2CF9AE}" pid="56" name="Groups">
    <vt:lpwstr>42;#Cloud + AI Marketing|4f75e184-e5aa-4234-a07f-b032d60df254</vt:lpwstr>
  </property>
  <property fmtid="{D5CDD505-2E9C-101B-9397-08002B2CF9AE}" pid="57" name="Topics">
    <vt:lpwstr>2554;#Fiscal Year 2019|37cfb2d9-82d6-4aee-ad7b-3dc8286123ca</vt:lpwstr>
  </property>
  <property fmtid="{D5CDD505-2E9C-101B-9397-08002B2CF9AE}" pid="58" name="Languages">
    <vt:lpwstr/>
  </property>
  <property fmtid="{D5CDD505-2E9C-101B-9397-08002B2CF9AE}" pid="59" name="of67e5d4b76f4a9db8769983fda9cec0">
    <vt:lpwstr/>
  </property>
  <property fmtid="{D5CDD505-2E9C-101B-9397-08002B2CF9AE}" pid="60" name="SharedWithUsers">
    <vt:lpwstr>36523;#Thomas Bonefeld Jørgensen;#47697;#Stavrinos Kyriakou;#90023;#Julie-Anne Arsenault;#13725;#João Alves Jr.;#138404;#Marian Tolentino</vt:lpwstr>
  </property>
  <property fmtid="{D5CDD505-2E9C-101B-9397-08002B2CF9AE}" pid="61" name="SMSG Items">
    <vt:lpwstr>3091;#documents|e037ed84-7d8e-4cbb-9c8f-61e80301a44f</vt:lpwstr>
  </property>
  <property fmtid="{D5CDD505-2E9C-101B-9397-08002B2CF9AE}" pid="62" name="Solution Areas">
    <vt:lpwstr>3089;#Applications and Infrastructure|f69679d5-ce87-4413-9040-82ea79c5c527</vt:lpwstr>
  </property>
  <property fmtid="{D5CDD505-2E9C-101B-9397-08002B2CF9AE}" pid="63" name="MSProfessions">
    <vt:lpwstr>3094;#sales|72627068-acd7-4c1a-8b95-a0256be5dc9f;#3095;# Technical Sales|831f7989-43a4-4e48-852a-a5355978f47f</vt:lpwstr>
  </property>
</Properties>
</file>